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22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60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83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588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8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01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344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14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153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04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960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41CF-AD9A-449A-8523-963A3037D628}" type="datetimeFigureOut">
              <a:rPr lang="sl-SI" smtClean="0"/>
              <a:t>8. 04. 2019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98BC-7D2F-4A45-BA8A-BCC2FD27DC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99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583" y="1825625"/>
            <a:ext cx="5734553" cy="43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5817" y="1652117"/>
            <a:ext cx="2518256" cy="15520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073" y="1803948"/>
            <a:ext cx="2329528" cy="12869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62" y="3970973"/>
            <a:ext cx="1460481" cy="146048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817" y="3876839"/>
            <a:ext cx="2517866" cy="15546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28" y="1690688"/>
            <a:ext cx="6242845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Nariši manjkajoče vezi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H               O    H     OH  H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C       </a:t>
            </a:r>
            <a:r>
              <a:rPr lang="sl-SI" dirty="0" err="1" smtClean="0"/>
              <a:t>C</a:t>
            </a:r>
            <a:r>
              <a:rPr lang="sl-SI" dirty="0" smtClean="0"/>
              <a:t>      </a:t>
            </a:r>
            <a:r>
              <a:rPr lang="sl-SI" dirty="0" err="1" smtClean="0"/>
              <a:t>C</a:t>
            </a:r>
            <a:r>
              <a:rPr lang="sl-SI" dirty="0" smtClean="0"/>
              <a:t>     </a:t>
            </a:r>
            <a:r>
              <a:rPr lang="sl-SI" dirty="0" err="1" smtClean="0"/>
              <a:t>C</a:t>
            </a:r>
            <a:r>
              <a:rPr lang="sl-SI" dirty="0" smtClean="0"/>
              <a:t>     </a:t>
            </a:r>
            <a:r>
              <a:rPr lang="sl-SI" dirty="0" err="1" smtClean="0"/>
              <a:t>C</a:t>
            </a:r>
            <a:r>
              <a:rPr lang="sl-SI" dirty="0" smtClean="0"/>
              <a:t>     </a:t>
            </a:r>
            <a:r>
              <a:rPr lang="sl-SI" dirty="0" err="1" smtClean="0"/>
              <a:t>C</a:t>
            </a:r>
            <a:r>
              <a:rPr lang="sl-SI" dirty="0" smtClean="0"/>
              <a:t>  H</a:t>
            </a:r>
          </a:p>
          <a:p>
            <a:pPr marL="0" indent="0">
              <a:buNone/>
            </a:pPr>
            <a:r>
              <a:rPr lang="sl-SI" dirty="0" smtClean="0"/>
              <a:t>H      </a:t>
            </a:r>
            <a:r>
              <a:rPr lang="sl-SI" dirty="0" err="1" smtClean="0"/>
              <a:t>H</a:t>
            </a:r>
            <a:r>
              <a:rPr lang="sl-SI" dirty="0" smtClean="0"/>
              <a:t>             </a:t>
            </a:r>
            <a:r>
              <a:rPr lang="sl-SI" dirty="0" err="1" smtClean="0"/>
              <a:t>H</a:t>
            </a:r>
            <a:r>
              <a:rPr lang="sl-SI" dirty="0" smtClean="0"/>
              <a:t>      </a:t>
            </a:r>
            <a:r>
              <a:rPr lang="sl-SI" dirty="0" err="1" smtClean="0"/>
              <a:t>H</a:t>
            </a:r>
            <a:r>
              <a:rPr lang="sl-SI" dirty="0" smtClean="0"/>
              <a:t>    </a:t>
            </a:r>
            <a:r>
              <a:rPr lang="sl-SI" dirty="0" err="1" smtClean="0"/>
              <a:t>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417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Organska kemija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Zgodovin</a:t>
            </a:r>
            <a:r>
              <a:rPr lang="sl-SI" dirty="0" smtClean="0"/>
              <a:t>a</a:t>
            </a:r>
          </a:p>
          <a:p>
            <a:r>
              <a:rPr lang="sl-SI" dirty="0" smtClean="0"/>
              <a:t>19. stol.: živi organizmi</a:t>
            </a:r>
          </a:p>
          <a:p>
            <a:endParaRPr lang="sl-SI" dirty="0"/>
          </a:p>
          <a:p>
            <a:r>
              <a:rPr lang="sl-SI" dirty="0" smtClean="0"/>
              <a:t>Tudi drugi organizmi</a:t>
            </a:r>
          </a:p>
          <a:p>
            <a:r>
              <a:rPr lang="sl-SI" dirty="0" smtClean="0"/>
              <a:t>Kemija ogljikovih spojin</a:t>
            </a:r>
          </a:p>
          <a:p>
            <a:r>
              <a:rPr lang="sl-SI" dirty="0" smtClean="0"/>
              <a:t>Sintetizirali sečnino</a:t>
            </a:r>
          </a:p>
          <a:p>
            <a:r>
              <a:rPr lang="sl-SI" dirty="0" smtClean="0"/>
              <a:t>CO</a:t>
            </a:r>
            <a:r>
              <a:rPr lang="sl-SI" sz="2000" dirty="0" smtClean="0"/>
              <a:t>2</a:t>
            </a:r>
            <a:r>
              <a:rPr lang="sl-SI" dirty="0" smtClean="0"/>
              <a:t>, CO, apnenec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257" y="1540464"/>
            <a:ext cx="3389670" cy="189602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92" y="4306665"/>
            <a:ext cx="3554735" cy="20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612" y="1881947"/>
            <a:ext cx="9580176" cy="37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Alotropija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Elementi v različnih oblikah</a:t>
            </a:r>
          </a:p>
          <a:p>
            <a:r>
              <a:rPr lang="sl-SI" dirty="0" smtClean="0"/>
              <a:t>Različne lastnosti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7" y="3815945"/>
            <a:ext cx="4029075" cy="23610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132" y="3815945"/>
            <a:ext cx="2411007" cy="23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Zgradba diamanta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Enako močne 4 kovalentne vezi</a:t>
            </a:r>
          </a:p>
          <a:p>
            <a:r>
              <a:rPr lang="sl-SI" dirty="0" err="1" smtClean="0"/>
              <a:t>Tetraedrična</a:t>
            </a:r>
            <a:r>
              <a:rPr lang="sl-SI" dirty="0" smtClean="0"/>
              <a:t> razporeditev</a:t>
            </a:r>
          </a:p>
          <a:p>
            <a:r>
              <a:rPr lang="sl-SI" dirty="0" smtClean="0"/>
              <a:t>Ne vsebuje molekul</a:t>
            </a:r>
          </a:p>
          <a:p>
            <a:r>
              <a:rPr lang="sl-SI" dirty="0" smtClean="0"/>
              <a:t>Gradniki so atomi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966" y="2103120"/>
            <a:ext cx="3512849" cy="3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Zgradba grafita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Plasti</a:t>
            </a:r>
          </a:p>
          <a:p>
            <a:r>
              <a:rPr lang="sl-SI" dirty="0" smtClean="0"/>
              <a:t>3 močne kovalentne vezi</a:t>
            </a:r>
          </a:p>
          <a:p>
            <a:r>
              <a:rPr lang="sl-SI" dirty="0" smtClean="0"/>
              <a:t>Šibke vezi med plastmi</a:t>
            </a:r>
          </a:p>
          <a:p>
            <a:r>
              <a:rPr lang="sl-SI" dirty="0" smtClean="0"/>
              <a:t>Plasti drsijo</a:t>
            </a:r>
          </a:p>
          <a:p>
            <a:r>
              <a:rPr lang="sl-SI" dirty="0" smtClean="0"/>
              <a:t>Prevaja električni tok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62" y="1825625"/>
            <a:ext cx="3030582" cy="37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Zgradba </a:t>
            </a:r>
            <a:r>
              <a:rPr lang="sl-SI" dirty="0" err="1" smtClean="0"/>
              <a:t>fulerena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</a:t>
            </a:r>
            <a:r>
              <a:rPr lang="sl-SI" sz="1600" dirty="0" smtClean="0"/>
              <a:t>60</a:t>
            </a:r>
          </a:p>
          <a:p>
            <a:r>
              <a:rPr lang="sl-SI" dirty="0" smtClean="0"/>
              <a:t>Močne kovalentne vezi</a:t>
            </a:r>
          </a:p>
          <a:p>
            <a:r>
              <a:rPr lang="sl-SI" dirty="0" smtClean="0"/>
              <a:t>Peterokotniki in šesterokotniki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46" y="1165120"/>
            <a:ext cx="5411424" cy="52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 diamanta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Zelo trden</a:t>
            </a:r>
          </a:p>
          <a:p>
            <a:r>
              <a:rPr lang="sl-SI" dirty="0" smtClean="0"/>
              <a:t>Ne prevaja električnega toka</a:t>
            </a:r>
          </a:p>
          <a:p>
            <a:r>
              <a:rPr lang="sl-SI" dirty="0" smtClean="0"/>
              <a:t>Čista oblika - brezbarven (sijaj-močno lomi svetlobo)</a:t>
            </a:r>
          </a:p>
          <a:p>
            <a:endParaRPr lang="sl-SI" dirty="0" smtClean="0"/>
          </a:p>
          <a:p>
            <a:r>
              <a:rPr lang="sl-SI" dirty="0" smtClean="0"/>
              <a:t>Nakit (draguljarstvo)</a:t>
            </a:r>
          </a:p>
          <a:p>
            <a:r>
              <a:rPr lang="sl-SI" dirty="0" smtClean="0"/>
              <a:t>Rezila</a:t>
            </a:r>
          </a:p>
          <a:p>
            <a:r>
              <a:rPr lang="sl-SI" dirty="0" smtClean="0"/>
              <a:t>Prevodnik toplote (industrija)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32" y="3452623"/>
            <a:ext cx="4296727" cy="28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 grafita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Mehak</a:t>
            </a:r>
          </a:p>
          <a:p>
            <a:r>
              <a:rPr lang="sl-SI" dirty="0" smtClean="0"/>
              <a:t>Prevaja električni tok</a:t>
            </a:r>
          </a:p>
          <a:p>
            <a:r>
              <a:rPr lang="sl-SI" dirty="0" smtClean="0"/>
              <a:t>Siv do črn</a:t>
            </a:r>
          </a:p>
          <a:p>
            <a:endParaRPr lang="sl-SI" dirty="0"/>
          </a:p>
          <a:p>
            <a:r>
              <a:rPr lang="sl-SI" dirty="0" smtClean="0"/>
              <a:t>Mine v svinčnikih</a:t>
            </a:r>
          </a:p>
          <a:p>
            <a:r>
              <a:rPr lang="sl-SI" dirty="0" smtClean="0"/>
              <a:t>Antikorozijski premazi</a:t>
            </a:r>
          </a:p>
          <a:p>
            <a:r>
              <a:rPr lang="sl-SI" dirty="0" smtClean="0"/>
              <a:t>Moderator v jedrskih reaktorjih</a:t>
            </a:r>
          </a:p>
          <a:p>
            <a:r>
              <a:rPr lang="sl-SI" dirty="0" smtClean="0"/>
              <a:t>Grafitni lončki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90" y="2786057"/>
            <a:ext cx="4461510" cy="31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112" y="1782128"/>
            <a:ext cx="8129288" cy="4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 </a:t>
            </a:r>
            <a:r>
              <a:rPr lang="sl-SI" dirty="0" err="1" smtClean="0"/>
              <a:t>fulerena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Mehak</a:t>
            </a:r>
          </a:p>
          <a:p>
            <a:r>
              <a:rPr lang="sl-SI" dirty="0" smtClean="0"/>
              <a:t>Ne prevaja električnega toka</a:t>
            </a:r>
          </a:p>
          <a:p>
            <a:r>
              <a:rPr lang="sl-SI" dirty="0" smtClean="0"/>
              <a:t>Različne oblike</a:t>
            </a:r>
          </a:p>
          <a:p>
            <a:r>
              <a:rPr lang="sl-SI" dirty="0" smtClean="0"/>
              <a:t>Shranjujemo v temi (UV razpad)</a:t>
            </a:r>
          </a:p>
          <a:p>
            <a:endParaRPr lang="sl-SI" dirty="0" smtClean="0"/>
          </a:p>
          <a:p>
            <a:r>
              <a:rPr lang="sl-SI" dirty="0" smtClean="0"/>
              <a:t>Izdelava superprevodnikov</a:t>
            </a:r>
          </a:p>
          <a:p>
            <a:r>
              <a:rPr lang="sl-SI" dirty="0" smtClean="0"/>
              <a:t>Električni in optični materiali</a:t>
            </a:r>
          </a:p>
          <a:p>
            <a:r>
              <a:rPr lang="sl-SI" dirty="0" smtClean="0"/>
              <a:t>Medicina (zdravila)</a:t>
            </a:r>
          </a:p>
          <a:p>
            <a:r>
              <a:rPr lang="sl-SI" smtClean="0"/>
              <a:t>Nanotehnologija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976" y="2508070"/>
            <a:ext cx="3623249" cy="35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2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540" y="2172493"/>
            <a:ext cx="6788920" cy="33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Ogljik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Pouk v 8. razredu</a:t>
            </a:r>
          </a:p>
          <a:p>
            <a:r>
              <a:rPr lang="sl-SI" dirty="0" smtClean="0"/>
              <a:t>Izvajalec: Jan Senekovič, študent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069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8" y="1349312"/>
            <a:ext cx="8098972" cy="52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Kovina/polkovina/nekovina</a:t>
            </a:r>
          </a:p>
          <a:p>
            <a:r>
              <a:rPr lang="sl-SI" dirty="0" smtClean="0"/>
              <a:t>Vrstno in masno število</a:t>
            </a:r>
          </a:p>
          <a:p>
            <a:r>
              <a:rPr lang="sl-SI" dirty="0" smtClean="0"/>
              <a:t>Skupina in perioda</a:t>
            </a:r>
          </a:p>
          <a:p>
            <a:r>
              <a:rPr lang="sl-SI" dirty="0" smtClean="0"/>
              <a:t>Elektroni v zadnji lupini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48" y="656161"/>
            <a:ext cx="815727" cy="57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Ponovitev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84" y="2294686"/>
            <a:ext cx="3457576" cy="20137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932" y="2452105"/>
            <a:ext cx="3616806" cy="201375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88" y="2360665"/>
            <a:ext cx="3401548" cy="19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3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Vezi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0169"/>
            <a:ext cx="2153194" cy="16246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600" y="2490169"/>
            <a:ext cx="3299858" cy="183545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153" y="1909396"/>
            <a:ext cx="2786167" cy="13930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664" y="3704486"/>
            <a:ext cx="2725433" cy="820605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6988458" y="222069"/>
            <a:ext cx="0" cy="6413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5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Vezi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62" y="1805243"/>
            <a:ext cx="6242845" cy="42614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07" y="2560320"/>
            <a:ext cx="5210483" cy="3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4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7B9AC04E88AB479A63DF96A40ED52E" ma:contentTypeVersion="0" ma:contentTypeDescription="Ustvari nov dokument." ma:contentTypeScope="" ma:versionID="b6a02c72ea113c18c5131d54d99b28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fe818e0d49b97434f34ae21df0856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23D58C-A9F6-4FC2-83E0-F8FC4FF86659}"/>
</file>

<file path=customXml/itemProps2.xml><?xml version="1.0" encoding="utf-8"?>
<ds:datastoreItem xmlns:ds="http://schemas.openxmlformats.org/officeDocument/2006/customXml" ds:itemID="{9A40B331-0EA2-4A2C-AC32-116BB99D9C48}"/>
</file>

<file path=customXml/itemProps3.xml><?xml version="1.0" encoding="utf-8"?>
<ds:datastoreItem xmlns:ds="http://schemas.openxmlformats.org/officeDocument/2006/customXml" ds:itemID="{99284B07-FD48-461F-812E-A3BE7C2B9F2B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194</Words>
  <Application>Microsoft Office PowerPoint</Application>
  <PresentationFormat>Širokozaslonsko</PresentationFormat>
  <Paragraphs>75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Ogljik</vt:lpstr>
      <vt:lpstr>Lastnosti</vt:lpstr>
      <vt:lpstr>Lastnosti</vt:lpstr>
      <vt:lpstr>Ponovitev</vt:lpstr>
      <vt:lpstr>Vezi</vt:lpstr>
      <vt:lpstr>Vezi</vt:lpstr>
      <vt:lpstr>Primeri</vt:lpstr>
      <vt:lpstr>Naloga</vt:lpstr>
      <vt:lpstr>Organska kemija</vt:lpstr>
      <vt:lpstr>PowerPointova predstavitev</vt:lpstr>
      <vt:lpstr>Alotropija</vt:lpstr>
      <vt:lpstr>Zgradba diamanta</vt:lpstr>
      <vt:lpstr>Zgradba grafita</vt:lpstr>
      <vt:lpstr>Zgradba fulerena</vt:lpstr>
      <vt:lpstr>Lastnosti diamanta</vt:lpstr>
      <vt:lpstr>Lastnosti grafita</vt:lpstr>
      <vt:lpstr>Lastnosti fulerena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HP</cp:lastModifiedBy>
  <cp:revision>13</cp:revision>
  <dcterms:created xsi:type="dcterms:W3CDTF">2019-04-06T08:14:52Z</dcterms:created>
  <dcterms:modified xsi:type="dcterms:W3CDTF">2019-04-08T17:35:03Z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0x010100737B9AC04E88AB479A63DF96A40ED52E</vt:lpwstr>
  </property>
</Properties>
</file>