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D359D9-47D0-4DB0-9765-2FDA152F4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134264" cy="3329581"/>
          </a:xfrm>
        </p:spPr>
        <p:txBody>
          <a:bodyPr/>
          <a:lstStyle/>
          <a:p>
            <a:r>
              <a:rPr lang="sl-SI" dirty="0"/>
              <a:t>KORAKAJ,KORAKAJ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C54DE3F-BCAE-450D-BFA3-2B7A132632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Avtor: janko </a:t>
            </a:r>
            <a:r>
              <a:rPr lang="sl-SI" dirty="0" err="1"/>
              <a:t>ropret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914606-1E55-4007-AC7D-89CA4B3F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Besedilo: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3B7E1C0-6057-419E-B681-501EA9977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057" y="1041646"/>
            <a:ext cx="8966777" cy="51816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sl-SI" dirty="0">
                <a:solidFill>
                  <a:srgbClr val="FFC000"/>
                </a:solidFill>
              </a:rPr>
              <a:t>1. Življenje prinaša vse vrsto skrbi, a jaz si preprosto razlagam stvari.</a:t>
            </a: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FFC000"/>
                </a:solidFill>
              </a:rPr>
              <a:t>Korakaj, korakaj le vedno naprej, na dneve minule nikoli ne glej.</a:t>
            </a: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FFC000"/>
                </a:solidFill>
              </a:rPr>
              <a:t>Če se navadiš, da si vedno potrt, da boš premagan in boš slej kot prej strt.</a:t>
            </a: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FFC000"/>
                </a:solidFill>
              </a:rPr>
              <a:t>Poslušaj mene, ki ti dobro želim, saj tudi jaz po tem načelu živim.</a:t>
            </a: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FFC000"/>
                </a:solidFill>
              </a:rPr>
              <a:t>Korakaj, korakaj le vedno naprej, na dneve minule nikoli ne glej.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lvl="0" indent="0">
              <a:buNone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Karkoli poskušaš je skoraj zaman, spremembo prinaša le jutrišnji dan.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Kar danes nestvarno človeku se zdi, prav kmalu lahko se resnično zgodi.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Pogumno stopaj pa čeprav je dan siv, saj boš nekoč spet svetlo sonce odkril, vedi življenje se s teboj le igra, če nekaj vzame, ti kaj drugega da!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8E819C80">
            <a:hlinkClick r:id="" action="ppaction://media"/>
            <a:extLst>
              <a:ext uri="{FF2B5EF4-FFF2-40B4-BE49-F238E27FC236}">
                <a16:creationId xmlns:a16="http://schemas.microsoft.com/office/drawing/2014/main" id="{555ECC45-9F5D-4334-836D-BB15066C2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58936" y="317831"/>
            <a:ext cx="487363" cy="487363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7926C6A-69FA-43C1-80EA-86138DF240DA}"/>
              </a:ext>
            </a:extLst>
          </p:cNvPr>
          <p:cNvSpPr txBox="1"/>
          <p:nvPr/>
        </p:nvSpPr>
        <p:spPr>
          <a:xfrm>
            <a:off x="3355759" y="133165"/>
            <a:ext cx="100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1. glas</a:t>
            </a:r>
            <a:endParaRPr lang="en-US" dirty="0"/>
          </a:p>
        </p:txBody>
      </p:sp>
      <p:pic>
        <p:nvPicPr>
          <p:cNvPr id="6" name="296FF281">
            <a:hlinkClick r:id="" action="ppaction://media"/>
            <a:extLst>
              <a:ext uri="{FF2B5EF4-FFF2-40B4-BE49-F238E27FC236}">
                <a16:creationId xmlns:a16="http://schemas.microsoft.com/office/drawing/2014/main" id="{332CD3D0-23CC-4065-8320-101AD760CE2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99769" y="317830"/>
            <a:ext cx="487363" cy="487363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EF5377D-0D81-448C-AD09-B6CCBD8EF559}"/>
              </a:ext>
            </a:extLst>
          </p:cNvPr>
          <p:cNvSpPr txBox="1"/>
          <p:nvPr/>
        </p:nvSpPr>
        <p:spPr>
          <a:xfrm>
            <a:off x="5757110" y="201014"/>
            <a:ext cx="91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2. glas</a:t>
            </a:r>
            <a:endParaRPr lang="en-US" dirty="0"/>
          </a:p>
        </p:txBody>
      </p:sp>
      <p:pic>
        <p:nvPicPr>
          <p:cNvPr id="8" name="63E7B68E">
            <a:hlinkClick r:id="" action="ppaction://media"/>
            <a:extLst>
              <a:ext uri="{FF2B5EF4-FFF2-40B4-BE49-F238E27FC236}">
                <a16:creationId xmlns:a16="http://schemas.microsoft.com/office/drawing/2014/main" id="{C71F24D8-FD9A-44AD-BDAA-3B15F28DD07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31670" y="317829"/>
            <a:ext cx="487363" cy="487363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28669859-27CA-4067-B7A8-348F17BA255A}"/>
              </a:ext>
            </a:extLst>
          </p:cNvPr>
          <p:cNvSpPr txBox="1"/>
          <p:nvPr/>
        </p:nvSpPr>
        <p:spPr>
          <a:xfrm>
            <a:off x="8287835" y="201014"/>
            <a:ext cx="101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3. glas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87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12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</TotalTime>
  <Words>157</Words>
  <Application>Microsoft Office PowerPoint</Application>
  <PresentationFormat>Širokozaslonsko</PresentationFormat>
  <Paragraphs>16</Paragraphs>
  <Slides>2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Naelektreno</vt:lpstr>
      <vt:lpstr>KORAKAJ,KORAKAJ</vt:lpstr>
      <vt:lpstr>Besedilo: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KORAKAJ,KORAKAJ</dc:title>
  <dc:creator>neo</dc:creator>
  <cp:lastModifiedBy>neo</cp:lastModifiedBy>
  <cp:revision>1</cp:revision>
  <dcterms:created xsi:type="dcterms:W3CDTF">2020-11-25T20:10:51Z</dcterms:created>
  <dcterms:modified xsi:type="dcterms:W3CDTF">2020-11-25T20:19:23Z</dcterms:modified>
</cp:coreProperties>
</file>