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3" r:id="rId3"/>
    <p:sldId id="265" r:id="rId4"/>
    <p:sldId id="264" r:id="rId5"/>
    <p:sldId id="263" r:id="rId6"/>
    <p:sldId id="262" r:id="rId7"/>
    <p:sldId id="261" r:id="rId8"/>
    <p:sldId id="260" r:id="rId9"/>
    <p:sldId id="257" r:id="rId10"/>
    <p:sldId id="258" r:id="rId11"/>
    <p:sldId id="272" r:id="rId12"/>
    <p:sldId id="271" r:id="rId13"/>
    <p:sldId id="270" r:id="rId14"/>
    <p:sldId id="269" r:id="rId15"/>
    <p:sldId id="268" r:id="rId16"/>
    <p:sldId id="267" r:id="rId17"/>
    <p:sldId id="266" r:id="rId18"/>
    <p:sldId id="25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3153"/>
            <a:ext cx="12192000" cy="8124306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810933" y="5147732"/>
            <a:ext cx="7766936" cy="1646302"/>
          </a:xfrm>
        </p:spPr>
        <p:txBody>
          <a:bodyPr/>
          <a:lstStyle/>
          <a:p>
            <a:r>
              <a:rPr lang="sl-SI" dirty="0" smtClean="0"/>
              <a:t>NA TRAVNIKU…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617999" y="5697135"/>
            <a:ext cx="7766936" cy="1096899"/>
          </a:xfrm>
        </p:spPr>
        <p:txBody>
          <a:bodyPr/>
          <a:lstStyle/>
          <a:p>
            <a:r>
              <a:rPr lang="sl-SI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Ines Pozderec</a:t>
            </a:r>
            <a:endParaRPr lang="sl-SI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59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4800" y="1964267"/>
            <a:ext cx="2048933" cy="778933"/>
          </a:xfrm>
        </p:spPr>
        <p:txBody>
          <a:bodyPr/>
          <a:lstStyle/>
          <a:p>
            <a:r>
              <a:rPr lang="sl-SI" dirty="0" smtClean="0"/>
              <a:t>ZLATICA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267" y="0"/>
            <a:ext cx="51263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76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3200" y="1837266"/>
            <a:ext cx="3386667" cy="1591734"/>
          </a:xfrm>
        </p:spPr>
        <p:txBody>
          <a:bodyPr>
            <a:normAutofit/>
          </a:bodyPr>
          <a:lstStyle/>
          <a:p>
            <a:r>
              <a:rPr lang="sl-SI" dirty="0" smtClean="0"/>
              <a:t>NJIVSKO </a:t>
            </a:r>
            <a:br>
              <a:rPr lang="sl-SI" dirty="0" smtClean="0"/>
            </a:br>
            <a:r>
              <a:rPr lang="sl-SI" dirty="0" smtClean="0"/>
              <a:t>GRABLJIŠČE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783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72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2082799" cy="863600"/>
          </a:xfrm>
        </p:spPr>
        <p:txBody>
          <a:bodyPr/>
          <a:lstStyle/>
          <a:p>
            <a:r>
              <a:rPr lang="sl-SI" dirty="0" smtClean="0"/>
              <a:t>REGRAT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799" y="1218670"/>
            <a:ext cx="7245879" cy="490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24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9334" y="829733"/>
            <a:ext cx="3217333" cy="1727200"/>
          </a:xfrm>
        </p:spPr>
        <p:txBody>
          <a:bodyPr/>
          <a:lstStyle/>
          <a:p>
            <a:r>
              <a:rPr lang="sl-SI" dirty="0" smtClean="0"/>
              <a:t>GORSKI GLAVINEC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596" y="12942"/>
            <a:ext cx="5361071" cy="684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92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38668" y="1371600"/>
            <a:ext cx="1317234" cy="812800"/>
          </a:xfrm>
        </p:spPr>
        <p:txBody>
          <a:bodyPr/>
          <a:lstStyle/>
          <a:p>
            <a:r>
              <a:rPr lang="sl-SI" dirty="0" smtClean="0"/>
              <a:t>MAK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568" y="1016001"/>
            <a:ext cx="7582989" cy="504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84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678083" y="2936250"/>
            <a:ext cx="2404533" cy="1710267"/>
          </a:xfrm>
        </p:spPr>
        <p:txBody>
          <a:bodyPr/>
          <a:lstStyle/>
          <a:p>
            <a:r>
              <a:rPr lang="sl-SI" dirty="0" smtClean="0"/>
              <a:t>NAVADNI PLEŠEC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66" y="0"/>
            <a:ext cx="51563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67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432800" y="2599267"/>
            <a:ext cx="1896533" cy="829733"/>
          </a:xfrm>
        </p:spPr>
        <p:txBody>
          <a:bodyPr/>
          <a:lstStyle/>
          <a:p>
            <a:r>
              <a:rPr lang="sl-SI" dirty="0" smtClean="0"/>
              <a:t>RMAN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1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28267" y="6011333"/>
            <a:ext cx="1998133" cy="846667"/>
          </a:xfrm>
        </p:spPr>
        <p:txBody>
          <a:bodyPr/>
          <a:lstStyle/>
          <a:p>
            <a:r>
              <a:rPr lang="sl-SI" dirty="0" smtClean="0"/>
              <a:t>KOPRIVA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3" y="186267"/>
            <a:ext cx="89535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76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669866" cy="1879600"/>
          </a:xfrm>
        </p:spPr>
        <p:txBody>
          <a:bodyPr>
            <a:normAutofit/>
          </a:bodyPr>
          <a:lstStyle/>
          <a:p>
            <a:r>
              <a:rPr lang="sl-SI" dirty="0" smtClean="0"/>
              <a:t>Nekatere rastline še spijo…tako, da boš moral/a travnik obiskati še maja in junija, da jih boš našel/a…</a:t>
            </a:r>
            <a:r>
              <a:rPr lang="sl-SI" dirty="0" smtClean="0">
                <a:sym typeface="Wingdings" panose="05000000000000000000" pitchFamily="2" charset="2"/>
              </a:rPr>
              <a:t>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5756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POGOVOR O RASTLINAH…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Ob vsaki fotografiji se skupaj pogovorite.</a:t>
            </a:r>
          </a:p>
          <a:p>
            <a:r>
              <a:rPr lang="sl-SI" dirty="0" smtClean="0"/>
              <a:t>Ali si že videl/a kje to rožo?</a:t>
            </a:r>
          </a:p>
          <a:p>
            <a:r>
              <a:rPr lang="sl-SI" dirty="0" smtClean="0"/>
              <a:t>Kakšne barve je?</a:t>
            </a:r>
          </a:p>
          <a:p>
            <a:r>
              <a:rPr lang="sl-SI" dirty="0" smtClean="0"/>
              <a:t>Si jo že poduhal/a? Meniš, da diši?</a:t>
            </a:r>
          </a:p>
          <a:p>
            <a:r>
              <a:rPr lang="sl-SI" dirty="0" smtClean="0"/>
              <a:t>Katere živali obiskujejo rože ter se sladkajo z nektarjem in pridobivajo cvetni prah?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42904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942667" y="2870199"/>
            <a:ext cx="2607733" cy="1117601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TRAVNIŠKA PENUŠA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285" y="0"/>
            <a:ext cx="38582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34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61016" y="474134"/>
            <a:ext cx="3437466" cy="846667"/>
          </a:xfrm>
        </p:spPr>
        <p:txBody>
          <a:bodyPr/>
          <a:lstStyle/>
          <a:p>
            <a:r>
              <a:rPr lang="sl-SI" dirty="0" smtClean="0"/>
              <a:t>ČRNA DETELJA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790" y="1320801"/>
            <a:ext cx="6411384" cy="512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13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8000" y="1761067"/>
            <a:ext cx="3251199" cy="1439333"/>
          </a:xfrm>
        </p:spPr>
        <p:txBody>
          <a:bodyPr/>
          <a:lstStyle/>
          <a:p>
            <a:r>
              <a:rPr lang="sl-SI" dirty="0" smtClean="0"/>
              <a:t>RAZPROSTRTA ZVONČICA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062" y="192362"/>
            <a:ext cx="4894072" cy="652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85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54135" y="5952066"/>
            <a:ext cx="2844800" cy="905934"/>
          </a:xfrm>
        </p:spPr>
        <p:txBody>
          <a:bodyPr/>
          <a:lstStyle/>
          <a:p>
            <a:r>
              <a:rPr lang="sl-SI" dirty="0" smtClean="0"/>
              <a:t>IVANJŠČICA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32" y="260773"/>
            <a:ext cx="7493391" cy="541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77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2935" y="3894666"/>
            <a:ext cx="4114799" cy="762000"/>
          </a:xfrm>
        </p:spPr>
        <p:txBody>
          <a:bodyPr/>
          <a:lstStyle/>
          <a:p>
            <a:r>
              <a:rPr lang="sl-SI" dirty="0" smtClean="0"/>
              <a:t>NAVADNA NOKOTA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13783"/>
            <a:ext cx="5619750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64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044267" y="2768600"/>
            <a:ext cx="4487333" cy="1320800"/>
          </a:xfrm>
        </p:spPr>
        <p:txBody>
          <a:bodyPr>
            <a:normAutofit/>
          </a:bodyPr>
          <a:lstStyle/>
          <a:p>
            <a:r>
              <a:rPr lang="sl-SI" dirty="0" smtClean="0"/>
              <a:t>TRAVNIŠKA</a:t>
            </a:r>
            <a:br>
              <a:rPr lang="sl-SI" dirty="0" smtClean="0"/>
            </a:br>
            <a:r>
              <a:rPr lang="sl-SI" dirty="0" smtClean="0"/>
              <a:t> KADULJA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66" y="0"/>
            <a:ext cx="62687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38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3200" y="186267"/>
            <a:ext cx="5554133" cy="745067"/>
          </a:xfrm>
        </p:spPr>
        <p:txBody>
          <a:bodyPr/>
          <a:lstStyle/>
          <a:p>
            <a:r>
              <a:rPr lang="sl-SI" dirty="0" smtClean="0"/>
              <a:t>TRAVNIŠKA KOZJA BRADA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113" y="931334"/>
            <a:ext cx="7317288" cy="550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13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adko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</TotalTime>
  <Words>96</Words>
  <Application>Microsoft Office PowerPoint</Application>
  <PresentationFormat>Širokozaslonsko</PresentationFormat>
  <Paragraphs>24</Paragraphs>
  <Slides>18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18</vt:i4>
      </vt:variant>
    </vt:vector>
  </HeadingPairs>
  <TitlesOfParts>
    <vt:vector size="23" baseType="lpstr">
      <vt:lpstr>Arial</vt:lpstr>
      <vt:lpstr>Trebuchet MS</vt:lpstr>
      <vt:lpstr>Wingdings</vt:lpstr>
      <vt:lpstr>Wingdings 3</vt:lpstr>
      <vt:lpstr>Gladko</vt:lpstr>
      <vt:lpstr>NA TRAVNIKU…</vt:lpstr>
      <vt:lpstr>POGOVOR O RASTLINAH…</vt:lpstr>
      <vt:lpstr>TRAVNIŠKA PENUŠA</vt:lpstr>
      <vt:lpstr>ČRNA DETELJA</vt:lpstr>
      <vt:lpstr>RAZPROSTRTA ZVONČICA</vt:lpstr>
      <vt:lpstr>IVANJŠČICA</vt:lpstr>
      <vt:lpstr>NAVADNA NOKOTA</vt:lpstr>
      <vt:lpstr>TRAVNIŠKA  KADULJA</vt:lpstr>
      <vt:lpstr>TRAVNIŠKA KOZJA BRADA</vt:lpstr>
      <vt:lpstr>ZLATICA</vt:lpstr>
      <vt:lpstr>NJIVSKO  GRABLJIŠČE</vt:lpstr>
      <vt:lpstr>REGRAT</vt:lpstr>
      <vt:lpstr>GORSKI GLAVINEC</vt:lpstr>
      <vt:lpstr>MAK</vt:lpstr>
      <vt:lpstr>NAVADNI PLEŠEC</vt:lpstr>
      <vt:lpstr>RMAN</vt:lpstr>
      <vt:lpstr>KOPRIVA</vt:lpstr>
      <vt:lpstr>Nekatere rastline še spijo…tako, da boš moral/a travnik obiskati še maja in junija, da jih boš našel/a…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 TRAVNIKU…</dc:title>
  <dc:creator>Ines Pozderec</dc:creator>
  <cp:lastModifiedBy>Ines Pozderec</cp:lastModifiedBy>
  <cp:revision>4</cp:revision>
  <dcterms:created xsi:type="dcterms:W3CDTF">2020-04-19T08:55:22Z</dcterms:created>
  <dcterms:modified xsi:type="dcterms:W3CDTF">2020-04-19T12:59:27Z</dcterms:modified>
</cp:coreProperties>
</file>