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5"/>
  </p:notesMasterIdLst>
  <p:sldIdLst>
    <p:sldId id="258" r:id="rId2"/>
    <p:sldId id="261" r:id="rId3"/>
    <p:sldId id="286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5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83AAB-73E8-442A-A932-73C78AD4D730}" type="datetimeFigureOut">
              <a:rPr lang="sl-SI" smtClean="0"/>
              <a:t>11. 01. 2023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BD03-5857-4725-9CFB-0E73819810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17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ide B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ranji slide 1 B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8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"/>
            <a:ext cx="9144000" cy="68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B8CA-FA50-448C-BCF8-7BEB7E5D3310}" type="datetimeFigureOut">
              <a:rPr lang="sl-SI" smtClean="0"/>
              <a:t>11. 01. 2023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13B3-F866-4825-B96C-7AE04BCD4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9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sna.loborec@bic-lj.s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94924"/>
            <a:ext cx="840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EKONOMIKA IN MANAGEMENT PODJET</a:t>
            </a:r>
            <a:r>
              <a:rPr lang="sl-SI" sz="3200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IJ</a:t>
            </a:r>
            <a:endParaRPr lang="sv-SE" sz="3200" b="1" dirty="0">
              <a:solidFill>
                <a:srgbClr val="622C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sv-SE" sz="3200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sl-SI" sz="3200" b="1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sv-SE" sz="3200" b="1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/20</a:t>
            </a:r>
            <a:r>
              <a:rPr lang="sl-SI" sz="3200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endParaRPr lang="sv-SE" sz="3200" b="1" dirty="0">
              <a:solidFill>
                <a:srgbClr val="622C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sl-SI" sz="3200" b="1" dirty="0">
              <a:solidFill>
                <a:srgbClr val="622C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4558141"/>
            <a:ext cx="840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Odkrijte svet </a:t>
            </a:r>
            <a:r>
              <a:rPr lang="sl-SI" dirty="0" err="1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ekononomskih</a:t>
            </a:r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zakonitosti</a:t>
            </a:r>
          </a:p>
          <a:p>
            <a:pPr algn="ctr"/>
            <a:endParaRPr lang="sl-SI" dirty="0">
              <a:solidFill>
                <a:srgbClr val="622C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vesna.loborec@bic-lj.si</a:t>
            </a:r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sl-SI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mag. Vesna LOBOREC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62096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Struktura vaj in izpita</a:t>
            </a:r>
            <a:endParaRPr lang="sl-SI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971600" y="1990426"/>
            <a:ext cx="4256088" cy="455612"/>
          </a:xfrm>
          <a:prstGeom prst="rect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/>
              <a:t>12 vaj</a:t>
            </a:r>
            <a:endParaRPr lang="sl-SI" altLang="sl-SI" sz="2000" b="1" noProof="1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971600" y="2564904"/>
            <a:ext cx="4256088" cy="57626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/>
              <a:t>Vaje 80 % obvezna udeležba</a:t>
            </a:r>
            <a:endParaRPr lang="sl-SI" altLang="sl-SI" sz="2000" b="1" noProof="1"/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971601" y="3260033"/>
            <a:ext cx="4256088" cy="4603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92929"/>
              </a:buClr>
              <a:buFont typeface="Wingdings" panose="05000000000000000000" pitchFamily="2" charset="2"/>
              <a:buNone/>
            </a:pPr>
            <a:r>
              <a:rPr lang="sl-SI" altLang="sl-SI" sz="2000" b="1" dirty="0"/>
              <a:t>ŽP – seminarska naloga</a:t>
            </a:r>
            <a:endParaRPr lang="sl-SI" altLang="sl-SI" sz="2000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BDC2C1-5397-480E-BC3D-CEBAA6F33F8A}"/>
              </a:ext>
            </a:extLst>
          </p:cNvPr>
          <p:cNvSpPr txBox="1"/>
          <p:nvPr/>
        </p:nvSpPr>
        <p:spPr>
          <a:xfrm>
            <a:off x="899592" y="134076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Predstavite 20 najbolj bogatih držav sveta</a:t>
            </a:r>
          </a:p>
          <a:p>
            <a:r>
              <a:rPr lang="sl-SI" dirty="0"/>
              <a:t>Predstavite 10 najvplivnejših držav sveta</a:t>
            </a:r>
          </a:p>
          <a:p>
            <a:r>
              <a:rPr lang="sl-SI" dirty="0"/>
              <a:t>Predstavite 20 najrevnejših držav sveta</a:t>
            </a:r>
          </a:p>
          <a:p>
            <a:r>
              <a:rPr lang="sl-SI" dirty="0"/>
              <a:t>Predstavite 10 najmanj razvitih držav sveta</a:t>
            </a:r>
          </a:p>
          <a:p>
            <a:r>
              <a:rPr lang="sl-SI" dirty="0"/>
              <a:t>Predstavite Slovenska uspešna podjetja</a:t>
            </a:r>
          </a:p>
          <a:p>
            <a:r>
              <a:rPr lang="sl-SI" dirty="0"/>
              <a:t>Predstavite uspešna slovenska podjetja na področju živilstva in prehrane</a:t>
            </a:r>
          </a:p>
          <a:p>
            <a:r>
              <a:rPr lang="sl-SI" dirty="0"/>
              <a:t>Predstavite svojo podjetniško idejo.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575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80</Words>
  <Application>Microsoft Office PowerPoint</Application>
  <PresentationFormat>Diaprojekcija na zaslonu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Wingdings</vt:lpstr>
      <vt:lpstr>Office Theme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Tuzo</dc:creator>
  <cp:lastModifiedBy>Vesna Loborec</cp:lastModifiedBy>
  <cp:revision>28</cp:revision>
  <dcterms:created xsi:type="dcterms:W3CDTF">2011-04-12T11:11:04Z</dcterms:created>
  <dcterms:modified xsi:type="dcterms:W3CDTF">2023-01-11T10:31:37Z</dcterms:modified>
</cp:coreProperties>
</file>