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4.mp4"/><Relationship Id="rId4" Type="http://schemas.microsoft.com/office/2007/relationships/media" Target="../media/media4.mp4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s3gQybDg_FU&amp;fbclid=IwAR2_vGB4PVMoZkppkqrN9fiqdxVia37q485iZv3r8dA5teFNZNbrcvExzw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12DC20-F5B0-4ED7-B61A-B4E5F0422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6108" y="1190845"/>
            <a:ext cx="4925627" cy="182509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sl-SI" sz="7200" dirty="0">
                <a:latin typeface="Algerian" panose="04020705040A02060702" pitchFamily="82" charset="0"/>
              </a:rPr>
              <a:t>Ples v 3.a in 3.b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C12F849-3DDF-42AE-BA27-1C9B18850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631" y="6331013"/>
            <a:ext cx="3182645" cy="380506"/>
          </a:xfrm>
        </p:spPr>
        <p:txBody>
          <a:bodyPr>
            <a:normAutofit/>
          </a:bodyPr>
          <a:lstStyle/>
          <a:p>
            <a:r>
              <a:rPr lang="sl-SI" sz="1600" dirty="0"/>
              <a:t>Pripravila Eliza Štromajer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5FE7D3E-B276-4F63-A111-3CA4BE0312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3039" r="3427"/>
          <a:stretch/>
        </p:blipFill>
        <p:spPr>
          <a:xfrm flipH="1">
            <a:off x="1216241" y="1471692"/>
            <a:ext cx="3639844" cy="4467040"/>
          </a:xfrm>
          <a:prstGeom prst="rect">
            <a:avLst/>
          </a:prstGeom>
        </p:spPr>
      </p:pic>
      <p:pic>
        <p:nvPicPr>
          <p:cNvPr id="6" name="Videoposnetek 5">
            <a:hlinkClick r:id="" action="ppaction://media"/>
            <a:extLst>
              <a:ext uri="{FF2B5EF4-FFF2-40B4-BE49-F238E27FC236}">
                <a16:creationId xmlns:a16="http://schemas.microsoft.com/office/drawing/2014/main" id="{87F9FE8B-B225-46E6-9393-23FB51A3B3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07301" y="6569476"/>
            <a:ext cx="384698" cy="28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78DFB3-E040-4D0A-B58D-8F860DEC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Pravokotnik: poševen rob 3">
            <a:extLst>
              <a:ext uri="{FF2B5EF4-FFF2-40B4-BE49-F238E27FC236}">
                <a16:creationId xmlns:a16="http://schemas.microsoft.com/office/drawing/2014/main" id="{821411B2-F8D1-41BD-B5F3-55E3E2C442DE}"/>
              </a:ext>
            </a:extLst>
          </p:cNvPr>
          <p:cNvSpPr/>
          <p:nvPr/>
        </p:nvSpPr>
        <p:spPr>
          <a:xfrm>
            <a:off x="5868880" y="1867857"/>
            <a:ext cx="5637320" cy="422577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800" dirty="0">
                <a:latin typeface="Algerian" panose="04020705040A02060702" pitchFamily="82" charset="0"/>
              </a:rPr>
              <a:t>December je čaroben mesec. Čas je za veselo vzdušje obdano s pesmimi in plesom. december bo posvečen gibanju v ritmu glasbe - plesu.</a:t>
            </a:r>
            <a:endParaRPr lang="sl-SI" sz="28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8C55F05-A5FC-4FDF-81E5-A54B39CC4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21" y="2455416"/>
            <a:ext cx="3889991" cy="3889991"/>
          </a:xfrm>
          <a:prstGeom prst="rect">
            <a:avLst/>
          </a:pr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808878E3-6239-4109-827E-8D3CC6147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6279" y="6516210"/>
            <a:ext cx="455720" cy="3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2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8"/>
    </mc:Choice>
    <mc:Fallback xmlns="">
      <p:transition spd="slow" advTm="1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0CE00-189A-4119-B18E-39F7A757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F3F070E-5BC7-4C37-9783-E4A920932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83257"/>
            <a:ext cx="6223245" cy="402431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sl-SI" sz="2800" dirty="0">
                <a:latin typeface="Algerian" panose="04020705040A02060702" pitchFamily="82" charset="0"/>
              </a:rPr>
              <a:t>TUDI PRED PLESOM SE MOREMO OGRETI. </a:t>
            </a:r>
          </a:p>
          <a:p>
            <a:pPr marL="0" indent="0">
              <a:buNone/>
            </a:pPr>
            <a:r>
              <a:rPr lang="sl-SI" sz="2800" dirty="0">
                <a:latin typeface="Algerian" panose="04020705040A02060702" pitchFamily="82" charset="0"/>
              </a:rPr>
              <a:t>NAJPREJ TEČI NA MESTU 1 MINUT0 (TOLIKO ČASA, KOLIKOR TRAJA POSNETEK PESMI).</a:t>
            </a:r>
            <a:endParaRPr lang="sl-SI" sz="2800" dirty="0"/>
          </a:p>
        </p:txBody>
      </p:sp>
      <p:pic>
        <p:nvPicPr>
          <p:cNvPr id="5" name="TONES AND I - DANCE MONKEY (OFFICIAL VIDEO) (mp3cut.net)">
            <a:hlinkClick r:id="" action="ppaction://media"/>
            <a:extLst>
              <a:ext uri="{FF2B5EF4-FFF2-40B4-BE49-F238E27FC236}">
                <a16:creationId xmlns:a16="http://schemas.microsoft.com/office/drawing/2014/main" id="{1FE0CF24-95E4-41A3-B761-C2C0779D50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1300" y="4477111"/>
            <a:ext cx="487363" cy="48736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A4A2425-EEDA-4755-B2E3-37B3C6F58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737" y="2825317"/>
            <a:ext cx="3790950" cy="3790950"/>
          </a:xfrm>
          <a:prstGeom prst="rect">
            <a:avLst/>
          </a:pr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FD74A119-DF6F-4DFE-8979-E68CF30D4D1F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04687" y="6417516"/>
            <a:ext cx="587312" cy="440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08"/>
    </mc:Choice>
    <mc:Fallback xmlns="">
      <p:transition spd="slow" advTm="76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941" objId="5"/>
        <p14:stopEvt time="75150" objId="5"/>
        <p14:playEvt time="75944" objId="5"/>
        <p14:stopEvt time="76808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AD7885-D486-4B8A-83ED-3019E6488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06FA7C9-E73C-44AD-B4E1-6B0181FF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284" y="1036854"/>
            <a:ext cx="6922363" cy="11381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sl-SI" sz="2800" dirty="0">
                <a:latin typeface="Algerian" panose="04020705040A02060702" pitchFamily="82" charset="0"/>
              </a:rPr>
              <a:t>NA VRSTI SO GIMNASTIČNE VAJE.</a:t>
            </a:r>
          </a:p>
        </p:txBody>
      </p:sp>
      <p:sp>
        <p:nvSpPr>
          <p:cNvPr id="5" name="Označba mesta vsebine 3">
            <a:extLst>
              <a:ext uri="{FF2B5EF4-FFF2-40B4-BE49-F238E27FC236}">
                <a16:creationId xmlns:a16="http://schemas.microsoft.com/office/drawing/2014/main" id="{DFC47C2A-C20F-455F-9B4E-99204797B202}"/>
              </a:ext>
            </a:extLst>
          </p:cNvPr>
          <p:cNvSpPr txBox="1">
            <a:spLocks/>
          </p:cNvSpPr>
          <p:nvPr/>
        </p:nvSpPr>
        <p:spPr>
          <a:xfrm>
            <a:off x="3888419" y="2493620"/>
            <a:ext cx="7714696" cy="419026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sl-SI" sz="2400" dirty="0">
                <a:latin typeface="Algerian" panose="04020705040A02060702" pitchFamily="82" charset="0"/>
              </a:rPr>
              <a:t>10- krat kroženje glave V ENO STRAN, NATO ŠE V DRUGO STRAN.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sl-SI" sz="2400" dirty="0">
                <a:latin typeface="Algerian" panose="04020705040A02060702" pitchFamily="82" charset="0"/>
              </a:rPr>
              <a:t>10-krat kroženje z rokami NAZAJ, NATO ŠE NAPREJ.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sl-SI" sz="2400" dirty="0">
                <a:latin typeface="Algerian" panose="04020705040A02060702" pitchFamily="82" charset="0"/>
              </a:rPr>
              <a:t>10-krat </a:t>
            </a:r>
            <a:r>
              <a:rPr lang="sl-SI" sz="2400" dirty="0" err="1">
                <a:latin typeface="Algerian" panose="04020705040A02060702" pitchFamily="82" charset="0"/>
              </a:rPr>
              <a:t>ZASuki</a:t>
            </a:r>
            <a:r>
              <a:rPr lang="sl-SI" sz="2400" dirty="0">
                <a:latin typeface="Algerian" panose="04020705040A02060702" pitchFamily="82" charset="0"/>
              </a:rPr>
              <a:t> BOKOV V LEVO IN DESNO STRAN. Ena roka je v boku, druga gre preko glave v zasuk.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0828B1C-0C57-4C52-824D-AF3CE3EAB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4" y="2859420"/>
            <a:ext cx="3578093" cy="3578093"/>
          </a:xfrm>
          <a:prstGeom prst="rect">
            <a:avLst/>
          </a:prstGeom>
        </p:spPr>
      </p:pic>
      <p:pic>
        <p:nvPicPr>
          <p:cNvPr id="6" name="Videoposnetek 5">
            <a:hlinkClick r:id="" action="ppaction://media"/>
            <a:extLst>
              <a:ext uri="{FF2B5EF4-FFF2-40B4-BE49-F238E27FC236}">
                <a16:creationId xmlns:a16="http://schemas.microsoft.com/office/drawing/2014/main" id="{14191308-96BC-40FD-A7CB-C5E971B3C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7117" y="6569338"/>
            <a:ext cx="384882" cy="28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68"/>
    </mc:Choice>
    <mc:Fallback xmlns="">
      <p:transition spd="slow" advTm="4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9785EA-47AE-43BC-A0B2-FB8C5035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FAF8F50-241E-412B-A1EC-CC230BA73B4F}"/>
              </a:ext>
            </a:extLst>
          </p:cNvPr>
          <p:cNvSpPr txBox="1">
            <a:spLocks/>
          </p:cNvSpPr>
          <p:nvPr/>
        </p:nvSpPr>
        <p:spPr>
          <a:xfrm>
            <a:off x="266329" y="2386237"/>
            <a:ext cx="5592932" cy="419026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800" dirty="0">
                <a:latin typeface="Algerian" panose="04020705040A02060702" pitchFamily="82" charset="0"/>
              </a:rPr>
              <a:t>4. 20 počepov</a:t>
            </a:r>
          </a:p>
          <a:p>
            <a:pPr marL="0" indent="0">
              <a:buNone/>
            </a:pPr>
            <a:r>
              <a:rPr lang="sl-SI" sz="2800" dirty="0">
                <a:latin typeface="Algerian" panose="04020705040A02060702" pitchFamily="82" charset="0"/>
              </a:rPr>
              <a:t>5. 20 izpadnih korakov</a:t>
            </a:r>
          </a:p>
          <a:p>
            <a:pPr marL="0" indent="0">
              <a:buNone/>
            </a:pPr>
            <a:r>
              <a:rPr lang="sl-SI" sz="2800" dirty="0">
                <a:latin typeface="Algerian" panose="04020705040A02060702" pitchFamily="82" charset="0"/>
              </a:rPr>
              <a:t>6. 30 </a:t>
            </a:r>
            <a:r>
              <a:rPr lang="sl-SI" sz="2800" dirty="0" err="1">
                <a:latin typeface="Algerian" panose="04020705040A02060702" pitchFamily="82" charset="0"/>
              </a:rPr>
              <a:t>jumping</a:t>
            </a:r>
            <a:r>
              <a:rPr lang="sl-SI" sz="2800" dirty="0">
                <a:latin typeface="Algerian" panose="04020705040A02060702" pitchFamily="82" charset="0"/>
              </a:rPr>
              <a:t> jak-ov</a:t>
            </a:r>
          </a:p>
          <a:p>
            <a:pPr marL="0" indent="0">
              <a:buNone/>
            </a:pPr>
            <a:r>
              <a:rPr lang="sl-SI" sz="2800" dirty="0">
                <a:latin typeface="Algerian" panose="04020705040A02060702" pitchFamily="82" charset="0"/>
              </a:rPr>
              <a:t>7. 15 trebušnjakov</a:t>
            </a:r>
            <a:endParaRPr lang="sl-SI" sz="2400" dirty="0">
              <a:latin typeface="Algerian" panose="04020705040A02060702" pitchFamily="82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BD359031-9FCA-4214-86AD-4E3993593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12" t="11528" r="16376" b="8051"/>
          <a:stretch/>
        </p:blipFill>
        <p:spPr>
          <a:xfrm>
            <a:off x="7079270" y="2605254"/>
            <a:ext cx="2686167" cy="326264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A21AC07-FF00-49C8-AFD1-B9FA34A7F9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43" t="16047" r="23672" b="6496"/>
          <a:stretch/>
        </p:blipFill>
        <p:spPr>
          <a:xfrm>
            <a:off x="9765437" y="3595351"/>
            <a:ext cx="2160234" cy="3262649"/>
          </a:xfrm>
          <a:prstGeom prst="rect">
            <a:avLst/>
          </a:pr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17675AB9-25B7-423E-B71C-C6883DD96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16662" y="6576496"/>
            <a:ext cx="375337" cy="2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48"/>
    </mc:Choice>
    <mc:Fallback xmlns="">
      <p:transition spd="slow" advTm="5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ACDF98-6BC0-4E45-955B-46A734CAF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09F6F9CB-84ED-4D05-8ACA-48F4841B6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091" t="8367" r="14257" b="6859"/>
          <a:stretch/>
        </p:blipFill>
        <p:spPr>
          <a:xfrm>
            <a:off x="0" y="2123699"/>
            <a:ext cx="3897298" cy="4734302"/>
          </a:xfrm>
        </p:spPr>
      </p:pic>
      <p:sp>
        <p:nvSpPr>
          <p:cNvPr id="4" name="Pravokotnik: poševen rob 3">
            <a:extLst>
              <a:ext uri="{FF2B5EF4-FFF2-40B4-BE49-F238E27FC236}">
                <a16:creationId xmlns:a16="http://schemas.microsoft.com/office/drawing/2014/main" id="{A54BC357-7CE5-4151-89D2-8096980EB3A8}"/>
              </a:ext>
            </a:extLst>
          </p:cNvPr>
          <p:cNvSpPr/>
          <p:nvPr/>
        </p:nvSpPr>
        <p:spPr>
          <a:xfrm>
            <a:off x="5539667" y="1867857"/>
            <a:ext cx="6418554" cy="46217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800" dirty="0">
                <a:latin typeface="Algerian" panose="04020705040A02060702" pitchFamily="82" charset="0"/>
              </a:rPr>
              <a:t>Telo smo ogreli, sedaj pa se bomo ob posnetku naučili koreografijo za pesem snežak.</a:t>
            </a:r>
          </a:p>
          <a:p>
            <a:r>
              <a:rPr lang="sl-SI" sz="2800" dirty="0">
                <a:latin typeface="Algerian" panose="04020705040A02060702" pitchFamily="82" charset="0"/>
              </a:rPr>
              <a:t>Bliža se zima in s tem prvi sneg. Ko je snega dovolj, vsi komaj čakamo, da naredimo snežaka.</a:t>
            </a:r>
            <a:endParaRPr lang="sl-SI" sz="2800" dirty="0"/>
          </a:p>
        </p:txBody>
      </p:sp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C09EDD92-0B39-4735-8728-737C2AF272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5157" y="6522868"/>
            <a:ext cx="446842" cy="3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8"/>
    </mc:Choice>
    <mc:Fallback xmlns="">
      <p:transition spd="slow" advTm="1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hlinkClick r:id="rId4"/>
            <a:extLst>
              <a:ext uri="{FF2B5EF4-FFF2-40B4-BE49-F238E27FC236}">
                <a16:creationId xmlns:a16="http://schemas.microsoft.com/office/drawing/2014/main" id="{557EC50E-4C29-4766-B38F-F4ED1BE92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0970" t="4322" r="5662" b="4488"/>
          <a:stretch/>
        </p:blipFill>
        <p:spPr>
          <a:xfrm>
            <a:off x="8323672" y="3195961"/>
            <a:ext cx="2649128" cy="2897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Pravokotnik: poševen rob 5">
            <a:extLst>
              <a:ext uri="{FF2B5EF4-FFF2-40B4-BE49-F238E27FC236}">
                <a16:creationId xmlns:a16="http://schemas.microsoft.com/office/drawing/2014/main" id="{19588200-79C5-4AC2-8F0C-67CCACC1D7CC}"/>
              </a:ext>
            </a:extLst>
          </p:cNvPr>
          <p:cNvSpPr/>
          <p:nvPr/>
        </p:nvSpPr>
        <p:spPr>
          <a:xfrm>
            <a:off x="497150" y="2057401"/>
            <a:ext cx="6418554" cy="46217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800" dirty="0">
                <a:latin typeface="Algerian" panose="04020705040A02060702" pitchFamily="82" charset="0"/>
              </a:rPr>
              <a:t>Oglej si posnetek in se nauči koreografijo. Zraven se lahko naučiš še besedilo pesmi snežko snežak.</a:t>
            </a:r>
          </a:p>
          <a:p>
            <a:r>
              <a:rPr lang="sl-SI" sz="2800" dirty="0">
                <a:latin typeface="Algerian" panose="04020705040A02060702" pitchFamily="82" charset="0"/>
              </a:rPr>
              <a:t>Pritisni na snežaka za predvajanje videa.</a:t>
            </a:r>
            <a:endParaRPr lang="sl-SI" sz="2800" dirty="0"/>
          </a:p>
        </p:txBody>
      </p:sp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7075F339-0EB0-49A1-B6C6-8E52B7F1B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4850" y="6485138"/>
            <a:ext cx="497149" cy="3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5"/>
    </mc:Choice>
    <mc:Fallback xmlns="">
      <p:transition spd="slow" advTm="1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664A486-B957-4CB8-8EC2-7AE375A3D510}"/>
              </a:ext>
            </a:extLst>
          </p:cNvPr>
          <p:cNvSpPr txBox="1">
            <a:spLocks/>
          </p:cNvSpPr>
          <p:nvPr/>
        </p:nvSpPr>
        <p:spPr>
          <a:xfrm>
            <a:off x="372861" y="1731144"/>
            <a:ext cx="4864964" cy="362911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800" dirty="0">
                <a:latin typeface="Algerian" panose="04020705040A02060702" pitchFamily="82" charset="0"/>
              </a:rPr>
              <a:t>Se ti je uspelo naučiti koreografijo?</a:t>
            </a:r>
          </a:p>
          <a:p>
            <a:pPr marL="0" indent="0" algn="ctr">
              <a:buNone/>
            </a:pPr>
            <a:r>
              <a:rPr lang="sl-SI" sz="2800" dirty="0">
                <a:latin typeface="Algerian" panose="04020705040A02060702" pitchFamily="82" charset="0"/>
              </a:rPr>
              <a:t>Odlično.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301CCFE-8CC4-421A-A9E1-0792D9129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15" t="6150" r="16761"/>
          <a:stretch/>
        </p:blipFill>
        <p:spPr>
          <a:xfrm>
            <a:off x="7652551" y="2361460"/>
            <a:ext cx="2441360" cy="3557818"/>
          </a:xfrm>
          <a:prstGeom prst="rect">
            <a:avLst/>
          </a:pr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CAF1ED4A-5771-4140-8594-201CC3BC2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8726" y="6383044"/>
            <a:ext cx="633273" cy="4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8"/>
    </mc:Choice>
    <mc:Fallback xmlns="">
      <p:transition spd="slow" advTm="1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9"/>
</p:tagLst>
</file>

<file path=ppt/theme/theme1.xml><?xml version="1.0" encoding="utf-8"?>
<a:theme xmlns:a="http://schemas.openxmlformats.org/drawingml/2006/main" name="Sled pa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TM04033937[[fn=Sled pare]]</Template>
  <TotalTime>121</TotalTime>
  <Words>202</Words>
  <Application>Microsoft Office PowerPoint</Application>
  <PresentationFormat>Širokozaslonsko</PresentationFormat>
  <Paragraphs>19</Paragraphs>
  <Slides>8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Algerian</vt:lpstr>
      <vt:lpstr>Arial</vt:lpstr>
      <vt:lpstr>Century Gothic</vt:lpstr>
      <vt:lpstr>Sled pare</vt:lpstr>
      <vt:lpstr>Ples v 3.a in 3.b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Ples v 3.a in 3.b</dc:title>
  <dc:creator>Eliza</dc:creator>
  <cp:lastModifiedBy>Eliza</cp:lastModifiedBy>
  <cp:revision>10</cp:revision>
  <dcterms:created xsi:type="dcterms:W3CDTF">2020-11-29T13:37:11Z</dcterms:created>
  <dcterms:modified xsi:type="dcterms:W3CDTF">2020-11-30T17:18:45Z</dcterms:modified>
</cp:coreProperties>
</file>