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62" r:id="rId4"/>
    <p:sldId id="259" r:id="rId5"/>
    <p:sldId id="260" r:id="rId6"/>
    <p:sldId id="268" r:id="rId7"/>
    <p:sldId id="269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36225F-2DE2-4E5D-B57F-4E374E305888}" type="datetimeFigureOut">
              <a:rPr lang="sl-SI" smtClean="0"/>
              <a:t>5. 11. 2024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0C5ED4-B727-44B5-92D2-54971E838454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slov 1">
            <a:extLst>
              <a:ext uri="{FF2B5EF4-FFF2-40B4-BE49-F238E27FC236}">
                <a16:creationId xmlns:a16="http://schemas.microsoft.com/office/drawing/2014/main" id="{2D8231A9-A77E-4DF6-B771-A2416377D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656" y="6263187"/>
            <a:ext cx="5637010" cy="882119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B6BB2B61-2BC8-4AAC-855E-13308EDAA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608" y="0"/>
            <a:ext cx="7175351" cy="1793167"/>
          </a:xfrm>
        </p:spPr>
        <p:txBody>
          <a:bodyPr/>
          <a:lstStyle/>
          <a:p>
            <a:r>
              <a:rPr lang="sl-SI" sz="9600" dirty="0"/>
              <a:t>WEATHER</a:t>
            </a:r>
          </a:p>
        </p:txBody>
      </p:sp>
      <p:pic>
        <p:nvPicPr>
          <p:cNvPr id="1026" name="Picture 2" descr="Weather Images - Free Download on Freepik">
            <a:extLst>
              <a:ext uri="{FF2B5EF4-FFF2-40B4-BE49-F238E27FC236}">
                <a16:creationId xmlns:a16="http://schemas.microsoft.com/office/drawing/2014/main" id="{F1906842-30BC-46AF-8631-C47B3FBB7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958" y="2156507"/>
            <a:ext cx="5962650" cy="45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337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Povezana slika">
            <a:extLst>
              <a:ext uri="{FF2B5EF4-FFF2-40B4-BE49-F238E27FC236}">
                <a16:creationId xmlns:a16="http://schemas.microsoft.com/office/drawing/2014/main" id="{AD430CC7-2973-4B45-B580-A8202FAE61C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20" t="-583" r="28777" b="-583"/>
          <a:stretch/>
        </p:blipFill>
        <p:spPr bwMode="auto">
          <a:xfrm>
            <a:off x="2699792" y="260648"/>
            <a:ext cx="3528391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D4D5D6F0-D4B6-40D3-A1C1-DF654210D3D5}"/>
              </a:ext>
            </a:extLst>
          </p:cNvPr>
          <p:cNvSpPr/>
          <p:nvPr/>
        </p:nvSpPr>
        <p:spPr>
          <a:xfrm>
            <a:off x="3988346" y="3244334"/>
            <a:ext cx="4063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cold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09234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Rezultat iskanja slik za cold weather temperature">
            <a:extLst>
              <a:ext uri="{FF2B5EF4-FFF2-40B4-BE49-F238E27FC236}">
                <a16:creationId xmlns:a16="http://schemas.microsoft.com/office/drawing/2014/main" id="{BCE44C25-D202-4C4D-BA1B-FAF6FF81F9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5544615" cy="59046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2E4E490E-CFC2-45F4-9901-5F9795ECACC9}"/>
              </a:ext>
            </a:extLst>
          </p:cNvPr>
          <p:cNvSpPr/>
          <p:nvPr/>
        </p:nvSpPr>
        <p:spPr>
          <a:xfrm>
            <a:off x="3988346" y="3244334"/>
            <a:ext cx="44262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freezing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114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Povezana slika">
            <a:extLst>
              <a:ext uri="{FF2B5EF4-FFF2-40B4-BE49-F238E27FC236}">
                <a16:creationId xmlns:a16="http://schemas.microsoft.com/office/drawing/2014/main" id="{85A040F1-6C43-4430-B7AC-5BD4BDCE3C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5512"/>
            <a:ext cx="6336704" cy="660697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BFE8EA76-D5AD-42B6-BDCF-74A927F3E0E2}"/>
              </a:ext>
            </a:extLst>
          </p:cNvPr>
          <p:cNvSpPr/>
          <p:nvPr/>
        </p:nvSpPr>
        <p:spPr>
          <a:xfrm>
            <a:off x="7308304" y="2708920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It's 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sunny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520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Povezana slika">
            <a:extLst>
              <a:ext uri="{FF2B5EF4-FFF2-40B4-BE49-F238E27FC236}">
                <a16:creationId xmlns:a16="http://schemas.microsoft.com/office/drawing/2014/main" id="{D7C5BB71-F3E3-47B2-8826-2A2E4ADD481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9786"/>
            <a:ext cx="8712968" cy="534744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F3E930AC-01C2-41C4-ADE9-3421C38294A5}"/>
              </a:ext>
            </a:extLst>
          </p:cNvPr>
          <p:cNvSpPr/>
          <p:nvPr/>
        </p:nvSpPr>
        <p:spPr>
          <a:xfrm>
            <a:off x="2627784" y="2564904"/>
            <a:ext cx="4032448" cy="374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66153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Povezana slika">
            <a:extLst>
              <a:ext uri="{FF2B5EF4-FFF2-40B4-BE49-F238E27FC236}">
                <a16:creationId xmlns:a16="http://schemas.microsoft.com/office/drawing/2014/main" id="{59D5DB37-4813-4C5C-9399-E2383D1B82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7778"/>
            <a:ext cx="8712968" cy="563547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F304785B-23E6-42C9-91E4-4B6F520CDFCA}"/>
              </a:ext>
            </a:extLst>
          </p:cNvPr>
          <p:cNvSpPr/>
          <p:nvPr/>
        </p:nvSpPr>
        <p:spPr>
          <a:xfrm>
            <a:off x="3988346" y="3244334"/>
            <a:ext cx="1112805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rain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64472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Povezana slika">
            <a:extLst>
              <a:ext uri="{FF2B5EF4-FFF2-40B4-BE49-F238E27FC236}">
                <a16:creationId xmlns:a16="http://schemas.microsoft.com/office/drawing/2014/main" id="{CC2FC2DE-458F-4D5B-B542-509BD0BDC15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7206"/>
            <a:ext cx="6840760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68DA60A4-BBD9-40F5-A295-E27F8C89B21B}"/>
              </a:ext>
            </a:extLst>
          </p:cNvPr>
          <p:cNvSpPr/>
          <p:nvPr/>
        </p:nvSpPr>
        <p:spPr>
          <a:xfrm>
            <a:off x="3988346" y="3244334"/>
            <a:ext cx="4695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9751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Rezultat iskanja slik za windy weather symbol">
            <a:extLst>
              <a:ext uri="{FF2B5EF4-FFF2-40B4-BE49-F238E27FC236}">
                <a16:creationId xmlns:a16="http://schemas.microsoft.com/office/drawing/2014/main" id="{678F8E47-A8CD-4EFF-AE54-1AA1C5B003D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9214"/>
            <a:ext cx="8424936" cy="54726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D08FB3DC-4417-4185-B9A1-A64D256165D8}"/>
              </a:ext>
            </a:extLst>
          </p:cNvPr>
          <p:cNvSpPr/>
          <p:nvPr/>
        </p:nvSpPr>
        <p:spPr>
          <a:xfrm>
            <a:off x="3988346" y="3244334"/>
            <a:ext cx="1236236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wind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9411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Povezana slika">
            <a:extLst>
              <a:ext uri="{FF2B5EF4-FFF2-40B4-BE49-F238E27FC236}">
                <a16:creationId xmlns:a16="http://schemas.microsoft.com/office/drawing/2014/main" id="{33C2A038-33B6-4034-9D85-8722EA3DC87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7560840" cy="50405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AC2C51A1-5779-45C2-8E4D-F3859CE235A6}"/>
              </a:ext>
            </a:extLst>
          </p:cNvPr>
          <p:cNvSpPr/>
          <p:nvPr/>
        </p:nvSpPr>
        <p:spPr>
          <a:xfrm>
            <a:off x="3988346" y="3244334"/>
            <a:ext cx="1167307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>
              <a:latin typeface="Maiandra GD" panose="020E0502030308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fogg</a:t>
            </a:r>
            <a:r>
              <a:rPr lang="en-GB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97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long vs short dre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" name="AutoShape 4" descr="Image result for long vs short dres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10C28B7-EB1E-4E4E-A5C0-563348321B5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0338"/>
            <a:ext cx="3168352" cy="650902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F2B2C429-32F6-4B36-84F0-467796D56F98}"/>
              </a:ext>
            </a:extLst>
          </p:cNvPr>
          <p:cNvSpPr/>
          <p:nvPr/>
        </p:nvSpPr>
        <p:spPr>
          <a:xfrm>
            <a:off x="3988346" y="3244334"/>
            <a:ext cx="4044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hot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9636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9038FE27-3E11-4E4D-8EE0-9BBDF58360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3096344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avokotnik 1">
            <a:extLst>
              <a:ext uri="{FF2B5EF4-FFF2-40B4-BE49-F238E27FC236}">
                <a16:creationId xmlns:a16="http://schemas.microsoft.com/office/drawing/2014/main" id="{B4111106-6D09-40DA-8A9B-922D6DA33E3F}"/>
              </a:ext>
            </a:extLst>
          </p:cNvPr>
          <p:cNvSpPr/>
          <p:nvPr/>
        </p:nvSpPr>
        <p:spPr>
          <a:xfrm>
            <a:off x="3988346" y="3244334"/>
            <a:ext cx="40863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It‘s </a:t>
            </a:r>
            <a:r>
              <a:rPr lang="sl-SI" b="1" dirty="0" err="1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warm</a:t>
            </a:r>
            <a:r>
              <a:rPr lang="en-GB" dirty="0">
                <a:latin typeface="Maiandra GD" panose="020E0502030308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237273"/>
      </p:ext>
    </p:extLst>
  </p:cSld>
  <p:clrMapOvr>
    <a:masterClrMapping/>
  </p:clrMapOvr>
</p:sld>
</file>

<file path=ppt/theme/theme1.xml><?xml version="1.0" encoding="utf-8"?>
<a:theme xmlns:a="http://schemas.openxmlformats.org/drawingml/2006/main" name="Sled">
  <a:themeElements>
    <a:clrScheme name="Sled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ed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ed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103</TotalTime>
  <Words>62</Words>
  <Application>Microsoft Office PowerPoint</Application>
  <PresentationFormat>Diaprojekcija na zaslonu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Calibri</vt:lpstr>
      <vt:lpstr>Georgia</vt:lpstr>
      <vt:lpstr>Maiandra GD</vt:lpstr>
      <vt:lpstr>Times New Roman</vt:lpstr>
      <vt:lpstr>Trebuchet MS</vt:lpstr>
      <vt:lpstr>Sled</vt:lpstr>
      <vt:lpstr>WEATHER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ucitelj</dc:creator>
  <cp:lastModifiedBy>Gregor Strniša</cp:lastModifiedBy>
  <cp:revision>13</cp:revision>
  <dcterms:created xsi:type="dcterms:W3CDTF">2018-11-14T12:49:44Z</dcterms:created>
  <dcterms:modified xsi:type="dcterms:W3CDTF">2024-11-05T19:25:30Z</dcterms:modified>
</cp:coreProperties>
</file>