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3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019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42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8764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98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91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58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20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5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33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41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85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2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7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5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7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5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1954F-CC22-40FF-BE45-7309DF857799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FF23A-DE65-42DE-9C52-DD190EF4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123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DOMAČA NALOGA </a:t>
            </a:r>
            <a:r>
              <a:rPr lang="en-SI" dirty="0" smtClean="0"/>
              <a:t>–</a:t>
            </a:r>
            <a:r>
              <a:rPr lang="en-US" dirty="0" smtClean="0"/>
              <a:t> DELOVNI </a:t>
            </a:r>
            <a:r>
              <a:rPr lang="en-US" dirty="0" smtClean="0"/>
              <a:t>ZVEZEK - </a:t>
            </a:r>
            <a:r>
              <a:rPr lang="en-US" dirty="0" err="1" smtClean="0"/>
              <a:t>pregled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05537" y="1967596"/>
            <a:ext cx="9613861" cy="359931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MINOTAVRI </a:t>
            </a:r>
            <a:r>
              <a:rPr lang="en-SI" sz="4000" dirty="0" smtClean="0"/>
              <a:t>–</a:t>
            </a:r>
            <a:r>
              <a:rPr lang="en-US" sz="4000" dirty="0" smtClean="0"/>
              <a:t> str. 112</a:t>
            </a:r>
          </a:p>
          <a:p>
            <a:pPr marL="0" indent="0">
              <a:buNone/>
            </a:pPr>
            <a:endParaRPr lang="en-US" sz="4000" dirty="0" smtClean="0"/>
          </a:p>
          <a:p>
            <a:r>
              <a:rPr lang="en-US" sz="4000" dirty="0" smtClean="0"/>
              <a:t>SIRČKI </a:t>
            </a:r>
            <a:r>
              <a:rPr lang="en-SI" sz="4000" dirty="0" smtClean="0"/>
              <a:t>–</a:t>
            </a:r>
            <a:r>
              <a:rPr lang="en-US" sz="4000" dirty="0" smtClean="0"/>
              <a:t> str. 140</a:t>
            </a:r>
            <a:endParaRPr lang="en-US" sz="4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037" y="1554025"/>
            <a:ext cx="3643679" cy="51948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349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6) OHRANJANJE KULTURNE DEDIŠČINE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67082" y="2055518"/>
            <a:ext cx="9613861" cy="433648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To </a:t>
            </a:r>
            <a:r>
              <a:rPr lang="en-US" sz="3200" dirty="0" err="1" smtClean="0"/>
              <a:t>počneta</a:t>
            </a:r>
            <a:r>
              <a:rPr lang="en-US" sz="3200" dirty="0" smtClean="0"/>
              <a:t> </a:t>
            </a:r>
            <a:r>
              <a:rPr lang="en-US" sz="3200" dirty="0" err="1" smtClean="0"/>
              <a:t>vedi</a:t>
            </a:r>
            <a:r>
              <a:rPr lang="en-US" sz="3200" dirty="0" smtClean="0"/>
              <a:t> </a:t>
            </a:r>
            <a:r>
              <a:rPr lang="en-US" sz="3200" b="1" dirty="0" smtClean="0"/>
              <a:t>ETNOLOGIJA</a:t>
            </a:r>
            <a:r>
              <a:rPr lang="en-US" sz="3200" dirty="0" smtClean="0"/>
              <a:t> in </a:t>
            </a:r>
            <a:r>
              <a:rPr lang="en-US" sz="3200" b="1" dirty="0" smtClean="0"/>
              <a:t>KULTURNA ANTROPOLOGIJA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err="1" smtClean="0"/>
              <a:t>Največ</a:t>
            </a:r>
            <a:r>
              <a:rPr lang="en-US" sz="3200" dirty="0" smtClean="0"/>
              <a:t> </a:t>
            </a:r>
            <a:r>
              <a:rPr lang="en-US" sz="3200" dirty="0" err="1" smtClean="0"/>
              <a:t>predmetov</a:t>
            </a:r>
            <a:r>
              <a:rPr lang="en-US" sz="3200" dirty="0" smtClean="0"/>
              <a:t>, </a:t>
            </a:r>
            <a:r>
              <a:rPr lang="en-US" sz="3200" dirty="0" err="1" smtClean="0"/>
              <a:t>ki</a:t>
            </a:r>
            <a:r>
              <a:rPr lang="en-US" sz="3200" dirty="0" smtClean="0"/>
              <a:t> </a:t>
            </a:r>
            <a:r>
              <a:rPr lang="en-US" sz="3200" dirty="0" err="1" smtClean="0"/>
              <a:t>pričajo</a:t>
            </a:r>
            <a:r>
              <a:rPr lang="en-US" sz="3200" dirty="0" smtClean="0"/>
              <a:t> o </a:t>
            </a:r>
            <a:r>
              <a:rPr lang="en-US" sz="3200" dirty="0" err="1" smtClean="0"/>
              <a:t>kulturi</a:t>
            </a:r>
            <a:r>
              <a:rPr lang="en-US" sz="3200" dirty="0" smtClean="0"/>
              <a:t> in </a:t>
            </a:r>
            <a:r>
              <a:rPr lang="en-US" sz="3200" dirty="0" err="1" smtClean="0"/>
              <a:t>življenju</a:t>
            </a:r>
            <a:r>
              <a:rPr lang="en-US" sz="3200" dirty="0" smtClean="0"/>
              <a:t>, je </a:t>
            </a:r>
            <a:r>
              <a:rPr lang="en-US" sz="3200" dirty="0" err="1" smtClean="0"/>
              <a:t>shranjenih</a:t>
            </a:r>
            <a:r>
              <a:rPr lang="en-US" sz="3200" dirty="0" smtClean="0"/>
              <a:t> v </a:t>
            </a:r>
            <a:r>
              <a:rPr lang="en-US" sz="3200" b="1" dirty="0" smtClean="0"/>
              <a:t>SLOVENSKEM ETNOGRAFSKEM MUZEJU</a:t>
            </a:r>
            <a:r>
              <a:rPr lang="en-US" sz="3200" dirty="0" smtClean="0"/>
              <a:t>, </a:t>
            </a:r>
            <a:r>
              <a:rPr lang="en-US" sz="3200" dirty="0" err="1" smtClean="0"/>
              <a:t>pri</a:t>
            </a:r>
            <a:r>
              <a:rPr lang="en-US" sz="3200" dirty="0" smtClean="0"/>
              <a:t> tem pa </a:t>
            </a:r>
            <a:r>
              <a:rPr lang="en-US" sz="3200" dirty="0" err="1" smtClean="0"/>
              <a:t>strokovno</a:t>
            </a:r>
            <a:r>
              <a:rPr lang="en-US" sz="3200" dirty="0" smtClean="0"/>
              <a:t> </a:t>
            </a:r>
            <a:r>
              <a:rPr lang="en-US" sz="3200" dirty="0" err="1" smtClean="0"/>
              <a:t>pomaga</a:t>
            </a:r>
            <a:r>
              <a:rPr lang="en-US" sz="3200" dirty="0" smtClean="0"/>
              <a:t> </a:t>
            </a:r>
            <a:r>
              <a:rPr lang="en-US" sz="3200" b="1" dirty="0" smtClean="0"/>
              <a:t>ZAVOD ZA VARSTVO KULTURNE DEDIŠČINE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5099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7) ŠEGE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0367" y="2081896"/>
            <a:ext cx="9613861" cy="4160642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Tesno</a:t>
            </a:r>
            <a:r>
              <a:rPr lang="en-US" sz="3600" dirty="0" smtClean="0"/>
              <a:t> so </a:t>
            </a:r>
            <a:r>
              <a:rPr lang="en-US" sz="3600" dirty="0" err="1" smtClean="0"/>
              <a:t>povezane</a:t>
            </a:r>
            <a:r>
              <a:rPr lang="en-US" sz="3600" dirty="0" smtClean="0"/>
              <a:t> z </a:t>
            </a:r>
            <a:r>
              <a:rPr lang="en-US" sz="3600" dirty="0" err="1" smtClean="0"/>
              <a:t>ljudstvom</a:t>
            </a:r>
            <a:r>
              <a:rPr lang="en-US" sz="3600" dirty="0" smtClean="0"/>
              <a:t> in </a:t>
            </a:r>
            <a:r>
              <a:rPr lang="en-US" sz="3600" dirty="0" err="1" smtClean="0"/>
              <a:t>naravo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Z </a:t>
            </a:r>
            <a:r>
              <a:rPr lang="en-US" sz="3600" dirty="0" err="1" smtClean="0"/>
              <a:t>njimi</a:t>
            </a:r>
            <a:r>
              <a:rPr lang="en-US" sz="3600" dirty="0" smtClean="0"/>
              <a:t> so </a:t>
            </a:r>
            <a:r>
              <a:rPr lang="en-US" sz="3600" dirty="0" err="1" smtClean="0"/>
              <a:t>skušali</a:t>
            </a:r>
            <a:r>
              <a:rPr lang="en-US" sz="3600" dirty="0" smtClean="0"/>
              <a:t> </a:t>
            </a:r>
            <a:r>
              <a:rPr lang="en-US" sz="3600" dirty="0" err="1" smtClean="0"/>
              <a:t>vplivati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nadnaravne</a:t>
            </a:r>
            <a:r>
              <a:rPr lang="en-US" sz="3600" dirty="0" smtClean="0"/>
              <a:t> </a:t>
            </a:r>
            <a:r>
              <a:rPr lang="en-US" sz="3600" dirty="0" err="1" smtClean="0"/>
              <a:t>sile</a:t>
            </a:r>
            <a:r>
              <a:rPr lang="en-US" sz="3600" dirty="0" smtClean="0"/>
              <a:t>.</a:t>
            </a:r>
          </a:p>
          <a:p>
            <a:r>
              <a:rPr lang="en-US" sz="3600" dirty="0" err="1" smtClean="0"/>
              <a:t>Prenašale</a:t>
            </a:r>
            <a:r>
              <a:rPr lang="en-US" sz="3600" dirty="0" smtClean="0"/>
              <a:t> so se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roda</a:t>
            </a:r>
            <a:r>
              <a:rPr lang="en-US" sz="3600" dirty="0"/>
              <a:t> </a:t>
            </a:r>
            <a:r>
              <a:rPr lang="en-US" sz="3600" dirty="0" smtClean="0"/>
              <a:t>v rod.</a:t>
            </a:r>
          </a:p>
          <a:p>
            <a:r>
              <a:rPr lang="en-US" sz="3600" dirty="0" smtClean="0"/>
              <a:t>V </a:t>
            </a:r>
            <a:r>
              <a:rPr lang="en-US" sz="3600" dirty="0" err="1" smtClean="0"/>
              <a:t>preteklosti</a:t>
            </a:r>
            <a:r>
              <a:rPr lang="en-US" sz="3600" dirty="0" smtClean="0"/>
              <a:t> so bile </a:t>
            </a:r>
            <a:r>
              <a:rPr lang="en-US" sz="3600" dirty="0" err="1" smtClean="0"/>
              <a:t>obvezujoče</a:t>
            </a:r>
            <a:r>
              <a:rPr lang="en-US" sz="3600" dirty="0" smtClean="0"/>
              <a:t>. </a:t>
            </a:r>
            <a:r>
              <a:rPr lang="en-US" sz="3600" dirty="0" err="1" smtClean="0"/>
              <a:t>Če</a:t>
            </a:r>
            <a:r>
              <a:rPr lang="en-US" sz="3600" dirty="0" smtClean="0"/>
              <a:t> se </a:t>
            </a:r>
            <a:r>
              <a:rPr lang="en-US" sz="3600" dirty="0" err="1" smtClean="0"/>
              <a:t>jih</a:t>
            </a:r>
            <a:r>
              <a:rPr lang="en-US" sz="3600" dirty="0" smtClean="0"/>
              <a:t> </a:t>
            </a:r>
            <a:r>
              <a:rPr lang="en-US" sz="3600" dirty="0" err="1" smtClean="0"/>
              <a:t>niso</a:t>
            </a:r>
            <a:r>
              <a:rPr lang="en-US" sz="3600" dirty="0" smtClean="0"/>
              <a:t> </a:t>
            </a:r>
            <a:r>
              <a:rPr lang="en-US" sz="3600" dirty="0" err="1" smtClean="0"/>
              <a:t>držali</a:t>
            </a:r>
            <a:r>
              <a:rPr lang="en-US" sz="3600" dirty="0" smtClean="0"/>
              <a:t>, so se </a:t>
            </a:r>
            <a:r>
              <a:rPr lang="en-US" sz="3600" dirty="0" err="1" smtClean="0"/>
              <a:t>bali</a:t>
            </a:r>
            <a:r>
              <a:rPr lang="en-US" sz="3600" dirty="0" smtClean="0"/>
              <a:t>, da bi </a:t>
            </a:r>
            <a:r>
              <a:rPr lang="en-US" sz="3600" dirty="0" err="1" smtClean="0"/>
              <a:t>jih</a:t>
            </a:r>
            <a:r>
              <a:rPr lang="en-US" sz="3600" dirty="0" smtClean="0"/>
              <a:t> </a:t>
            </a:r>
            <a:r>
              <a:rPr lang="en-US" sz="3600" dirty="0" err="1" smtClean="0"/>
              <a:t>kaznovali</a:t>
            </a:r>
            <a:r>
              <a:rPr lang="en-US" sz="3600" dirty="0" smtClean="0"/>
              <a:t> </a:t>
            </a:r>
            <a:r>
              <a:rPr lang="en-US" sz="3600" dirty="0" err="1" smtClean="0"/>
              <a:t>bogovi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6637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8) NAVADE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7271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 del </a:t>
            </a:r>
            <a:r>
              <a:rPr lang="en-US" sz="3200" dirty="0" err="1" smtClean="0"/>
              <a:t>človekovega</a:t>
            </a:r>
            <a:r>
              <a:rPr lang="en-US" sz="3200" dirty="0" smtClean="0"/>
              <a:t> </a:t>
            </a:r>
            <a:r>
              <a:rPr lang="en-US" sz="3200" dirty="0" err="1" smtClean="0"/>
              <a:t>življenja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So </a:t>
            </a:r>
            <a:r>
              <a:rPr lang="en-US" sz="3200" dirty="0" err="1" smtClean="0"/>
              <a:t>dejanja</a:t>
            </a:r>
            <a:r>
              <a:rPr lang="en-US" sz="3200" dirty="0" smtClean="0"/>
              <a:t>, </a:t>
            </a:r>
            <a:r>
              <a:rPr lang="en-US" sz="3200" dirty="0" err="1" smtClean="0"/>
              <a:t>ki</a:t>
            </a:r>
            <a:r>
              <a:rPr lang="en-US" sz="3200" dirty="0" smtClean="0"/>
              <a:t> </a:t>
            </a:r>
            <a:r>
              <a:rPr lang="en-US" sz="3200" dirty="0" err="1" smtClean="0"/>
              <a:t>jih</a:t>
            </a:r>
            <a:r>
              <a:rPr lang="en-US" sz="3200" dirty="0" smtClean="0"/>
              <a:t> </a:t>
            </a:r>
            <a:r>
              <a:rPr lang="en-US" sz="3200" dirty="0" err="1" smtClean="0"/>
              <a:t>ponavljamo</a:t>
            </a:r>
            <a:r>
              <a:rPr lang="en-US" sz="3200" dirty="0" smtClean="0"/>
              <a:t> in so del </a:t>
            </a:r>
            <a:r>
              <a:rPr lang="en-US" sz="3200" dirty="0" err="1" smtClean="0"/>
              <a:t>našega</a:t>
            </a:r>
            <a:r>
              <a:rPr lang="en-US" sz="3200" dirty="0" smtClean="0"/>
              <a:t> </a:t>
            </a:r>
            <a:r>
              <a:rPr lang="en-US" sz="3200" dirty="0" err="1" smtClean="0"/>
              <a:t>vedenja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Navade</a:t>
            </a:r>
            <a:r>
              <a:rPr lang="en-US" sz="3200" dirty="0" smtClean="0"/>
              <a:t> so </a:t>
            </a:r>
            <a:r>
              <a:rPr lang="en-US" sz="3200" dirty="0" err="1" smtClean="0"/>
              <a:t>privzgojene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Primer: </a:t>
            </a:r>
            <a:r>
              <a:rPr lang="en-US" sz="3200" dirty="0" err="1" smtClean="0"/>
              <a:t>pitje</a:t>
            </a:r>
            <a:r>
              <a:rPr lang="en-US" sz="3200" dirty="0" smtClean="0"/>
              <a:t> </a:t>
            </a:r>
            <a:r>
              <a:rPr lang="en-US" sz="3200" dirty="0" err="1" smtClean="0"/>
              <a:t>čaja</a:t>
            </a:r>
            <a:r>
              <a:rPr lang="en-US" sz="3200" dirty="0" smtClean="0"/>
              <a:t>, </a:t>
            </a:r>
            <a:r>
              <a:rPr lang="en-US" sz="3200" dirty="0" err="1" smtClean="0"/>
              <a:t>umivanje</a:t>
            </a:r>
            <a:r>
              <a:rPr lang="en-US" sz="3200" dirty="0" smtClean="0"/>
              <a:t> </a:t>
            </a:r>
            <a:r>
              <a:rPr lang="en-US" sz="3200" dirty="0" err="1" smtClean="0"/>
              <a:t>zob</a:t>
            </a:r>
            <a:r>
              <a:rPr lang="en-US" sz="3200" dirty="0" smtClean="0"/>
              <a:t> </a:t>
            </a:r>
            <a:r>
              <a:rPr lang="en-SI" sz="3200" dirty="0" smtClean="0"/>
              <a:t>…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841640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9) DELITEV ŠEG IN NAVAD</a:t>
            </a:r>
            <a:endParaRPr lang="en-US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28934" y="2046727"/>
            <a:ext cx="10116633" cy="359931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ŠEGE IN NAVADE KOLEDARSKEGA CIKLA</a:t>
            </a:r>
          </a:p>
          <a:p>
            <a:pPr lvl="1"/>
            <a:r>
              <a:rPr lang="en-US" sz="3600" b="1" dirty="0" err="1"/>
              <a:t>z</a:t>
            </a:r>
            <a:r>
              <a:rPr lang="en-US" sz="3600" b="1" dirty="0" err="1" smtClean="0"/>
              <a:t>imske</a:t>
            </a:r>
            <a:r>
              <a:rPr lang="en-US" sz="3600" dirty="0" smtClean="0"/>
              <a:t>: </a:t>
            </a:r>
            <a:r>
              <a:rPr lang="en-US" sz="3600" dirty="0" err="1" smtClean="0"/>
              <a:t>božič</a:t>
            </a:r>
            <a:r>
              <a:rPr lang="en-US" sz="3600" dirty="0" smtClean="0"/>
              <a:t>, novo </a:t>
            </a:r>
            <a:r>
              <a:rPr lang="en-US" sz="3600" dirty="0" err="1" smtClean="0"/>
              <a:t>leto</a:t>
            </a:r>
            <a:r>
              <a:rPr lang="en-US" sz="3600" dirty="0" smtClean="0"/>
              <a:t> </a:t>
            </a:r>
            <a:r>
              <a:rPr lang="en-SI" sz="3600" dirty="0" smtClean="0"/>
              <a:t>…</a:t>
            </a:r>
            <a:endParaRPr lang="en-US" sz="3600" dirty="0" smtClean="0"/>
          </a:p>
          <a:p>
            <a:pPr lvl="1"/>
            <a:r>
              <a:rPr lang="en-US" sz="3600" b="1" dirty="0" err="1"/>
              <a:t>p</a:t>
            </a:r>
            <a:r>
              <a:rPr lang="en-US" sz="3600" b="1" dirty="0" err="1" smtClean="0"/>
              <a:t>omladne</a:t>
            </a:r>
            <a:r>
              <a:rPr lang="en-US" sz="3600" dirty="0" smtClean="0"/>
              <a:t>: </a:t>
            </a:r>
            <a:r>
              <a:rPr lang="en-US" sz="3600" dirty="0" err="1" smtClean="0"/>
              <a:t>pust</a:t>
            </a:r>
            <a:r>
              <a:rPr lang="en-US" sz="3600" dirty="0" smtClean="0"/>
              <a:t>, </a:t>
            </a:r>
            <a:r>
              <a:rPr lang="en-US" sz="3600" dirty="0" err="1" smtClean="0"/>
              <a:t>gregorjevo</a:t>
            </a:r>
            <a:r>
              <a:rPr lang="en-US" sz="3600" dirty="0" smtClean="0"/>
              <a:t>, </a:t>
            </a:r>
            <a:r>
              <a:rPr lang="en-US" sz="3600" dirty="0" err="1" smtClean="0"/>
              <a:t>velika</a:t>
            </a:r>
            <a:r>
              <a:rPr lang="en-US" sz="3600" dirty="0" smtClean="0"/>
              <a:t> </a:t>
            </a:r>
            <a:r>
              <a:rPr lang="en-US" sz="3600" dirty="0" err="1" smtClean="0"/>
              <a:t>noč</a:t>
            </a:r>
            <a:r>
              <a:rPr lang="en-US" sz="3600" dirty="0" smtClean="0"/>
              <a:t> </a:t>
            </a:r>
            <a:r>
              <a:rPr lang="en-SI" sz="3600" dirty="0" smtClean="0"/>
              <a:t>…</a:t>
            </a:r>
            <a:endParaRPr lang="en-US" sz="3600" dirty="0" smtClean="0"/>
          </a:p>
          <a:p>
            <a:pPr lvl="1"/>
            <a:r>
              <a:rPr lang="en-US" sz="3600" b="1" dirty="0" err="1"/>
              <a:t>p</a:t>
            </a:r>
            <a:r>
              <a:rPr lang="en-US" sz="3600" b="1" dirty="0" err="1" smtClean="0"/>
              <a:t>oletne</a:t>
            </a:r>
            <a:r>
              <a:rPr lang="en-US" sz="3600" dirty="0" smtClean="0"/>
              <a:t>: </a:t>
            </a:r>
            <a:r>
              <a:rPr lang="en-US" sz="3600" dirty="0" err="1" smtClean="0"/>
              <a:t>kresovanje</a:t>
            </a:r>
            <a:r>
              <a:rPr lang="en-US" sz="3600" dirty="0" smtClean="0"/>
              <a:t> </a:t>
            </a:r>
            <a:r>
              <a:rPr lang="en-SI" sz="3600" dirty="0" smtClean="0"/>
              <a:t>…</a:t>
            </a:r>
            <a:endParaRPr lang="en-US" sz="3600" dirty="0" smtClean="0"/>
          </a:p>
          <a:p>
            <a:pPr lvl="1"/>
            <a:r>
              <a:rPr lang="en-US" sz="3600" b="1" dirty="0" err="1" smtClean="0"/>
              <a:t>jesenske</a:t>
            </a:r>
            <a:r>
              <a:rPr lang="en-US" sz="3600" dirty="0" smtClean="0"/>
              <a:t>: </a:t>
            </a:r>
            <a:r>
              <a:rPr lang="en-US" sz="3600" dirty="0" err="1" smtClean="0"/>
              <a:t>trgatev</a:t>
            </a:r>
            <a:r>
              <a:rPr lang="en-US" sz="3600" dirty="0" smtClean="0"/>
              <a:t>,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spomina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mrtve</a:t>
            </a:r>
            <a:r>
              <a:rPr lang="en-US" sz="3600" dirty="0" smtClean="0"/>
              <a:t> </a:t>
            </a:r>
            <a:r>
              <a:rPr lang="en-SI" sz="3600" dirty="0" smtClean="0"/>
              <a:t>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09162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0321" y="2336873"/>
            <a:ext cx="8059233" cy="359931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ŠEGE IN NAVADE OB DELU </a:t>
            </a:r>
            <a:r>
              <a:rPr lang="en-US" sz="3200" dirty="0" smtClean="0"/>
              <a:t>(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 smtClean="0"/>
              <a:t>paši</a:t>
            </a:r>
            <a:r>
              <a:rPr lang="en-US" sz="3200" dirty="0" smtClean="0"/>
              <a:t>, </a:t>
            </a:r>
            <a:r>
              <a:rPr lang="en-US" sz="3200" dirty="0" err="1" smtClean="0"/>
              <a:t>pri</a:t>
            </a:r>
            <a:r>
              <a:rPr lang="en-US" sz="3200" dirty="0" smtClean="0"/>
              <a:t> </a:t>
            </a:r>
            <a:r>
              <a:rPr lang="en-US" sz="3200" dirty="0" err="1" smtClean="0"/>
              <a:t>gradnji</a:t>
            </a:r>
            <a:r>
              <a:rPr lang="en-US" sz="3200" dirty="0" smtClean="0"/>
              <a:t> </a:t>
            </a:r>
            <a:r>
              <a:rPr lang="en-US" sz="3200" dirty="0" err="1" smtClean="0"/>
              <a:t>bivališč</a:t>
            </a:r>
            <a:r>
              <a:rPr lang="en-US" sz="3200" dirty="0" smtClean="0"/>
              <a:t>, </a:t>
            </a:r>
            <a:r>
              <a:rPr lang="en-US" sz="3200" dirty="0" err="1" smtClean="0"/>
              <a:t>pri</a:t>
            </a:r>
            <a:r>
              <a:rPr lang="en-US" sz="3200" dirty="0" smtClean="0"/>
              <a:t> </a:t>
            </a:r>
            <a:r>
              <a:rPr lang="en-US" sz="3200" dirty="0" err="1" smtClean="0"/>
              <a:t>trgatvi</a:t>
            </a:r>
            <a:r>
              <a:rPr lang="en-US" sz="3200" dirty="0" smtClean="0"/>
              <a:t> </a:t>
            </a:r>
            <a:r>
              <a:rPr lang="en-SI" sz="3200" dirty="0" smtClean="0"/>
              <a:t>…</a:t>
            </a:r>
            <a:r>
              <a:rPr lang="en-US" sz="3200" dirty="0" smtClean="0"/>
              <a:t>)</a:t>
            </a:r>
          </a:p>
          <a:p>
            <a:endParaRPr lang="en-US" sz="3200" dirty="0" smtClean="0"/>
          </a:p>
          <a:p>
            <a:r>
              <a:rPr lang="en-US" sz="3200" b="1" dirty="0" smtClean="0"/>
              <a:t>ŠEGE IN NAVADE ŽIVLJENJSKEGA CIKLA </a:t>
            </a:r>
            <a:r>
              <a:rPr lang="en-US" sz="3200" dirty="0" smtClean="0"/>
              <a:t>(</a:t>
            </a:r>
            <a:r>
              <a:rPr lang="en-US" sz="3200" dirty="0" err="1" smtClean="0"/>
              <a:t>rojstni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, </a:t>
            </a:r>
            <a:r>
              <a:rPr lang="en-US" sz="3200" dirty="0" err="1" smtClean="0"/>
              <a:t>birma</a:t>
            </a:r>
            <a:r>
              <a:rPr lang="en-US" sz="3200" dirty="0" smtClean="0"/>
              <a:t>, </a:t>
            </a:r>
            <a:r>
              <a:rPr lang="en-US" sz="3200" dirty="0" err="1" smtClean="0"/>
              <a:t>valeta</a:t>
            </a:r>
            <a:r>
              <a:rPr lang="en-US" sz="3200" dirty="0" smtClean="0"/>
              <a:t>, diploma, </a:t>
            </a:r>
            <a:r>
              <a:rPr lang="en-US" sz="3200" dirty="0" err="1" smtClean="0"/>
              <a:t>poroka</a:t>
            </a:r>
            <a:r>
              <a:rPr lang="en-US" sz="3200" dirty="0" smtClean="0"/>
              <a:t>, </a:t>
            </a:r>
            <a:r>
              <a:rPr lang="en-US" sz="3200" dirty="0" err="1" smtClean="0"/>
              <a:t>pogreb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844924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42</TotalTime>
  <Words>216</Words>
  <Application>Microsoft Office PowerPoint</Application>
  <PresentationFormat>Širokozaslonsko</PresentationFormat>
  <Paragraphs>27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DOMAČA NALOGA – DELOVNI ZVEZEK - pregled</vt:lpstr>
      <vt:lpstr>6) OHRANJANJE KULTURNE DEDIŠČINE</vt:lpstr>
      <vt:lpstr>7) ŠEGE</vt:lpstr>
      <vt:lpstr>8) NAVADE</vt:lpstr>
      <vt:lpstr>9) DELITEV ŠEG IN NAVAD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KULTURNA DEDIŠČINA</dc:title>
  <dc:creator>ivanc</dc:creator>
  <cp:lastModifiedBy>ivanc</cp:lastModifiedBy>
  <cp:revision>7</cp:revision>
  <dcterms:created xsi:type="dcterms:W3CDTF">2021-04-12T16:45:59Z</dcterms:created>
  <dcterms:modified xsi:type="dcterms:W3CDTF">2021-04-18T10:22:47Z</dcterms:modified>
</cp:coreProperties>
</file>