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68" r:id="rId4"/>
    <p:sldId id="257" r:id="rId5"/>
    <p:sldId id="269" r:id="rId6"/>
    <p:sldId id="258" r:id="rId7"/>
    <p:sldId id="278" r:id="rId8"/>
    <p:sldId id="279" r:id="rId9"/>
    <p:sldId id="274" r:id="rId10"/>
    <p:sldId id="265" r:id="rId11"/>
    <p:sldId id="266" r:id="rId12"/>
    <p:sldId id="267" r:id="rId13"/>
    <p:sldId id="280" r:id="rId14"/>
    <p:sldId id="272" r:id="rId15"/>
    <p:sldId id="273" r:id="rId16"/>
    <p:sldId id="281" r:id="rId17"/>
    <p:sldId id="275" r:id="rId18"/>
    <p:sldId id="276" r:id="rId19"/>
    <p:sldId id="277" r:id="rId20"/>
    <p:sldId id="282" r:id="rId21"/>
    <p:sldId id="260" r:id="rId22"/>
    <p:sldId id="261" r:id="rId23"/>
    <p:sldId id="264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706A0-0343-4636-8620-34F83D9AD0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2C006F-0781-4348-B958-306A69837E4C}">
      <dgm:prSet phldrT="[besedilo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sl-SI" sz="4000" b="1" dirty="0">
              <a:solidFill>
                <a:schemeClr val="tx1"/>
              </a:solidFill>
            </a:rPr>
            <a:t>LITERARNE ZVRSTI</a:t>
          </a:r>
          <a:endParaRPr lang="en-GB" sz="4000" b="1" dirty="0">
            <a:solidFill>
              <a:schemeClr val="tx1"/>
            </a:solidFill>
          </a:endParaRPr>
        </a:p>
      </dgm:t>
    </dgm:pt>
    <dgm:pt modelId="{DE0A35CB-5C4A-45E1-A69C-E36CD49964B3}" type="parTrans" cxnId="{9B274B5B-F283-436B-A5B8-F8D83D2DAC74}">
      <dgm:prSet/>
      <dgm:spPr/>
      <dgm:t>
        <a:bodyPr/>
        <a:lstStyle/>
        <a:p>
          <a:endParaRPr lang="en-GB"/>
        </a:p>
      </dgm:t>
    </dgm:pt>
    <dgm:pt modelId="{42EAC11A-581E-4EF3-9A70-F3CE924FD55C}" type="sibTrans" cxnId="{9B274B5B-F283-436B-A5B8-F8D83D2DAC74}">
      <dgm:prSet/>
      <dgm:spPr/>
      <dgm:t>
        <a:bodyPr/>
        <a:lstStyle/>
        <a:p>
          <a:endParaRPr lang="en-GB"/>
        </a:p>
      </dgm:t>
    </dgm:pt>
    <dgm:pt modelId="{A30021B2-1E01-45B7-BC0D-08C8FB12D882}">
      <dgm:prSet phldrT="[besedilo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GB" dirty="0">
            <a:solidFill>
              <a:schemeClr val="tx1"/>
            </a:solidFill>
          </a:endParaRPr>
        </a:p>
      </dgm:t>
    </dgm:pt>
    <dgm:pt modelId="{4B38D198-A2F6-45C6-882E-1FBCB8B7668B}" type="parTrans" cxnId="{7FA803D8-A3F1-44E3-8FA8-152D7BBA05E6}">
      <dgm:prSet/>
      <dgm:spPr/>
      <dgm:t>
        <a:bodyPr/>
        <a:lstStyle/>
        <a:p>
          <a:endParaRPr lang="en-GB"/>
        </a:p>
      </dgm:t>
    </dgm:pt>
    <dgm:pt modelId="{43D018D1-E2C7-418D-B1F2-175D032F3FE3}" type="sibTrans" cxnId="{7FA803D8-A3F1-44E3-8FA8-152D7BBA05E6}">
      <dgm:prSet/>
      <dgm:spPr/>
      <dgm:t>
        <a:bodyPr/>
        <a:lstStyle/>
        <a:p>
          <a:endParaRPr lang="en-GB"/>
        </a:p>
      </dgm:t>
    </dgm:pt>
    <dgm:pt modelId="{7D7CA2E3-75AF-4553-A058-65C0B8EC7A8D}">
      <dgm:prSet phldrT="[besedilo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endParaRPr lang="en-GB" sz="2400" dirty="0">
            <a:solidFill>
              <a:schemeClr val="tx1"/>
            </a:solidFill>
          </a:endParaRPr>
        </a:p>
      </dgm:t>
    </dgm:pt>
    <dgm:pt modelId="{8EE7FA98-5D86-4801-A655-968A76412F5F}" type="parTrans" cxnId="{889CC909-3B3B-4C9B-9304-1FAEB5F60CA5}">
      <dgm:prSet/>
      <dgm:spPr/>
      <dgm:t>
        <a:bodyPr/>
        <a:lstStyle/>
        <a:p>
          <a:endParaRPr lang="en-GB"/>
        </a:p>
      </dgm:t>
    </dgm:pt>
    <dgm:pt modelId="{77D829BC-648E-4B36-8A58-46AB4CCDB910}" type="sibTrans" cxnId="{889CC909-3B3B-4C9B-9304-1FAEB5F60CA5}">
      <dgm:prSet/>
      <dgm:spPr/>
      <dgm:t>
        <a:bodyPr/>
        <a:lstStyle/>
        <a:p>
          <a:endParaRPr lang="en-GB"/>
        </a:p>
      </dgm:t>
    </dgm:pt>
    <dgm:pt modelId="{F78E6F1F-C42F-4A6F-A8B9-4A6F4B018AE5}">
      <dgm:prSet phldrT="[besedilo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GB" dirty="0">
            <a:solidFill>
              <a:schemeClr val="tx1"/>
            </a:solidFill>
          </a:endParaRPr>
        </a:p>
      </dgm:t>
    </dgm:pt>
    <dgm:pt modelId="{D6A7223D-9898-4BA6-9323-512F55C7618A}" type="parTrans" cxnId="{83C8E995-A208-440A-97BA-7BA71510D6EA}">
      <dgm:prSet/>
      <dgm:spPr/>
      <dgm:t>
        <a:bodyPr/>
        <a:lstStyle/>
        <a:p>
          <a:endParaRPr lang="en-GB"/>
        </a:p>
      </dgm:t>
    </dgm:pt>
    <dgm:pt modelId="{7A551382-5DB1-483E-9CEB-70375B786210}" type="sibTrans" cxnId="{83C8E995-A208-440A-97BA-7BA71510D6EA}">
      <dgm:prSet/>
      <dgm:spPr/>
      <dgm:t>
        <a:bodyPr/>
        <a:lstStyle/>
        <a:p>
          <a:endParaRPr lang="en-GB"/>
        </a:p>
      </dgm:t>
    </dgm:pt>
    <dgm:pt modelId="{97E77A6E-C56F-4718-BC4C-C9569E09F28F}" type="pres">
      <dgm:prSet presAssocID="{CED706A0-0343-4636-8620-34F83D9AD0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FA365-CB41-4FF7-B2CE-34DD7826F64E}" type="pres">
      <dgm:prSet presAssocID="{482C006F-0781-4348-B958-306A69837E4C}" presName="hierRoot1" presStyleCnt="0">
        <dgm:presLayoutVars>
          <dgm:hierBranch val="init"/>
        </dgm:presLayoutVars>
      </dgm:prSet>
      <dgm:spPr/>
    </dgm:pt>
    <dgm:pt modelId="{BBB8B322-012D-463B-ADAE-3E277AB36054}" type="pres">
      <dgm:prSet presAssocID="{482C006F-0781-4348-B958-306A69837E4C}" presName="rootComposite1" presStyleCnt="0"/>
      <dgm:spPr/>
    </dgm:pt>
    <dgm:pt modelId="{9F255762-A33A-41D9-8B77-5E462E7B1461}" type="pres">
      <dgm:prSet presAssocID="{482C006F-0781-4348-B958-306A69837E4C}" presName="rootText1" presStyleLbl="node0" presStyleIdx="0" presStyleCnt="1" custScaleX="131076" custScaleY="145743">
        <dgm:presLayoutVars>
          <dgm:chPref val="3"/>
        </dgm:presLayoutVars>
      </dgm:prSet>
      <dgm:spPr/>
    </dgm:pt>
    <dgm:pt modelId="{C197DD65-C95E-4F41-BF4A-97C677112F1B}" type="pres">
      <dgm:prSet presAssocID="{482C006F-0781-4348-B958-306A69837E4C}" presName="rootConnector1" presStyleLbl="node1" presStyleIdx="0" presStyleCnt="0"/>
      <dgm:spPr/>
    </dgm:pt>
    <dgm:pt modelId="{10BB9C86-FF63-435A-B44C-33A1603E5BA9}" type="pres">
      <dgm:prSet presAssocID="{482C006F-0781-4348-B958-306A69837E4C}" presName="hierChild2" presStyleCnt="0"/>
      <dgm:spPr/>
    </dgm:pt>
    <dgm:pt modelId="{35D6DB98-5493-4746-9EF1-53AC12C3E653}" type="pres">
      <dgm:prSet presAssocID="{4B38D198-A2F6-45C6-882E-1FBCB8B7668B}" presName="Name37" presStyleLbl="parChTrans1D2" presStyleIdx="0" presStyleCnt="3"/>
      <dgm:spPr/>
    </dgm:pt>
    <dgm:pt modelId="{A7C2A55A-3A4D-466A-8092-A4EDAFF434F2}" type="pres">
      <dgm:prSet presAssocID="{A30021B2-1E01-45B7-BC0D-08C8FB12D882}" presName="hierRoot2" presStyleCnt="0">
        <dgm:presLayoutVars>
          <dgm:hierBranch val="init"/>
        </dgm:presLayoutVars>
      </dgm:prSet>
      <dgm:spPr/>
    </dgm:pt>
    <dgm:pt modelId="{2ED9EA71-256E-4DA5-B6C3-E8D9F032D75E}" type="pres">
      <dgm:prSet presAssocID="{A30021B2-1E01-45B7-BC0D-08C8FB12D882}" presName="rootComposite" presStyleCnt="0"/>
      <dgm:spPr/>
    </dgm:pt>
    <dgm:pt modelId="{4D92A5CB-5D34-4DD4-9370-084FB57B635D}" type="pres">
      <dgm:prSet presAssocID="{A30021B2-1E01-45B7-BC0D-08C8FB12D882}" presName="rootText" presStyleLbl="node2" presStyleIdx="0" presStyleCnt="3">
        <dgm:presLayoutVars>
          <dgm:chPref val="3"/>
        </dgm:presLayoutVars>
      </dgm:prSet>
      <dgm:spPr/>
    </dgm:pt>
    <dgm:pt modelId="{2E01A9D1-B811-490E-BC12-1620FA18CC02}" type="pres">
      <dgm:prSet presAssocID="{A30021B2-1E01-45B7-BC0D-08C8FB12D882}" presName="rootConnector" presStyleLbl="node2" presStyleIdx="0" presStyleCnt="3"/>
      <dgm:spPr/>
    </dgm:pt>
    <dgm:pt modelId="{270B6F3C-C113-4669-9424-6244D807B51F}" type="pres">
      <dgm:prSet presAssocID="{A30021B2-1E01-45B7-BC0D-08C8FB12D882}" presName="hierChild4" presStyleCnt="0"/>
      <dgm:spPr/>
    </dgm:pt>
    <dgm:pt modelId="{A87BB55F-30EE-4294-9D2C-4963AD12C3A6}" type="pres">
      <dgm:prSet presAssocID="{A30021B2-1E01-45B7-BC0D-08C8FB12D882}" presName="hierChild5" presStyleCnt="0"/>
      <dgm:spPr/>
    </dgm:pt>
    <dgm:pt modelId="{A5C5256D-7D55-4F69-A02D-430E58DAB161}" type="pres">
      <dgm:prSet presAssocID="{8EE7FA98-5D86-4801-A655-968A76412F5F}" presName="Name37" presStyleLbl="parChTrans1D2" presStyleIdx="1" presStyleCnt="3"/>
      <dgm:spPr/>
    </dgm:pt>
    <dgm:pt modelId="{DCBBF63D-E7F6-4893-8B73-4764B44FC64E}" type="pres">
      <dgm:prSet presAssocID="{7D7CA2E3-75AF-4553-A058-65C0B8EC7A8D}" presName="hierRoot2" presStyleCnt="0">
        <dgm:presLayoutVars>
          <dgm:hierBranch val="init"/>
        </dgm:presLayoutVars>
      </dgm:prSet>
      <dgm:spPr/>
    </dgm:pt>
    <dgm:pt modelId="{C1912C85-A2D6-42E4-99D8-7CDE02D82AC6}" type="pres">
      <dgm:prSet presAssocID="{7D7CA2E3-75AF-4553-A058-65C0B8EC7A8D}" presName="rootComposite" presStyleCnt="0"/>
      <dgm:spPr/>
    </dgm:pt>
    <dgm:pt modelId="{A79C59E4-DBEB-4161-A4A1-E908769015C0}" type="pres">
      <dgm:prSet presAssocID="{7D7CA2E3-75AF-4553-A058-65C0B8EC7A8D}" presName="rootText" presStyleLbl="node2" presStyleIdx="1" presStyleCnt="3">
        <dgm:presLayoutVars>
          <dgm:chPref val="3"/>
        </dgm:presLayoutVars>
      </dgm:prSet>
      <dgm:spPr/>
    </dgm:pt>
    <dgm:pt modelId="{B36676EA-ED59-4DA9-ABEC-AEE673E997D1}" type="pres">
      <dgm:prSet presAssocID="{7D7CA2E3-75AF-4553-A058-65C0B8EC7A8D}" presName="rootConnector" presStyleLbl="node2" presStyleIdx="1" presStyleCnt="3"/>
      <dgm:spPr/>
    </dgm:pt>
    <dgm:pt modelId="{B223B430-179F-4D03-A567-EE8BF7205110}" type="pres">
      <dgm:prSet presAssocID="{7D7CA2E3-75AF-4553-A058-65C0B8EC7A8D}" presName="hierChild4" presStyleCnt="0"/>
      <dgm:spPr/>
    </dgm:pt>
    <dgm:pt modelId="{2439D47B-D3D0-4755-86FD-4B4A6A1E2983}" type="pres">
      <dgm:prSet presAssocID="{7D7CA2E3-75AF-4553-A058-65C0B8EC7A8D}" presName="hierChild5" presStyleCnt="0"/>
      <dgm:spPr/>
    </dgm:pt>
    <dgm:pt modelId="{3541D93D-8539-4160-9A5D-9AD8678D4C3E}" type="pres">
      <dgm:prSet presAssocID="{D6A7223D-9898-4BA6-9323-512F55C7618A}" presName="Name37" presStyleLbl="parChTrans1D2" presStyleIdx="2" presStyleCnt="3"/>
      <dgm:spPr/>
    </dgm:pt>
    <dgm:pt modelId="{32E97755-274E-4327-9276-2C93B6CB0E3C}" type="pres">
      <dgm:prSet presAssocID="{F78E6F1F-C42F-4A6F-A8B9-4A6F4B018AE5}" presName="hierRoot2" presStyleCnt="0">
        <dgm:presLayoutVars>
          <dgm:hierBranch val="init"/>
        </dgm:presLayoutVars>
      </dgm:prSet>
      <dgm:spPr/>
    </dgm:pt>
    <dgm:pt modelId="{DA2B3C7C-DBAB-4DCD-9010-7FAC95EA42A1}" type="pres">
      <dgm:prSet presAssocID="{F78E6F1F-C42F-4A6F-A8B9-4A6F4B018AE5}" presName="rootComposite" presStyleCnt="0"/>
      <dgm:spPr/>
    </dgm:pt>
    <dgm:pt modelId="{48AF4889-1743-4D32-AE90-1029FC5D3EF5}" type="pres">
      <dgm:prSet presAssocID="{F78E6F1F-C42F-4A6F-A8B9-4A6F4B018AE5}" presName="rootText" presStyleLbl="node2" presStyleIdx="2" presStyleCnt="3">
        <dgm:presLayoutVars>
          <dgm:chPref val="3"/>
        </dgm:presLayoutVars>
      </dgm:prSet>
      <dgm:spPr/>
    </dgm:pt>
    <dgm:pt modelId="{A7A5673F-91D9-4768-AA18-49F79F83102C}" type="pres">
      <dgm:prSet presAssocID="{F78E6F1F-C42F-4A6F-A8B9-4A6F4B018AE5}" presName="rootConnector" presStyleLbl="node2" presStyleIdx="2" presStyleCnt="3"/>
      <dgm:spPr/>
    </dgm:pt>
    <dgm:pt modelId="{154D2086-B773-4F5E-8E5C-1457130E1E5B}" type="pres">
      <dgm:prSet presAssocID="{F78E6F1F-C42F-4A6F-A8B9-4A6F4B018AE5}" presName="hierChild4" presStyleCnt="0"/>
      <dgm:spPr/>
    </dgm:pt>
    <dgm:pt modelId="{7C2246E6-16B5-4D08-897E-96447DD7C3E2}" type="pres">
      <dgm:prSet presAssocID="{F78E6F1F-C42F-4A6F-A8B9-4A6F4B018AE5}" presName="hierChild5" presStyleCnt="0"/>
      <dgm:spPr/>
    </dgm:pt>
    <dgm:pt modelId="{56B6D082-5D99-428B-A6AA-9470CC6969C1}" type="pres">
      <dgm:prSet presAssocID="{482C006F-0781-4348-B958-306A69837E4C}" presName="hierChild3" presStyleCnt="0"/>
      <dgm:spPr/>
    </dgm:pt>
  </dgm:ptLst>
  <dgm:cxnLst>
    <dgm:cxn modelId="{889CC909-3B3B-4C9B-9304-1FAEB5F60CA5}" srcId="{482C006F-0781-4348-B958-306A69837E4C}" destId="{7D7CA2E3-75AF-4553-A058-65C0B8EC7A8D}" srcOrd="1" destOrd="0" parTransId="{8EE7FA98-5D86-4801-A655-968A76412F5F}" sibTransId="{77D829BC-648E-4B36-8A58-46AB4CCDB910}"/>
    <dgm:cxn modelId="{6DFF3734-EF63-41E5-81DA-3C038D57FA0B}" type="presOf" srcId="{7D7CA2E3-75AF-4553-A058-65C0B8EC7A8D}" destId="{A79C59E4-DBEB-4161-A4A1-E908769015C0}" srcOrd="0" destOrd="0" presId="urn:microsoft.com/office/officeart/2005/8/layout/orgChart1"/>
    <dgm:cxn modelId="{9B274B5B-F283-436B-A5B8-F8D83D2DAC74}" srcId="{CED706A0-0343-4636-8620-34F83D9AD015}" destId="{482C006F-0781-4348-B958-306A69837E4C}" srcOrd="0" destOrd="0" parTransId="{DE0A35CB-5C4A-45E1-A69C-E36CD49964B3}" sibTransId="{42EAC11A-581E-4EF3-9A70-F3CE924FD55C}"/>
    <dgm:cxn modelId="{ED41E648-16E1-4245-A50E-A1DA9CA5F786}" type="presOf" srcId="{A30021B2-1E01-45B7-BC0D-08C8FB12D882}" destId="{4D92A5CB-5D34-4DD4-9370-084FB57B635D}" srcOrd="0" destOrd="0" presId="urn:microsoft.com/office/officeart/2005/8/layout/orgChart1"/>
    <dgm:cxn modelId="{69E5FC4B-95B8-4E5F-8DFD-0983883CB8C6}" type="presOf" srcId="{A30021B2-1E01-45B7-BC0D-08C8FB12D882}" destId="{2E01A9D1-B811-490E-BC12-1620FA18CC02}" srcOrd="1" destOrd="0" presId="urn:microsoft.com/office/officeart/2005/8/layout/orgChart1"/>
    <dgm:cxn modelId="{83C8E995-A208-440A-97BA-7BA71510D6EA}" srcId="{482C006F-0781-4348-B958-306A69837E4C}" destId="{F78E6F1F-C42F-4A6F-A8B9-4A6F4B018AE5}" srcOrd="2" destOrd="0" parTransId="{D6A7223D-9898-4BA6-9323-512F55C7618A}" sibTransId="{7A551382-5DB1-483E-9CEB-70375B786210}"/>
    <dgm:cxn modelId="{3AF933C1-BB38-4193-B9E8-E391AAFB6F0B}" type="presOf" srcId="{482C006F-0781-4348-B958-306A69837E4C}" destId="{9F255762-A33A-41D9-8B77-5E462E7B1461}" srcOrd="0" destOrd="0" presId="urn:microsoft.com/office/officeart/2005/8/layout/orgChart1"/>
    <dgm:cxn modelId="{F55975C6-E502-4A72-A4F2-CCC04A207D5D}" type="presOf" srcId="{F78E6F1F-C42F-4A6F-A8B9-4A6F4B018AE5}" destId="{A7A5673F-91D9-4768-AA18-49F79F83102C}" srcOrd="1" destOrd="0" presId="urn:microsoft.com/office/officeart/2005/8/layout/orgChart1"/>
    <dgm:cxn modelId="{F7F3B1C9-9ECC-4662-A398-FBA15503B8D8}" type="presOf" srcId="{D6A7223D-9898-4BA6-9323-512F55C7618A}" destId="{3541D93D-8539-4160-9A5D-9AD8678D4C3E}" srcOrd="0" destOrd="0" presId="urn:microsoft.com/office/officeart/2005/8/layout/orgChart1"/>
    <dgm:cxn modelId="{C3DC8ACA-2C68-489D-B812-E169826A3854}" type="presOf" srcId="{8EE7FA98-5D86-4801-A655-968A76412F5F}" destId="{A5C5256D-7D55-4F69-A02D-430E58DAB161}" srcOrd="0" destOrd="0" presId="urn:microsoft.com/office/officeart/2005/8/layout/orgChart1"/>
    <dgm:cxn modelId="{D0B1EBD0-FC51-47ED-AE63-AECB8CFDB51B}" type="presOf" srcId="{F78E6F1F-C42F-4A6F-A8B9-4A6F4B018AE5}" destId="{48AF4889-1743-4D32-AE90-1029FC5D3EF5}" srcOrd="0" destOrd="0" presId="urn:microsoft.com/office/officeart/2005/8/layout/orgChart1"/>
    <dgm:cxn modelId="{7FA803D8-A3F1-44E3-8FA8-152D7BBA05E6}" srcId="{482C006F-0781-4348-B958-306A69837E4C}" destId="{A30021B2-1E01-45B7-BC0D-08C8FB12D882}" srcOrd="0" destOrd="0" parTransId="{4B38D198-A2F6-45C6-882E-1FBCB8B7668B}" sibTransId="{43D018D1-E2C7-418D-B1F2-175D032F3FE3}"/>
    <dgm:cxn modelId="{B45943DB-A5B5-4FCB-A780-70299DD25061}" type="presOf" srcId="{CED706A0-0343-4636-8620-34F83D9AD015}" destId="{97E77A6E-C56F-4718-BC4C-C9569E09F28F}" srcOrd="0" destOrd="0" presId="urn:microsoft.com/office/officeart/2005/8/layout/orgChart1"/>
    <dgm:cxn modelId="{A0465CE8-15D1-47CE-8C58-4A7D9F88909B}" type="presOf" srcId="{7D7CA2E3-75AF-4553-A058-65C0B8EC7A8D}" destId="{B36676EA-ED59-4DA9-ABEC-AEE673E997D1}" srcOrd="1" destOrd="0" presId="urn:microsoft.com/office/officeart/2005/8/layout/orgChart1"/>
    <dgm:cxn modelId="{D15E3FED-C330-4D7A-8665-638D0551AA6C}" type="presOf" srcId="{4B38D198-A2F6-45C6-882E-1FBCB8B7668B}" destId="{35D6DB98-5493-4746-9EF1-53AC12C3E653}" srcOrd="0" destOrd="0" presId="urn:microsoft.com/office/officeart/2005/8/layout/orgChart1"/>
    <dgm:cxn modelId="{620899FE-282D-40D9-A6AE-1F2929D49252}" type="presOf" srcId="{482C006F-0781-4348-B958-306A69837E4C}" destId="{C197DD65-C95E-4F41-BF4A-97C677112F1B}" srcOrd="1" destOrd="0" presId="urn:microsoft.com/office/officeart/2005/8/layout/orgChart1"/>
    <dgm:cxn modelId="{1A10CA4C-A8F4-4679-9435-2342A69F5B77}" type="presParOf" srcId="{97E77A6E-C56F-4718-BC4C-C9569E09F28F}" destId="{627FA365-CB41-4FF7-B2CE-34DD7826F64E}" srcOrd="0" destOrd="0" presId="urn:microsoft.com/office/officeart/2005/8/layout/orgChart1"/>
    <dgm:cxn modelId="{E2791FFC-8DF7-424E-9D7B-4C40CF9FF2E2}" type="presParOf" srcId="{627FA365-CB41-4FF7-B2CE-34DD7826F64E}" destId="{BBB8B322-012D-463B-ADAE-3E277AB36054}" srcOrd="0" destOrd="0" presId="urn:microsoft.com/office/officeart/2005/8/layout/orgChart1"/>
    <dgm:cxn modelId="{B8A73FB7-8CF4-437C-BBD1-21AE51EDEBB0}" type="presParOf" srcId="{BBB8B322-012D-463B-ADAE-3E277AB36054}" destId="{9F255762-A33A-41D9-8B77-5E462E7B1461}" srcOrd="0" destOrd="0" presId="urn:microsoft.com/office/officeart/2005/8/layout/orgChart1"/>
    <dgm:cxn modelId="{4EFDB795-62B6-490C-880C-76C8CEA93F2F}" type="presParOf" srcId="{BBB8B322-012D-463B-ADAE-3E277AB36054}" destId="{C197DD65-C95E-4F41-BF4A-97C677112F1B}" srcOrd="1" destOrd="0" presId="urn:microsoft.com/office/officeart/2005/8/layout/orgChart1"/>
    <dgm:cxn modelId="{ADF8494C-4640-4BED-AC6C-A4760F98A292}" type="presParOf" srcId="{627FA365-CB41-4FF7-B2CE-34DD7826F64E}" destId="{10BB9C86-FF63-435A-B44C-33A1603E5BA9}" srcOrd="1" destOrd="0" presId="urn:microsoft.com/office/officeart/2005/8/layout/orgChart1"/>
    <dgm:cxn modelId="{398B531E-D3CE-4648-A3CE-E9E23070CF60}" type="presParOf" srcId="{10BB9C86-FF63-435A-B44C-33A1603E5BA9}" destId="{35D6DB98-5493-4746-9EF1-53AC12C3E653}" srcOrd="0" destOrd="0" presId="urn:microsoft.com/office/officeart/2005/8/layout/orgChart1"/>
    <dgm:cxn modelId="{891A7F71-A3CB-44D1-B72C-062578FFC7C2}" type="presParOf" srcId="{10BB9C86-FF63-435A-B44C-33A1603E5BA9}" destId="{A7C2A55A-3A4D-466A-8092-A4EDAFF434F2}" srcOrd="1" destOrd="0" presId="urn:microsoft.com/office/officeart/2005/8/layout/orgChart1"/>
    <dgm:cxn modelId="{2A1E24EB-BE22-49A1-87C2-611F951A5596}" type="presParOf" srcId="{A7C2A55A-3A4D-466A-8092-A4EDAFF434F2}" destId="{2ED9EA71-256E-4DA5-B6C3-E8D9F032D75E}" srcOrd="0" destOrd="0" presId="urn:microsoft.com/office/officeart/2005/8/layout/orgChart1"/>
    <dgm:cxn modelId="{4D273F6C-21DB-4AF9-8BC3-9DA3249549B4}" type="presParOf" srcId="{2ED9EA71-256E-4DA5-B6C3-E8D9F032D75E}" destId="{4D92A5CB-5D34-4DD4-9370-084FB57B635D}" srcOrd="0" destOrd="0" presId="urn:microsoft.com/office/officeart/2005/8/layout/orgChart1"/>
    <dgm:cxn modelId="{C19CBF86-306B-4F45-90F7-2EBDCBFD4FC9}" type="presParOf" srcId="{2ED9EA71-256E-4DA5-B6C3-E8D9F032D75E}" destId="{2E01A9D1-B811-490E-BC12-1620FA18CC02}" srcOrd="1" destOrd="0" presId="urn:microsoft.com/office/officeart/2005/8/layout/orgChart1"/>
    <dgm:cxn modelId="{E51471F2-95B7-4852-826F-C2D1BB0406CE}" type="presParOf" srcId="{A7C2A55A-3A4D-466A-8092-A4EDAFF434F2}" destId="{270B6F3C-C113-4669-9424-6244D807B51F}" srcOrd="1" destOrd="0" presId="urn:microsoft.com/office/officeart/2005/8/layout/orgChart1"/>
    <dgm:cxn modelId="{7C04779D-50CC-4161-A155-19C360448DFB}" type="presParOf" srcId="{A7C2A55A-3A4D-466A-8092-A4EDAFF434F2}" destId="{A87BB55F-30EE-4294-9D2C-4963AD12C3A6}" srcOrd="2" destOrd="0" presId="urn:microsoft.com/office/officeart/2005/8/layout/orgChart1"/>
    <dgm:cxn modelId="{86479830-23BF-4C01-AB8B-78BEC4E6D65B}" type="presParOf" srcId="{10BB9C86-FF63-435A-B44C-33A1603E5BA9}" destId="{A5C5256D-7D55-4F69-A02D-430E58DAB161}" srcOrd="2" destOrd="0" presId="urn:microsoft.com/office/officeart/2005/8/layout/orgChart1"/>
    <dgm:cxn modelId="{A02685D4-025A-4E74-B727-3C6ACBED35C8}" type="presParOf" srcId="{10BB9C86-FF63-435A-B44C-33A1603E5BA9}" destId="{DCBBF63D-E7F6-4893-8B73-4764B44FC64E}" srcOrd="3" destOrd="0" presId="urn:microsoft.com/office/officeart/2005/8/layout/orgChart1"/>
    <dgm:cxn modelId="{4DD5932E-8286-4B8C-B3E8-6928EB4B3874}" type="presParOf" srcId="{DCBBF63D-E7F6-4893-8B73-4764B44FC64E}" destId="{C1912C85-A2D6-42E4-99D8-7CDE02D82AC6}" srcOrd="0" destOrd="0" presId="urn:microsoft.com/office/officeart/2005/8/layout/orgChart1"/>
    <dgm:cxn modelId="{C298DB55-E47A-4EF9-BF92-1FD1A1F0A30E}" type="presParOf" srcId="{C1912C85-A2D6-42E4-99D8-7CDE02D82AC6}" destId="{A79C59E4-DBEB-4161-A4A1-E908769015C0}" srcOrd="0" destOrd="0" presId="urn:microsoft.com/office/officeart/2005/8/layout/orgChart1"/>
    <dgm:cxn modelId="{39A24AD8-66CC-4038-A3F3-902087122892}" type="presParOf" srcId="{C1912C85-A2D6-42E4-99D8-7CDE02D82AC6}" destId="{B36676EA-ED59-4DA9-ABEC-AEE673E997D1}" srcOrd="1" destOrd="0" presId="urn:microsoft.com/office/officeart/2005/8/layout/orgChart1"/>
    <dgm:cxn modelId="{46A822A9-A46F-4F28-8C5A-1F9DE2C03090}" type="presParOf" srcId="{DCBBF63D-E7F6-4893-8B73-4764B44FC64E}" destId="{B223B430-179F-4D03-A567-EE8BF7205110}" srcOrd="1" destOrd="0" presId="urn:microsoft.com/office/officeart/2005/8/layout/orgChart1"/>
    <dgm:cxn modelId="{6B3B96AE-D23F-4C62-BD25-749A35CA216D}" type="presParOf" srcId="{DCBBF63D-E7F6-4893-8B73-4764B44FC64E}" destId="{2439D47B-D3D0-4755-86FD-4B4A6A1E2983}" srcOrd="2" destOrd="0" presId="urn:microsoft.com/office/officeart/2005/8/layout/orgChart1"/>
    <dgm:cxn modelId="{FA6E9322-09BC-456D-888A-BD82C782993B}" type="presParOf" srcId="{10BB9C86-FF63-435A-B44C-33A1603E5BA9}" destId="{3541D93D-8539-4160-9A5D-9AD8678D4C3E}" srcOrd="4" destOrd="0" presId="urn:microsoft.com/office/officeart/2005/8/layout/orgChart1"/>
    <dgm:cxn modelId="{C8222437-33FB-4B73-AF89-EE0BCC6470F1}" type="presParOf" srcId="{10BB9C86-FF63-435A-B44C-33A1603E5BA9}" destId="{32E97755-274E-4327-9276-2C93B6CB0E3C}" srcOrd="5" destOrd="0" presId="urn:microsoft.com/office/officeart/2005/8/layout/orgChart1"/>
    <dgm:cxn modelId="{D26D8CD9-5952-493D-B0AC-807543F760FF}" type="presParOf" srcId="{32E97755-274E-4327-9276-2C93B6CB0E3C}" destId="{DA2B3C7C-DBAB-4DCD-9010-7FAC95EA42A1}" srcOrd="0" destOrd="0" presId="urn:microsoft.com/office/officeart/2005/8/layout/orgChart1"/>
    <dgm:cxn modelId="{B6AC49D7-F051-4CCB-A6B1-A296967B734E}" type="presParOf" srcId="{DA2B3C7C-DBAB-4DCD-9010-7FAC95EA42A1}" destId="{48AF4889-1743-4D32-AE90-1029FC5D3EF5}" srcOrd="0" destOrd="0" presId="urn:microsoft.com/office/officeart/2005/8/layout/orgChart1"/>
    <dgm:cxn modelId="{112EF647-DE1B-48CE-8941-BCDAD6F8245A}" type="presParOf" srcId="{DA2B3C7C-DBAB-4DCD-9010-7FAC95EA42A1}" destId="{A7A5673F-91D9-4768-AA18-49F79F83102C}" srcOrd="1" destOrd="0" presId="urn:microsoft.com/office/officeart/2005/8/layout/orgChart1"/>
    <dgm:cxn modelId="{31EDF70A-B1B0-4ABB-A0B7-398559AE9FBA}" type="presParOf" srcId="{32E97755-274E-4327-9276-2C93B6CB0E3C}" destId="{154D2086-B773-4F5E-8E5C-1457130E1E5B}" srcOrd="1" destOrd="0" presId="urn:microsoft.com/office/officeart/2005/8/layout/orgChart1"/>
    <dgm:cxn modelId="{2A44E54B-25A9-4AAD-BF60-236BB7077728}" type="presParOf" srcId="{32E97755-274E-4327-9276-2C93B6CB0E3C}" destId="{7C2246E6-16B5-4D08-897E-96447DD7C3E2}" srcOrd="2" destOrd="0" presId="urn:microsoft.com/office/officeart/2005/8/layout/orgChart1"/>
    <dgm:cxn modelId="{D99342C9-678A-4ED8-B344-F637D43C55C0}" type="presParOf" srcId="{627FA365-CB41-4FF7-B2CE-34DD7826F64E}" destId="{56B6D082-5D99-428B-A6AA-9470CC6969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706A0-0343-4636-8620-34F83D9AD0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2C006F-0781-4348-B958-306A69837E4C}">
      <dgm:prSet phldrT="[besedilo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sl-SI" sz="4000" b="1" dirty="0">
              <a:solidFill>
                <a:schemeClr val="tx1"/>
              </a:solidFill>
            </a:rPr>
            <a:t>LITERARNE ZVRSTI</a:t>
          </a:r>
          <a:endParaRPr lang="en-GB" sz="4000" b="1" dirty="0">
            <a:solidFill>
              <a:schemeClr val="tx1"/>
            </a:solidFill>
          </a:endParaRPr>
        </a:p>
      </dgm:t>
    </dgm:pt>
    <dgm:pt modelId="{DE0A35CB-5C4A-45E1-A69C-E36CD49964B3}" type="parTrans" cxnId="{9B274B5B-F283-436B-A5B8-F8D83D2DAC74}">
      <dgm:prSet/>
      <dgm:spPr/>
      <dgm:t>
        <a:bodyPr/>
        <a:lstStyle/>
        <a:p>
          <a:endParaRPr lang="en-GB"/>
        </a:p>
      </dgm:t>
    </dgm:pt>
    <dgm:pt modelId="{42EAC11A-581E-4EF3-9A70-F3CE924FD55C}" type="sibTrans" cxnId="{9B274B5B-F283-436B-A5B8-F8D83D2DAC74}">
      <dgm:prSet/>
      <dgm:spPr/>
      <dgm:t>
        <a:bodyPr/>
        <a:lstStyle/>
        <a:p>
          <a:endParaRPr lang="en-GB"/>
        </a:p>
      </dgm:t>
    </dgm:pt>
    <dgm:pt modelId="{A30021B2-1E01-45B7-BC0D-08C8FB12D882}">
      <dgm:prSet phldrT="[besedilo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sl-SI" dirty="0">
              <a:solidFill>
                <a:schemeClr val="tx1"/>
              </a:solidFill>
            </a:rPr>
            <a:t>LIRIKA</a:t>
          </a:r>
          <a:endParaRPr lang="en-GB" dirty="0">
            <a:solidFill>
              <a:schemeClr val="tx1"/>
            </a:solidFill>
          </a:endParaRPr>
        </a:p>
      </dgm:t>
    </dgm:pt>
    <dgm:pt modelId="{4B38D198-A2F6-45C6-882E-1FBCB8B7668B}" type="parTrans" cxnId="{7FA803D8-A3F1-44E3-8FA8-152D7BBA05E6}">
      <dgm:prSet/>
      <dgm:spPr/>
      <dgm:t>
        <a:bodyPr/>
        <a:lstStyle/>
        <a:p>
          <a:endParaRPr lang="en-GB"/>
        </a:p>
      </dgm:t>
    </dgm:pt>
    <dgm:pt modelId="{43D018D1-E2C7-418D-B1F2-175D032F3FE3}" type="sibTrans" cxnId="{7FA803D8-A3F1-44E3-8FA8-152D7BBA05E6}">
      <dgm:prSet/>
      <dgm:spPr/>
      <dgm:t>
        <a:bodyPr/>
        <a:lstStyle/>
        <a:p>
          <a:endParaRPr lang="en-GB"/>
        </a:p>
      </dgm:t>
    </dgm:pt>
    <dgm:pt modelId="{7D7CA2E3-75AF-4553-A058-65C0B8EC7A8D}">
      <dgm:prSet phldrT="[besedilo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sl-SI" sz="3200" dirty="0">
              <a:solidFill>
                <a:schemeClr val="tx1"/>
              </a:solidFill>
            </a:rPr>
            <a:t>EPIKA</a:t>
          </a:r>
        </a:p>
        <a:p>
          <a:pPr>
            <a:spcAft>
              <a:spcPts val="0"/>
            </a:spcAft>
          </a:pPr>
          <a:r>
            <a:rPr lang="sl-SI" sz="2400" dirty="0">
              <a:solidFill>
                <a:schemeClr val="tx1"/>
              </a:solidFill>
            </a:rPr>
            <a:t>(pripovedništvo)</a:t>
          </a:r>
          <a:endParaRPr lang="en-GB" sz="2400" dirty="0">
            <a:solidFill>
              <a:schemeClr val="tx1"/>
            </a:solidFill>
          </a:endParaRPr>
        </a:p>
      </dgm:t>
    </dgm:pt>
    <dgm:pt modelId="{8EE7FA98-5D86-4801-A655-968A76412F5F}" type="parTrans" cxnId="{889CC909-3B3B-4C9B-9304-1FAEB5F60CA5}">
      <dgm:prSet/>
      <dgm:spPr/>
      <dgm:t>
        <a:bodyPr/>
        <a:lstStyle/>
        <a:p>
          <a:endParaRPr lang="en-GB"/>
        </a:p>
      </dgm:t>
    </dgm:pt>
    <dgm:pt modelId="{77D829BC-648E-4B36-8A58-46AB4CCDB910}" type="sibTrans" cxnId="{889CC909-3B3B-4C9B-9304-1FAEB5F60CA5}">
      <dgm:prSet/>
      <dgm:spPr/>
      <dgm:t>
        <a:bodyPr/>
        <a:lstStyle/>
        <a:p>
          <a:endParaRPr lang="en-GB"/>
        </a:p>
      </dgm:t>
    </dgm:pt>
    <dgm:pt modelId="{F78E6F1F-C42F-4A6F-A8B9-4A6F4B018AE5}">
      <dgm:prSet phldrT="[besedilo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sl-SI" dirty="0">
              <a:solidFill>
                <a:schemeClr val="tx1"/>
              </a:solidFill>
            </a:rPr>
            <a:t>DRAMATIKA</a:t>
          </a:r>
          <a:endParaRPr lang="en-GB" dirty="0">
            <a:solidFill>
              <a:schemeClr val="tx1"/>
            </a:solidFill>
          </a:endParaRPr>
        </a:p>
      </dgm:t>
    </dgm:pt>
    <dgm:pt modelId="{D6A7223D-9898-4BA6-9323-512F55C7618A}" type="parTrans" cxnId="{83C8E995-A208-440A-97BA-7BA71510D6EA}">
      <dgm:prSet/>
      <dgm:spPr/>
      <dgm:t>
        <a:bodyPr/>
        <a:lstStyle/>
        <a:p>
          <a:endParaRPr lang="en-GB"/>
        </a:p>
      </dgm:t>
    </dgm:pt>
    <dgm:pt modelId="{7A551382-5DB1-483E-9CEB-70375B786210}" type="sibTrans" cxnId="{83C8E995-A208-440A-97BA-7BA71510D6EA}">
      <dgm:prSet/>
      <dgm:spPr/>
      <dgm:t>
        <a:bodyPr/>
        <a:lstStyle/>
        <a:p>
          <a:endParaRPr lang="en-GB"/>
        </a:p>
      </dgm:t>
    </dgm:pt>
    <dgm:pt modelId="{97E77A6E-C56F-4718-BC4C-C9569E09F28F}" type="pres">
      <dgm:prSet presAssocID="{CED706A0-0343-4636-8620-34F83D9AD0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FA365-CB41-4FF7-B2CE-34DD7826F64E}" type="pres">
      <dgm:prSet presAssocID="{482C006F-0781-4348-B958-306A69837E4C}" presName="hierRoot1" presStyleCnt="0">
        <dgm:presLayoutVars>
          <dgm:hierBranch val="init"/>
        </dgm:presLayoutVars>
      </dgm:prSet>
      <dgm:spPr/>
    </dgm:pt>
    <dgm:pt modelId="{BBB8B322-012D-463B-ADAE-3E277AB36054}" type="pres">
      <dgm:prSet presAssocID="{482C006F-0781-4348-B958-306A69837E4C}" presName="rootComposite1" presStyleCnt="0"/>
      <dgm:spPr/>
    </dgm:pt>
    <dgm:pt modelId="{9F255762-A33A-41D9-8B77-5E462E7B1461}" type="pres">
      <dgm:prSet presAssocID="{482C006F-0781-4348-B958-306A69837E4C}" presName="rootText1" presStyleLbl="node0" presStyleIdx="0" presStyleCnt="1" custScaleX="131076" custScaleY="145743">
        <dgm:presLayoutVars>
          <dgm:chPref val="3"/>
        </dgm:presLayoutVars>
      </dgm:prSet>
      <dgm:spPr/>
    </dgm:pt>
    <dgm:pt modelId="{C197DD65-C95E-4F41-BF4A-97C677112F1B}" type="pres">
      <dgm:prSet presAssocID="{482C006F-0781-4348-B958-306A69837E4C}" presName="rootConnector1" presStyleLbl="node1" presStyleIdx="0" presStyleCnt="0"/>
      <dgm:spPr/>
    </dgm:pt>
    <dgm:pt modelId="{10BB9C86-FF63-435A-B44C-33A1603E5BA9}" type="pres">
      <dgm:prSet presAssocID="{482C006F-0781-4348-B958-306A69837E4C}" presName="hierChild2" presStyleCnt="0"/>
      <dgm:spPr/>
    </dgm:pt>
    <dgm:pt modelId="{35D6DB98-5493-4746-9EF1-53AC12C3E653}" type="pres">
      <dgm:prSet presAssocID="{4B38D198-A2F6-45C6-882E-1FBCB8B7668B}" presName="Name37" presStyleLbl="parChTrans1D2" presStyleIdx="0" presStyleCnt="3"/>
      <dgm:spPr/>
    </dgm:pt>
    <dgm:pt modelId="{A7C2A55A-3A4D-466A-8092-A4EDAFF434F2}" type="pres">
      <dgm:prSet presAssocID="{A30021B2-1E01-45B7-BC0D-08C8FB12D882}" presName="hierRoot2" presStyleCnt="0">
        <dgm:presLayoutVars>
          <dgm:hierBranch val="init"/>
        </dgm:presLayoutVars>
      </dgm:prSet>
      <dgm:spPr/>
    </dgm:pt>
    <dgm:pt modelId="{2ED9EA71-256E-4DA5-B6C3-E8D9F032D75E}" type="pres">
      <dgm:prSet presAssocID="{A30021B2-1E01-45B7-BC0D-08C8FB12D882}" presName="rootComposite" presStyleCnt="0"/>
      <dgm:spPr/>
    </dgm:pt>
    <dgm:pt modelId="{4D92A5CB-5D34-4DD4-9370-084FB57B635D}" type="pres">
      <dgm:prSet presAssocID="{A30021B2-1E01-45B7-BC0D-08C8FB12D882}" presName="rootText" presStyleLbl="node2" presStyleIdx="0" presStyleCnt="3">
        <dgm:presLayoutVars>
          <dgm:chPref val="3"/>
        </dgm:presLayoutVars>
      </dgm:prSet>
      <dgm:spPr/>
    </dgm:pt>
    <dgm:pt modelId="{2E01A9D1-B811-490E-BC12-1620FA18CC02}" type="pres">
      <dgm:prSet presAssocID="{A30021B2-1E01-45B7-BC0D-08C8FB12D882}" presName="rootConnector" presStyleLbl="node2" presStyleIdx="0" presStyleCnt="3"/>
      <dgm:spPr/>
    </dgm:pt>
    <dgm:pt modelId="{270B6F3C-C113-4669-9424-6244D807B51F}" type="pres">
      <dgm:prSet presAssocID="{A30021B2-1E01-45B7-BC0D-08C8FB12D882}" presName="hierChild4" presStyleCnt="0"/>
      <dgm:spPr/>
    </dgm:pt>
    <dgm:pt modelId="{A87BB55F-30EE-4294-9D2C-4963AD12C3A6}" type="pres">
      <dgm:prSet presAssocID="{A30021B2-1E01-45B7-BC0D-08C8FB12D882}" presName="hierChild5" presStyleCnt="0"/>
      <dgm:spPr/>
    </dgm:pt>
    <dgm:pt modelId="{A5C5256D-7D55-4F69-A02D-430E58DAB161}" type="pres">
      <dgm:prSet presAssocID="{8EE7FA98-5D86-4801-A655-968A76412F5F}" presName="Name37" presStyleLbl="parChTrans1D2" presStyleIdx="1" presStyleCnt="3"/>
      <dgm:spPr/>
    </dgm:pt>
    <dgm:pt modelId="{DCBBF63D-E7F6-4893-8B73-4764B44FC64E}" type="pres">
      <dgm:prSet presAssocID="{7D7CA2E3-75AF-4553-A058-65C0B8EC7A8D}" presName="hierRoot2" presStyleCnt="0">
        <dgm:presLayoutVars>
          <dgm:hierBranch val="init"/>
        </dgm:presLayoutVars>
      </dgm:prSet>
      <dgm:spPr/>
    </dgm:pt>
    <dgm:pt modelId="{C1912C85-A2D6-42E4-99D8-7CDE02D82AC6}" type="pres">
      <dgm:prSet presAssocID="{7D7CA2E3-75AF-4553-A058-65C0B8EC7A8D}" presName="rootComposite" presStyleCnt="0"/>
      <dgm:spPr/>
    </dgm:pt>
    <dgm:pt modelId="{A79C59E4-DBEB-4161-A4A1-E908769015C0}" type="pres">
      <dgm:prSet presAssocID="{7D7CA2E3-75AF-4553-A058-65C0B8EC7A8D}" presName="rootText" presStyleLbl="node2" presStyleIdx="1" presStyleCnt="3">
        <dgm:presLayoutVars>
          <dgm:chPref val="3"/>
        </dgm:presLayoutVars>
      </dgm:prSet>
      <dgm:spPr/>
    </dgm:pt>
    <dgm:pt modelId="{B36676EA-ED59-4DA9-ABEC-AEE673E997D1}" type="pres">
      <dgm:prSet presAssocID="{7D7CA2E3-75AF-4553-A058-65C0B8EC7A8D}" presName="rootConnector" presStyleLbl="node2" presStyleIdx="1" presStyleCnt="3"/>
      <dgm:spPr/>
    </dgm:pt>
    <dgm:pt modelId="{B223B430-179F-4D03-A567-EE8BF7205110}" type="pres">
      <dgm:prSet presAssocID="{7D7CA2E3-75AF-4553-A058-65C0B8EC7A8D}" presName="hierChild4" presStyleCnt="0"/>
      <dgm:spPr/>
    </dgm:pt>
    <dgm:pt modelId="{2439D47B-D3D0-4755-86FD-4B4A6A1E2983}" type="pres">
      <dgm:prSet presAssocID="{7D7CA2E3-75AF-4553-A058-65C0B8EC7A8D}" presName="hierChild5" presStyleCnt="0"/>
      <dgm:spPr/>
    </dgm:pt>
    <dgm:pt modelId="{3541D93D-8539-4160-9A5D-9AD8678D4C3E}" type="pres">
      <dgm:prSet presAssocID="{D6A7223D-9898-4BA6-9323-512F55C7618A}" presName="Name37" presStyleLbl="parChTrans1D2" presStyleIdx="2" presStyleCnt="3"/>
      <dgm:spPr/>
    </dgm:pt>
    <dgm:pt modelId="{32E97755-274E-4327-9276-2C93B6CB0E3C}" type="pres">
      <dgm:prSet presAssocID="{F78E6F1F-C42F-4A6F-A8B9-4A6F4B018AE5}" presName="hierRoot2" presStyleCnt="0">
        <dgm:presLayoutVars>
          <dgm:hierBranch val="init"/>
        </dgm:presLayoutVars>
      </dgm:prSet>
      <dgm:spPr/>
    </dgm:pt>
    <dgm:pt modelId="{DA2B3C7C-DBAB-4DCD-9010-7FAC95EA42A1}" type="pres">
      <dgm:prSet presAssocID="{F78E6F1F-C42F-4A6F-A8B9-4A6F4B018AE5}" presName="rootComposite" presStyleCnt="0"/>
      <dgm:spPr/>
    </dgm:pt>
    <dgm:pt modelId="{48AF4889-1743-4D32-AE90-1029FC5D3EF5}" type="pres">
      <dgm:prSet presAssocID="{F78E6F1F-C42F-4A6F-A8B9-4A6F4B018AE5}" presName="rootText" presStyleLbl="node2" presStyleIdx="2" presStyleCnt="3">
        <dgm:presLayoutVars>
          <dgm:chPref val="3"/>
        </dgm:presLayoutVars>
      </dgm:prSet>
      <dgm:spPr/>
    </dgm:pt>
    <dgm:pt modelId="{A7A5673F-91D9-4768-AA18-49F79F83102C}" type="pres">
      <dgm:prSet presAssocID="{F78E6F1F-C42F-4A6F-A8B9-4A6F4B018AE5}" presName="rootConnector" presStyleLbl="node2" presStyleIdx="2" presStyleCnt="3"/>
      <dgm:spPr/>
    </dgm:pt>
    <dgm:pt modelId="{154D2086-B773-4F5E-8E5C-1457130E1E5B}" type="pres">
      <dgm:prSet presAssocID="{F78E6F1F-C42F-4A6F-A8B9-4A6F4B018AE5}" presName="hierChild4" presStyleCnt="0"/>
      <dgm:spPr/>
    </dgm:pt>
    <dgm:pt modelId="{7C2246E6-16B5-4D08-897E-96447DD7C3E2}" type="pres">
      <dgm:prSet presAssocID="{F78E6F1F-C42F-4A6F-A8B9-4A6F4B018AE5}" presName="hierChild5" presStyleCnt="0"/>
      <dgm:spPr/>
    </dgm:pt>
    <dgm:pt modelId="{56B6D082-5D99-428B-A6AA-9470CC6969C1}" type="pres">
      <dgm:prSet presAssocID="{482C006F-0781-4348-B958-306A69837E4C}" presName="hierChild3" presStyleCnt="0"/>
      <dgm:spPr/>
    </dgm:pt>
  </dgm:ptLst>
  <dgm:cxnLst>
    <dgm:cxn modelId="{889CC909-3B3B-4C9B-9304-1FAEB5F60CA5}" srcId="{482C006F-0781-4348-B958-306A69837E4C}" destId="{7D7CA2E3-75AF-4553-A058-65C0B8EC7A8D}" srcOrd="1" destOrd="0" parTransId="{8EE7FA98-5D86-4801-A655-968A76412F5F}" sibTransId="{77D829BC-648E-4B36-8A58-46AB4CCDB910}"/>
    <dgm:cxn modelId="{6DFF3734-EF63-41E5-81DA-3C038D57FA0B}" type="presOf" srcId="{7D7CA2E3-75AF-4553-A058-65C0B8EC7A8D}" destId="{A79C59E4-DBEB-4161-A4A1-E908769015C0}" srcOrd="0" destOrd="0" presId="urn:microsoft.com/office/officeart/2005/8/layout/orgChart1"/>
    <dgm:cxn modelId="{9B274B5B-F283-436B-A5B8-F8D83D2DAC74}" srcId="{CED706A0-0343-4636-8620-34F83D9AD015}" destId="{482C006F-0781-4348-B958-306A69837E4C}" srcOrd="0" destOrd="0" parTransId="{DE0A35CB-5C4A-45E1-A69C-E36CD49964B3}" sibTransId="{42EAC11A-581E-4EF3-9A70-F3CE924FD55C}"/>
    <dgm:cxn modelId="{ED41E648-16E1-4245-A50E-A1DA9CA5F786}" type="presOf" srcId="{A30021B2-1E01-45B7-BC0D-08C8FB12D882}" destId="{4D92A5CB-5D34-4DD4-9370-084FB57B635D}" srcOrd="0" destOrd="0" presId="urn:microsoft.com/office/officeart/2005/8/layout/orgChart1"/>
    <dgm:cxn modelId="{69E5FC4B-95B8-4E5F-8DFD-0983883CB8C6}" type="presOf" srcId="{A30021B2-1E01-45B7-BC0D-08C8FB12D882}" destId="{2E01A9D1-B811-490E-BC12-1620FA18CC02}" srcOrd="1" destOrd="0" presId="urn:microsoft.com/office/officeart/2005/8/layout/orgChart1"/>
    <dgm:cxn modelId="{83C8E995-A208-440A-97BA-7BA71510D6EA}" srcId="{482C006F-0781-4348-B958-306A69837E4C}" destId="{F78E6F1F-C42F-4A6F-A8B9-4A6F4B018AE5}" srcOrd="2" destOrd="0" parTransId="{D6A7223D-9898-4BA6-9323-512F55C7618A}" sibTransId="{7A551382-5DB1-483E-9CEB-70375B786210}"/>
    <dgm:cxn modelId="{3AF933C1-BB38-4193-B9E8-E391AAFB6F0B}" type="presOf" srcId="{482C006F-0781-4348-B958-306A69837E4C}" destId="{9F255762-A33A-41D9-8B77-5E462E7B1461}" srcOrd="0" destOrd="0" presId="urn:microsoft.com/office/officeart/2005/8/layout/orgChart1"/>
    <dgm:cxn modelId="{F55975C6-E502-4A72-A4F2-CCC04A207D5D}" type="presOf" srcId="{F78E6F1F-C42F-4A6F-A8B9-4A6F4B018AE5}" destId="{A7A5673F-91D9-4768-AA18-49F79F83102C}" srcOrd="1" destOrd="0" presId="urn:microsoft.com/office/officeart/2005/8/layout/orgChart1"/>
    <dgm:cxn modelId="{F7F3B1C9-9ECC-4662-A398-FBA15503B8D8}" type="presOf" srcId="{D6A7223D-9898-4BA6-9323-512F55C7618A}" destId="{3541D93D-8539-4160-9A5D-9AD8678D4C3E}" srcOrd="0" destOrd="0" presId="urn:microsoft.com/office/officeart/2005/8/layout/orgChart1"/>
    <dgm:cxn modelId="{C3DC8ACA-2C68-489D-B812-E169826A3854}" type="presOf" srcId="{8EE7FA98-5D86-4801-A655-968A76412F5F}" destId="{A5C5256D-7D55-4F69-A02D-430E58DAB161}" srcOrd="0" destOrd="0" presId="urn:microsoft.com/office/officeart/2005/8/layout/orgChart1"/>
    <dgm:cxn modelId="{D0B1EBD0-FC51-47ED-AE63-AECB8CFDB51B}" type="presOf" srcId="{F78E6F1F-C42F-4A6F-A8B9-4A6F4B018AE5}" destId="{48AF4889-1743-4D32-AE90-1029FC5D3EF5}" srcOrd="0" destOrd="0" presId="urn:microsoft.com/office/officeart/2005/8/layout/orgChart1"/>
    <dgm:cxn modelId="{7FA803D8-A3F1-44E3-8FA8-152D7BBA05E6}" srcId="{482C006F-0781-4348-B958-306A69837E4C}" destId="{A30021B2-1E01-45B7-BC0D-08C8FB12D882}" srcOrd="0" destOrd="0" parTransId="{4B38D198-A2F6-45C6-882E-1FBCB8B7668B}" sibTransId="{43D018D1-E2C7-418D-B1F2-175D032F3FE3}"/>
    <dgm:cxn modelId="{B45943DB-A5B5-4FCB-A780-70299DD25061}" type="presOf" srcId="{CED706A0-0343-4636-8620-34F83D9AD015}" destId="{97E77A6E-C56F-4718-BC4C-C9569E09F28F}" srcOrd="0" destOrd="0" presId="urn:microsoft.com/office/officeart/2005/8/layout/orgChart1"/>
    <dgm:cxn modelId="{A0465CE8-15D1-47CE-8C58-4A7D9F88909B}" type="presOf" srcId="{7D7CA2E3-75AF-4553-A058-65C0B8EC7A8D}" destId="{B36676EA-ED59-4DA9-ABEC-AEE673E997D1}" srcOrd="1" destOrd="0" presId="urn:microsoft.com/office/officeart/2005/8/layout/orgChart1"/>
    <dgm:cxn modelId="{D15E3FED-C330-4D7A-8665-638D0551AA6C}" type="presOf" srcId="{4B38D198-A2F6-45C6-882E-1FBCB8B7668B}" destId="{35D6DB98-5493-4746-9EF1-53AC12C3E653}" srcOrd="0" destOrd="0" presId="urn:microsoft.com/office/officeart/2005/8/layout/orgChart1"/>
    <dgm:cxn modelId="{620899FE-282D-40D9-A6AE-1F2929D49252}" type="presOf" srcId="{482C006F-0781-4348-B958-306A69837E4C}" destId="{C197DD65-C95E-4F41-BF4A-97C677112F1B}" srcOrd="1" destOrd="0" presId="urn:microsoft.com/office/officeart/2005/8/layout/orgChart1"/>
    <dgm:cxn modelId="{1A10CA4C-A8F4-4679-9435-2342A69F5B77}" type="presParOf" srcId="{97E77A6E-C56F-4718-BC4C-C9569E09F28F}" destId="{627FA365-CB41-4FF7-B2CE-34DD7826F64E}" srcOrd="0" destOrd="0" presId="urn:microsoft.com/office/officeart/2005/8/layout/orgChart1"/>
    <dgm:cxn modelId="{E2791FFC-8DF7-424E-9D7B-4C40CF9FF2E2}" type="presParOf" srcId="{627FA365-CB41-4FF7-B2CE-34DD7826F64E}" destId="{BBB8B322-012D-463B-ADAE-3E277AB36054}" srcOrd="0" destOrd="0" presId="urn:microsoft.com/office/officeart/2005/8/layout/orgChart1"/>
    <dgm:cxn modelId="{B8A73FB7-8CF4-437C-BBD1-21AE51EDEBB0}" type="presParOf" srcId="{BBB8B322-012D-463B-ADAE-3E277AB36054}" destId="{9F255762-A33A-41D9-8B77-5E462E7B1461}" srcOrd="0" destOrd="0" presId="urn:microsoft.com/office/officeart/2005/8/layout/orgChart1"/>
    <dgm:cxn modelId="{4EFDB795-62B6-490C-880C-76C8CEA93F2F}" type="presParOf" srcId="{BBB8B322-012D-463B-ADAE-3E277AB36054}" destId="{C197DD65-C95E-4F41-BF4A-97C677112F1B}" srcOrd="1" destOrd="0" presId="urn:microsoft.com/office/officeart/2005/8/layout/orgChart1"/>
    <dgm:cxn modelId="{ADF8494C-4640-4BED-AC6C-A4760F98A292}" type="presParOf" srcId="{627FA365-CB41-4FF7-B2CE-34DD7826F64E}" destId="{10BB9C86-FF63-435A-B44C-33A1603E5BA9}" srcOrd="1" destOrd="0" presId="urn:microsoft.com/office/officeart/2005/8/layout/orgChart1"/>
    <dgm:cxn modelId="{398B531E-D3CE-4648-A3CE-E9E23070CF60}" type="presParOf" srcId="{10BB9C86-FF63-435A-B44C-33A1603E5BA9}" destId="{35D6DB98-5493-4746-9EF1-53AC12C3E653}" srcOrd="0" destOrd="0" presId="urn:microsoft.com/office/officeart/2005/8/layout/orgChart1"/>
    <dgm:cxn modelId="{891A7F71-A3CB-44D1-B72C-062578FFC7C2}" type="presParOf" srcId="{10BB9C86-FF63-435A-B44C-33A1603E5BA9}" destId="{A7C2A55A-3A4D-466A-8092-A4EDAFF434F2}" srcOrd="1" destOrd="0" presId="urn:microsoft.com/office/officeart/2005/8/layout/orgChart1"/>
    <dgm:cxn modelId="{2A1E24EB-BE22-49A1-87C2-611F951A5596}" type="presParOf" srcId="{A7C2A55A-3A4D-466A-8092-A4EDAFF434F2}" destId="{2ED9EA71-256E-4DA5-B6C3-E8D9F032D75E}" srcOrd="0" destOrd="0" presId="urn:microsoft.com/office/officeart/2005/8/layout/orgChart1"/>
    <dgm:cxn modelId="{4D273F6C-21DB-4AF9-8BC3-9DA3249549B4}" type="presParOf" srcId="{2ED9EA71-256E-4DA5-B6C3-E8D9F032D75E}" destId="{4D92A5CB-5D34-4DD4-9370-084FB57B635D}" srcOrd="0" destOrd="0" presId="urn:microsoft.com/office/officeart/2005/8/layout/orgChart1"/>
    <dgm:cxn modelId="{C19CBF86-306B-4F45-90F7-2EBDCBFD4FC9}" type="presParOf" srcId="{2ED9EA71-256E-4DA5-B6C3-E8D9F032D75E}" destId="{2E01A9D1-B811-490E-BC12-1620FA18CC02}" srcOrd="1" destOrd="0" presId="urn:microsoft.com/office/officeart/2005/8/layout/orgChart1"/>
    <dgm:cxn modelId="{E51471F2-95B7-4852-826F-C2D1BB0406CE}" type="presParOf" srcId="{A7C2A55A-3A4D-466A-8092-A4EDAFF434F2}" destId="{270B6F3C-C113-4669-9424-6244D807B51F}" srcOrd="1" destOrd="0" presId="urn:microsoft.com/office/officeart/2005/8/layout/orgChart1"/>
    <dgm:cxn modelId="{7C04779D-50CC-4161-A155-19C360448DFB}" type="presParOf" srcId="{A7C2A55A-3A4D-466A-8092-A4EDAFF434F2}" destId="{A87BB55F-30EE-4294-9D2C-4963AD12C3A6}" srcOrd="2" destOrd="0" presId="urn:microsoft.com/office/officeart/2005/8/layout/orgChart1"/>
    <dgm:cxn modelId="{86479830-23BF-4C01-AB8B-78BEC4E6D65B}" type="presParOf" srcId="{10BB9C86-FF63-435A-B44C-33A1603E5BA9}" destId="{A5C5256D-7D55-4F69-A02D-430E58DAB161}" srcOrd="2" destOrd="0" presId="urn:microsoft.com/office/officeart/2005/8/layout/orgChart1"/>
    <dgm:cxn modelId="{A02685D4-025A-4E74-B727-3C6ACBED35C8}" type="presParOf" srcId="{10BB9C86-FF63-435A-B44C-33A1603E5BA9}" destId="{DCBBF63D-E7F6-4893-8B73-4764B44FC64E}" srcOrd="3" destOrd="0" presId="urn:microsoft.com/office/officeart/2005/8/layout/orgChart1"/>
    <dgm:cxn modelId="{4DD5932E-8286-4B8C-B3E8-6928EB4B3874}" type="presParOf" srcId="{DCBBF63D-E7F6-4893-8B73-4764B44FC64E}" destId="{C1912C85-A2D6-42E4-99D8-7CDE02D82AC6}" srcOrd="0" destOrd="0" presId="urn:microsoft.com/office/officeart/2005/8/layout/orgChart1"/>
    <dgm:cxn modelId="{C298DB55-E47A-4EF9-BF92-1FD1A1F0A30E}" type="presParOf" srcId="{C1912C85-A2D6-42E4-99D8-7CDE02D82AC6}" destId="{A79C59E4-DBEB-4161-A4A1-E908769015C0}" srcOrd="0" destOrd="0" presId="urn:microsoft.com/office/officeart/2005/8/layout/orgChart1"/>
    <dgm:cxn modelId="{39A24AD8-66CC-4038-A3F3-902087122892}" type="presParOf" srcId="{C1912C85-A2D6-42E4-99D8-7CDE02D82AC6}" destId="{B36676EA-ED59-4DA9-ABEC-AEE673E997D1}" srcOrd="1" destOrd="0" presId="urn:microsoft.com/office/officeart/2005/8/layout/orgChart1"/>
    <dgm:cxn modelId="{46A822A9-A46F-4F28-8C5A-1F9DE2C03090}" type="presParOf" srcId="{DCBBF63D-E7F6-4893-8B73-4764B44FC64E}" destId="{B223B430-179F-4D03-A567-EE8BF7205110}" srcOrd="1" destOrd="0" presId="urn:microsoft.com/office/officeart/2005/8/layout/orgChart1"/>
    <dgm:cxn modelId="{6B3B96AE-D23F-4C62-BD25-749A35CA216D}" type="presParOf" srcId="{DCBBF63D-E7F6-4893-8B73-4764B44FC64E}" destId="{2439D47B-D3D0-4755-86FD-4B4A6A1E2983}" srcOrd="2" destOrd="0" presId="urn:microsoft.com/office/officeart/2005/8/layout/orgChart1"/>
    <dgm:cxn modelId="{FA6E9322-09BC-456D-888A-BD82C782993B}" type="presParOf" srcId="{10BB9C86-FF63-435A-B44C-33A1603E5BA9}" destId="{3541D93D-8539-4160-9A5D-9AD8678D4C3E}" srcOrd="4" destOrd="0" presId="urn:microsoft.com/office/officeart/2005/8/layout/orgChart1"/>
    <dgm:cxn modelId="{C8222437-33FB-4B73-AF89-EE0BCC6470F1}" type="presParOf" srcId="{10BB9C86-FF63-435A-B44C-33A1603E5BA9}" destId="{32E97755-274E-4327-9276-2C93B6CB0E3C}" srcOrd="5" destOrd="0" presId="urn:microsoft.com/office/officeart/2005/8/layout/orgChart1"/>
    <dgm:cxn modelId="{D26D8CD9-5952-493D-B0AC-807543F760FF}" type="presParOf" srcId="{32E97755-274E-4327-9276-2C93B6CB0E3C}" destId="{DA2B3C7C-DBAB-4DCD-9010-7FAC95EA42A1}" srcOrd="0" destOrd="0" presId="urn:microsoft.com/office/officeart/2005/8/layout/orgChart1"/>
    <dgm:cxn modelId="{B6AC49D7-F051-4CCB-A6B1-A296967B734E}" type="presParOf" srcId="{DA2B3C7C-DBAB-4DCD-9010-7FAC95EA42A1}" destId="{48AF4889-1743-4D32-AE90-1029FC5D3EF5}" srcOrd="0" destOrd="0" presId="urn:microsoft.com/office/officeart/2005/8/layout/orgChart1"/>
    <dgm:cxn modelId="{112EF647-DE1B-48CE-8941-BCDAD6F8245A}" type="presParOf" srcId="{DA2B3C7C-DBAB-4DCD-9010-7FAC95EA42A1}" destId="{A7A5673F-91D9-4768-AA18-49F79F83102C}" srcOrd="1" destOrd="0" presId="urn:microsoft.com/office/officeart/2005/8/layout/orgChart1"/>
    <dgm:cxn modelId="{31EDF70A-B1B0-4ABB-A0B7-398559AE9FBA}" type="presParOf" srcId="{32E97755-274E-4327-9276-2C93B6CB0E3C}" destId="{154D2086-B773-4F5E-8E5C-1457130E1E5B}" srcOrd="1" destOrd="0" presId="urn:microsoft.com/office/officeart/2005/8/layout/orgChart1"/>
    <dgm:cxn modelId="{2A44E54B-25A9-4AAD-BF60-236BB7077728}" type="presParOf" srcId="{32E97755-274E-4327-9276-2C93B6CB0E3C}" destId="{7C2246E6-16B5-4D08-897E-96447DD7C3E2}" srcOrd="2" destOrd="0" presId="urn:microsoft.com/office/officeart/2005/8/layout/orgChart1"/>
    <dgm:cxn modelId="{D99342C9-678A-4ED8-B344-F637D43C55C0}" type="presParOf" srcId="{627FA365-CB41-4FF7-B2CE-34DD7826F64E}" destId="{56B6D082-5D99-428B-A6AA-9470CC6969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706A0-0343-4636-8620-34F83D9AD0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2C006F-0781-4348-B958-306A69837E4C}">
      <dgm:prSet phldrT="[besedilo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sl-SI" sz="4000" b="1" dirty="0">
              <a:solidFill>
                <a:schemeClr val="tx1"/>
              </a:solidFill>
            </a:rPr>
            <a:t>LITERARNE VRSTE</a:t>
          </a:r>
          <a:endParaRPr lang="en-GB" sz="4000" b="1" dirty="0">
            <a:solidFill>
              <a:schemeClr val="tx1"/>
            </a:solidFill>
          </a:endParaRPr>
        </a:p>
      </dgm:t>
    </dgm:pt>
    <dgm:pt modelId="{DE0A35CB-5C4A-45E1-A69C-E36CD49964B3}" type="parTrans" cxnId="{9B274B5B-F283-436B-A5B8-F8D83D2DAC74}">
      <dgm:prSet/>
      <dgm:spPr/>
      <dgm:t>
        <a:bodyPr/>
        <a:lstStyle/>
        <a:p>
          <a:endParaRPr lang="en-GB"/>
        </a:p>
      </dgm:t>
    </dgm:pt>
    <dgm:pt modelId="{42EAC11A-581E-4EF3-9A70-F3CE924FD55C}" type="sibTrans" cxnId="{9B274B5B-F283-436B-A5B8-F8D83D2DAC74}">
      <dgm:prSet/>
      <dgm:spPr/>
      <dgm:t>
        <a:bodyPr/>
        <a:lstStyle/>
        <a:p>
          <a:endParaRPr lang="en-GB"/>
        </a:p>
      </dgm:t>
    </dgm:pt>
    <dgm:pt modelId="{A30021B2-1E01-45B7-BC0D-08C8FB12D882}">
      <dgm:prSet phldrT="[besedilo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4B38D198-A2F6-45C6-882E-1FBCB8B7668B}" type="parTrans" cxnId="{7FA803D8-A3F1-44E3-8FA8-152D7BBA05E6}">
      <dgm:prSet/>
      <dgm:spPr/>
      <dgm:t>
        <a:bodyPr/>
        <a:lstStyle/>
        <a:p>
          <a:endParaRPr lang="en-GB"/>
        </a:p>
      </dgm:t>
    </dgm:pt>
    <dgm:pt modelId="{43D018D1-E2C7-418D-B1F2-175D032F3FE3}" type="sibTrans" cxnId="{7FA803D8-A3F1-44E3-8FA8-152D7BBA05E6}">
      <dgm:prSet/>
      <dgm:spPr/>
      <dgm:t>
        <a:bodyPr/>
        <a:lstStyle/>
        <a:p>
          <a:endParaRPr lang="en-GB"/>
        </a:p>
      </dgm:t>
    </dgm:pt>
    <dgm:pt modelId="{7D7CA2E3-75AF-4553-A058-65C0B8EC7A8D}">
      <dgm:prSet phldrT="[besedilo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endParaRPr lang="en-GB" sz="1800" dirty="0">
            <a:solidFill>
              <a:schemeClr val="tx1"/>
            </a:solidFill>
          </a:endParaRPr>
        </a:p>
      </dgm:t>
    </dgm:pt>
    <dgm:pt modelId="{8EE7FA98-5D86-4801-A655-968A76412F5F}" type="parTrans" cxnId="{889CC909-3B3B-4C9B-9304-1FAEB5F60CA5}">
      <dgm:prSet/>
      <dgm:spPr/>
      <dgm:t>
        <a:bodyPr/>
        <a:lstStyle/>
        <a:p>
          <a:endParaRPr lang="en-GB"/>
        </a:p>
      </dgm:t>
    </dgm:pt>
    <dgm:pt modelId="{77D829BC-648E-4B36-8A58-46AB4CCDB910}" type="sibTrans" cxnId="{889CC909-3B3B-4C9B-9304-1FAEB5F60CA5}">
      <dgm:prSet/>
      <dgm:spPr/>
      <dgm:t>
        <a:bodyPr/>
        <a:lstStyle/>
        <a:p>
          <a:endParaRPr lang="en-GB"/>
        </a:p>
      </dgm:t>
    </dgm:pt>
    <dgm:pt modelId="{F78E6F1F-C42F-4A6F-A8B9-4A6F4B018AE5}">
      <dgm:prSet phldrT="[besedilo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D6A7223D-9898-4BA6-9323-512F55C7618A}" type="parTrans" cxnId="{83C8E995-A208-440A-97BA-7BA71510D6EA}">
      <dgm:prSet/>
      <dgm:spPr/>
      <dgm:t>
        <a:bodyPr/>
        <a:lstStyle/>
        <a:p>
          <a:endParaRPr lang="en-GB"/>
        </a:p>
      </dgm:t>
    </dgm:pt>
    <dgm:pt modelId="{7A551382-5DB1-483E-9CEB-70375B786210}" type="sibTrans" cxnId="{83C8E995-A208-440A-97BA-7BA71510D6EA}">
      <dgm:prSet/>
      <dgm:spPr/>
      <dgm:t>
        <a:bodyPr/>
        <a:lstStyle/>
        <a:p>
          <a:endParaRPr lang="en-GB"/>
        </a:p>
      </dgm:t>
    </dgm:pt>
    <dgm:pt modelId="{97E77A6E-C56F-4718-BC4C-C9569E09F28F}" type="pres">
      <dgm:prSet presAssocID="{CED706A0-0343-4636-8620-34F83D9AD0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FA365-CB41-4FF7-B2CE-34DD7826F64E}" type="pres">
      <dgm:prSet presAssocID="{482C006F-0781-4348-B958-306A69837E4C}" presName="hierRoot1" presStyleCnt="0">
        <dgm:presLayoutVars>
          <dgm:hierBranch val="init"/>
        </dgm:presLayoutVars>
      </dgm:prSet>
      <dgm:spPr/>
    </dgm:pt>
    <dgm:pt modelId="{BBB8B322-012D-463B-ADAE-3E277AB36054}" type="pres">
      <dgm:prSet presAssocID="{482C006F-0781-4348-B958-306A69837E4C}" presName="rootComposite1" presStyleCnt="0"/>
      <dgm:spPr/>
    </dgm:pt>
    <dgm:pt modelId="{9F255762-A33A-41D9-8B77-5E462E7B1461}" type="pres">
      <dgm:prSet presAssocID="{482C006F-0781-4348-B958-306A69837E4C}" presName="rootText1" presStyleLbl="node0" presStyleIdx="0" presStyleCnt="1" custScaleX="131076" custScaleY="145743">
        <dgm:presLayoutVars>
          <dgm:chPref val="3"/>
        </dgm:presLayoutVars>
      </dgm:prSet>
      <dgm:spPr/>
    </dgm:pt>
    <dgm:pt modelId="{C197DD65-C95E-4F41-BF4A-97C677112F1B}" type="pres">
      <dgm:prSet presAssocID="{482C006F-0781-4348-B958-306A69837E4C}" presName="rootConnector1" presStyleLbl="node1" presStyleIdx="0" presStyleCnt="0"/>
      <dgm:spPr/>
    </dgm:pt>
    <dgm:pt modelId="{10BB9C86-FF63-435A-B44C-33A1603E5BA9}" type="pres">
      <dgm:prSet presAssocID="{482C006F-0781-4348-B958-306A69837E4C}" presName="hierChild2" presStyleCnt="0"/>
      <dgm:spPr/>
    </dgm:pt>
    <dgm:pt modelId="{35D6DB98-5493-4746-9EF1-53AC12C3E653}" type="pres">
      <dgm:prSet presAssocID="{4B38D198-A2F6-45C6-882E-1FBCB8B7668B}" presName="Name37" presStyleLbl="parChTrans1D2" presStyleIdx="0" presStyleCnt="3"/>
      <dgm:spPr/>
    </dgm:pt>
    <dgm:pt modelId="{A7C2A55A-3A4D-466A-8092-A4EDAFF434F2}" type="pres">
      <dgm:prSet presAssocID="{A30021B2-1E01-45B7-BC0D-08C8FB12D882}" presName="hierRoot2" presStyleCnt="0">
        <dgm:presLayoutVars>
          <dgm:hierBranch val="init"/>
        </dgm:presLayoutVars>
      </dgm:prSet>
      <dgm:spPr/>
    </dgm:pt>
    <dgm:pt modelId="{2ED9EA71-256E-4DA5-B6C3-E8D9F032D75E}" type="pres">
      <dgm:prSet presAssocID="{A30021B2-1E01-45B7-BC0D-08C8FB12D882}" presName="rootComposite" presStyleCnt="0"/>
      <dgm:spPr/>
    </dgm:pt>
    <dgm:pt modelId="{4D92A5CB-5D34-4DD4-9370-084FB57B635D}" type="pres">
      <dgm:prSet presAssocID="{A30021B2-1E01-45B7-BC0D-08C8FB12D882}" presName="rootText" presStyleLbl="node2" presStyleIdx="0" presStyleCnt="3" custLinFactNeighborX="-2118" custLinFactNeighborY="-1873">
        <dgm:presLayoutVars>
          <dgm:chPref val="3"/>
        </dgm:presLayoutVars>
      </dgm:prSet>
      <dgm:spPr/>
    </dgm:pt>
    <dgm:pt modelId="{2E01A9D1-B811-490E-BC12-1620FA18CC02}" type="pres">
      <dgm:prSet presAssocID="{A30021B2-1E01-45B7-BC0D-08C8FB12D882}" presName="rootConnector" presStyleLbl="node2" presStyleIdx="0" presStyleCnt="3"/>
      <dgm:spPr/>
    </dgm:pt>
    <dgm:pt modelId="{270B6F3C-C113-4669-9424-6244D807B51F}" type="pres">
      <dgm:prSet presAssocID="{A30021B2-1E01-45B7-BC0D-08C8FB12D882}" presName="hierChild4" presStyleCnt="0"/>
      <dgm:spPr/>
    </dgm:pt>
    <dgm:pt modelId="{A87BB55F-30EE-4294-9D2C-4963AD12C3A6}" type="pres">
      <dgm:prSet presAssocID="{A30021B2-1E01-45B7-BC0D-08C8FB12D882}" presName="hierChild5" presStyleCnt="0"/>
      <dgm:spPr/>
    </dgm:pt>
    <dgm:pt modelId="{A5C5256D-7D55-4F69-A02D-430E58DAB161}" type="pres">
      <dgm:prSet presAssocID="{8EE7FA98-5D86-4801-A655-968A76412F5F}" presName="Name37" presStyleLbl="parChTrans1D2" presStyleIdx="1" presStyleCnt="3"/>
      <dgm:spPr/>
    </dgm:pt>
    <dgm:pt modelId="{DCBBF63D-E7F6-4893-8B73-4764B44FC64E}" type="pres">
      <dgm:prSet presAssocID="{7D7CA2E3-75AF-4553-A058-65C0B8EC7A8D}" presName="hierRoot2" presStyleCnt="0">
        <dgm:presLayoutVars>
          <dgm:hierBranch val="init"/>
        </dgm:presLayoutVars>
      </dgm:prSet>
      <dgm:spPr/>
    </dgm:pt>
    <dgm:pt modelId="{C1912C85-A2D6-42E4-99D8-7CDE02D82AC6}" type="pres">
      <dgm:prSet presAssocID="{7D7CA2E3-75AF-4553-A058-65C0B8EC7A8D}" presName="rootComposite" presStyleCnt="0"/>
      <dgm:spPr/>
    </dgm:pt>
    <dgm:pt modelId="{A79C59E4-DBEB-4161-A4A1-E908769015C0}" type="pres">
      <dgm:prSet presAssocID="{7D7CA2E3-75AF-4553-A058-65C0B8EC7A8D}" presName="rootText" presStyleLbl="node2" presStyleIdx="1" presStyleCnt="3">
        <dgm:presLayoutVars>
          <dgm:chPref val="3"/>
        </dgm:presLayoutVars>
      </dgm:prSet>
      <dgm:spPr/>
    </dgm:pt>
    <dgm:pt modelId="{B36676EA-ED59-4DA9-ABEC-AEE673E997D1}" type="pres">
      <dgm:prSet presAssocID="{7D7CA2E3-75AF-4553-A058-65C0B8EC7A8D}" presName="rootConnector" presStyleLbl="node2" presStyleIdx="1" presStyleCnt="3"/>
      <dgm:spPr/>
    </dgm:pt>
    <dgm:pt modelId="{B223B430-179F-4D03-A567-EE8BF7205110}" type="pres">
      <dgm:prSet presAssocID="{7D7CA2E3-75AF-4553-A058-65C0B8EC7A8D}" presName="hierChild4" presStyleCnt="0"/>
      <dgm:spPr/>
    </dgm:pt>
    <dgm:pt modelId="{2439D47B-D3D0-4755-86FD-4B4A6A1E2983}" type="pres">
      <dgm:prSet presAssocID="{7D7CA2E3-75AF-4553-A058-65C0B8EC7A8D}" presName="hierChild5" presStyleCnt="0"/>
      <dgm:spPr/>
    </dgm:pt>
    <dgm:pt modelId="{3541D93D-8539-4160-9A5D-9AD8678D4C3E}" type="pres">
      <dgm:prSet presAssocID="{D6A7223D-9898-4BA6-9323-512F55C7618A}" presName="Name37" presStyleLbl="parChTrans1D2" presStyleIdx="2" presStyleCnt="3"/>
      <dgm:spPr/>
    </dgm:pt>
    <dgm:pt modelId="{32E97755-274E-4327-9276-2C93B6CB0E3C}" type="pres">
      <dgm:prSet presAssocID="{F78E6F1F-C42F-4A6F-A8B9-4A6F4B018AE5}" presName="hierRoot2" presStyleCnt="0">
        <dgm:presLayoutVars>
          <dgm:hierBranch val="init"/>
        </dgm:presLayoutVars>
      </dgm:prSet>
      <dgm:spPr/>
    </dgm:pt>
    <dgm:pt modelId="{DA2B3C7C-DBAB-4DCD-9010-7FAC95EA42A1}" type="pres">
      <dgm:prSet presAssocID="{F78E6F1F-C42F-4A6F-A8B9-4A6F4B018AE5}" presName="rootComposite" presStyleCnt="0"/>
      <dgm:spPr/>
    </dgm:pt>
    <dgm:pt modelId="{48AF4889-1743-4D32-AE90-1029FC5D3EF5}" type="pres">
      <dgm:prSet presAssocID="{F78E6F1F-C42F-4A6F-A8B9-4A6F4B018AE5}" presName="rootText" presStyleLbl="node2" presStyleIdx="2" presStyleCnt="3">
        <dgm:presLayoutVars>
          <dgm:chPref val="3"/>
        </dgm:presLayoutVars>
      </dgm:prSet>
      <dgm:spPr/>
    </dgm:pt>
    <dgm:pt modelId="{A7A5673F-91D9-4768-AA18-49F79F83102C}" type="pres">
      <dgm:prSet presAssocID="{F78E6F1F-C42F-4A6F-A8B9-4A6F4B018AE5}" presName="rootConnector" presStyleLbl="node2" presStyleIdx="2" presStyleCnt="3"/>
      <dgm:spPr/>
    </dgm:pt>
    <dgm:pt modelId="{154D2086-B773-4F5E-8E5C-1457130E1E5B}" type="pres">
      <dgm:prSet presAssocID="{F78E6F1F-C42F-4A6F-A8B9-4A6F4B018AE5}" presName="hierChild4" presStyleCnt="0"/>
      <dgm:spPr/>
    </dgm:pt>
    <dgm:pt modelId="{7C2246E6-16B5-4D08-897E-96447DD7C3E2}" type="pres">
      <dgm:prSet presAssocID="{F78E6F1F-C42F-4A6F-A8B9-4A6F4B018AE5}" presName="hierChild5" presStyleCnt="0"/>
      <dgm:spPr/>
    </dgm:pt>
    <dgm:pt modelId="{56B6D082-5D99-428B-A6AA-9470CC6969C1}" type="pres">
      <dgm:prSet presAssocID="{482C006F-0781-4348-B958-306A69837E4C}" presName="hierChild3" presStyleCnt="0"/>
      <dgm:spPr/>
    </dgm:pt>
  </dgm:ptLst>
  <dgm:cxnLst>
    <dgm:cxn modelId="{889CC909-3B3B-4C9B-9304-1FAEB5F60CA5}" srcId="{482C006F-0781-4348-B958-306A69837E4C}" destId="{7D7CA2E3-75AF-4553-A058-65C0B8EC7A8D}" srcOrd="1" destOrd="0" parTransId="{8EE7FA98-5D86-4801-A655-968A76412F5F}" sibTransId="{77D829BC-648E-4B36-8A58-46AB4CCDB910}"/>
    <dgm:cxn modelId="{6DFF3734-EF63-41E5-81DA-3C038D57FA0B}" type="presOf" srcId="{7D7CA2E3-75AF-4553-A058-65C0B8EC7A8D}" destId="{A79C59E4-DBEB-4161-A4A1-E908769015C0}" srcOrd="0" destOrd="0" presId="urn:microsoft.com/office/officeart/2005/8/layout/orgChart1"/>
    <dgm:cxn modelId="{9B274B5B-F283-436B-A5B8-F8D83D2DAC74}" srcId="{CED706A0-0343-4636-8620-34F83D9AD015}" destId="{482C006F-0781-4348-B958-306A69837E4C}" srcOrd="0" destOrd="0" parTransId="{DE0A35CB-5C4A-45E1-A69C-E36CD49964B3}" sibTransId="{42EAC11A-581E-4EF3-9A70-F3CE924FD55C}"/>
    <dgm:cxn modelId="{ED41E648-16E1-4245-A50E-A1DA9CA5F786}" type="presOf" srcId="{A30021B2-1E01-45B7-BC0D-08C8FB12D882}" destId="{4D92A5CB-5D34-4DD4-9370-084FB57B635D}" srcOrd="0" destOrd="0" presId="urn:microsoft.com/office/officeart/2005/8/layout/orgChart1"/>
    <dgm:cxn modelId="{69E5FC4B-95B8-4E5F-8DFD-0983883CB8C6}" type="presOf" srcId="{A30021B2-1E01-45B7-BC0D-08C8FB12D882}" destId="{2E01A9D1-B811-490E-BC12-1620FA18CC02}" srcOrd="1" destOrd="0" presId="urn:microsoft.com/office/officeart/2005/8/layout/orgChart1"/>
    <dgm:cxn modelId="{83C8E995-A208-440A-97BA-7BA71510D6EA}" srcId="{482C006F-0781-4348-B958-306A69837E4C}" destId="{F78E6F1F-C42F-4A6F-A8B9-4A6F4B018AE5}" srcOrd="2" destOrd="0" parTransId="{D6A7223D-9898-4BA6-9323-512F55C7618A}" sibTransId="{7A551382-5DB1-483E-9CEB-70375B786210}"/>
    <dgm:cxn modelId="{3AF933C1-BB38-4193-B9E8-E391AAFB6F0B}" type="presOf" srcId="{482C006F-0781-4348-B958-306A69837E4C}" destId="{9F255762-A33A-41D9-8B77-5E462E7B1461}" srcOrd="0" destOrd="0" presId="urn:microsoft.com/office/officeart/2005/8/layout/orgChart1"/>
    <dgm:cxn modelId="{F55975C6-E502-4A72-A4F2-CCC04A207D5D}" type="presOf" srcId="{F78E6F1F-C42F-4A6F-A8B9-4A6F4B018AE5}" destId="{A7A5673F-91D9-4768-AA18-49F79F83102C}" srcOrd="1" destOrd="0" presId="urn:microsoft.com/office/officeart/2005/8/layout/orgChart1"/>
    <dgm:cxn modelId="{F7F3B1C9-9ECC-4662-A398-FBA15503B8D8}" type="presOf" srcId="{D6A7223D-9898-4BA6-9323-512F55C7618A}" destId="{3541D93D-8539-4160-9A5D-9AD8678D4C3E}" srcOrd="0" destOrd="0" presId="urn:microsoft.com/office/officeart/2005/8/layout/orgChart1"/>
    <dgm:cxn modelId="{C3DC8ACA-2C68-489D-B812-E169826A3854}" type="presOf" srcId="{8EE7FA98-5D86-4801-A655-968A76412F5F}" destId="{A5C5256D-7D55-4F69-A02D-430E58DAB161}" srcOrd="0" destOrd="0" presId="urn:microsoft.com/office/officeart/2005/8/layout/orgChart1"/>
    <dgm:cxn modelId="{D0B1EBD0-FC51-47ED-AE63-AECB8CFDB51B}" type="presOf" srcId="{F78E6F1F-C42F-4A6F-A8B9-4A6F4B018AE5}" destId="{48AF4889-1743-4D32-AE90-1029FC5D3EF5}" srcOrd="0" destOrd="0" presId="urn:microsoft.com/office/officeart/2005/8/layout/orgChart1"/>
    <dgm:cxn modelId="{7FA803D8-A3F1-44E3-8FA8-152D7BBA05E6}" srcId="{482C006F-0781-4348-B958-306A69837E4C}" destId="{A30021B2-1E01-45B7-BC0D-08C8FB12D882}" srcOrd="0" destOrd="0" parTransId="{4B38D198-A2F6-45C6-882E-1FBCB8B7668B}" sibTransId="{43D018D1-E2C7-418D-B1F2-175D032F3FE3}"/>
    <dgm:cxn modelId="{B45943DB-A5B5-4FCB-A780-70299DD25061}" type="presOf" srcId="{CED706A0-0343-4636-8620-34F83D9AD015}" destId="{97E77A6E-C56F-4718-BC4C-C9569E09F28F}" srcOrd="0" destOrd="0" presId="urn:microsoft.com/office/officeart/2005/8/layout/orgChart1"/>
    <dgm:cxn modelId="{A0465CE8-15D1-47CE-8C58-4A7D9F88909B}" type="presOf" srcId="{7D7CA2E3-75AF-4553-A058-65C0B8EC7A8D}" destId="{B36676EA-ED59-4DA9-ABEC-AEE673E997D1}" srcOrd="1" destOrd="0" presId="urn:microsoft.com/office/officeart/2005/8/layout/orgChart1"/>
    <dgm:cxn modelId="{D15E3FED-C330-4D7A-8665-638D0551AA6C}" type="presOf" srcId="{4B38D198-A2F6-45C6-882E-1FBCB8B7668B}" destId="{35D6DB98-5493-4746-9EF1-53AC12C3E653}" srcOrd="0" destOrd="0" presId="urn:microsoft.com/office/officeart/2005/8/layout/orgChart1"/>
    <dgm:cxn modelId="{620899FE-282D-40D9-A6AE-1F2929D49252}" type="presOf" srcId="{482C006F-0781-4348-B958-306A69837E4C}" destId="{C197DD65-C95E-4F41-BF4A-97C677112F1B}" srcOrd="1" destOrd="0" presId="urn:microsoft.com/office/officeart/2005/8/layout/orgChart1"/>
    <dgm:cxn modelId="{1A10CA4C-A8F4-4679-9435-2342A69F5B77}" type="presParOf" srcId="{97E77A6E-C56F-4718-BC4C-C9569E09F28F}" destId="{627FA365-CB41-4FF7-B2CE-34DD7826F64E}" srcOrd="0" destOrd="0" presId="urn:microsoft.com/office/officeart/2005/8/layout/orgChart1"/>
    <dgm:cxn modelId="{E2791FFC-8DF7-424E-9D7B-4C40CF9FF2E2}" type="presParOf" srcId="{627FA365-CB41-4FF7-B2CE-34DD7826F64E}" destId="{BBB8B322-012D-463B-ADAE-3E277AB36054}" srcOrd="0" destOrd="0" presId="urn:microsoft.com/office/officeart/2005/8/layout/orgChart1"/>
    <dgm:cxn modelId="{B8A73FB7-8CF4-437C-BBD1-21AE51EDEBB0}" type="presParOf" srcId="{BBB8B322-012D-463B-ADAE-3E277AB36054}" destId="{9F255762-A33A-41D9-8B77-5E462E7B1461}" srcOrd="0" destOrd="0" presId="urn:microsoft.com/office/officeart/2005/8/layout/orgChart1"/>
    <dgm:cxn modelId="{4EFDB795-62B6-490C-880C-76C8CEA93F2F}" type="presParOf" srcId="{BBB8B322-012D-463B-ADAE-3E277AB36054}" destId="{C197DD65-C95E-4F41-BF4A-97C677112F1B}" srcOrd="1" destOrd="0" presId="urn:microsoft.com/office/officeart/2005/8/layout/orgChart1"/>
    <dgm:cxn modelId="{ADF8494C-4640-4BED-AC6C-A4760F98A292}" type="presParOf" srcId="{627FA365-CB41-4FF7-B2CE-34DD7826F64E}" destId="{10BB9C86-FF63-435A-B44C-33A1603E5BA9}" srcOrd="1" destOrd="0" presId="urn:microsoft.com/office/officeart/2005/8/layout/orgChart1"/>
    <dgm:cxn modelId="{398B531E-D3CE-4648-A3CE-E9E23070CF60}" type="presParOf" srcId="{10BB9C86-FF63-435A-B44C-33A1603E5BA9}" destId="{35D6DB98-5493-4746-9EF1-53AC12C3E653}" srcOrd="0" destOrd="0" presId="urn:microsoft.com/office/officeart/2005/8/layout/orgChart1"/>
    <dgm:cxn modelId="{891A7F71-A3CB-44D1-B72C-062578FFC7C2}" type="presParOf" srcId="{10BB9C86-FF63-435A-B44C-33A1603E5BA9}" destId="{A7C2A55A-3A4D-466A-8092-A4EDAFF434F2}" srcOrd="1" destOrd="0" presId="urn:microsoft.com/office/officeart/2005/8/layout/orgChart1"/>
    <dgm:cxn modelId="{2A1E24EB-BE22-49A1-87C2-611F951A5596}" type="presParOf" srcId="{A7C2A55A-3A4D-466A-8092-A4EDAFF434F2}" destId="{2ED9EA71-256E-4DA5-B6C3-E8D9F032D75E}" srcOrd="0" destOrd="0" presId="urn:microsoft.com/office/officeart/2005/8/layout/orgChart1"/>
    <dgm:cxn modelId="{4D273F6C-21DB-4AF9-8BC3-9DA3249549B4}" type="presParOf" srcId="{2ED9EA71-256E-4DA5-B6C3-E8D9F032D75E}" destId="{4D92A5CB-5D34-4DD4-9370-084FB57B635D}" srcOrd="0" destOrd="0" presId="urn:microsoft.com/office/officeart/2005/8/layout/orgChart1"/>
    <dgm:cxn modelId="{C19CBF86-306B-4F45-90F7-2EBDCBFD4FC9}" type="presParOf" srcId="{2ED9EA71-256E-4DA5-B6C3-E8D9F032D75E}" destId="{2E01A9D1-B811-490E-BC12-1620FA18CC02}" srcOrd="1" destOrd="0" presId="urn:microsoft.com/office/officeart/2005/8/layout/orgChart1"/>
    <dgm:cxn modelId="{E51471F2-95B7-4852-826F-C2D1BB0406CE}" type="presParOf" srcId="{A7C2A55A-3A4D-466A-8092-A4EDAFF434F2}" destId="{270B6F3C-C113-4669-9424-6244D807B51F}" srcOrd="1" destOrd="0" presId="urn:microsoft.com/office/officeart/2005/8/layout/orgChart1"/>
    <dgm:cxn modelId="{7C04779D-50CC-4161-A155-19C360448DFB}" type="presParOf" srcId="{A7C2A55A-3A4D-466A-8092-A4EDAFF434F2}" destId="{A87BB55F-30EE-4294-9D2C-4963AD12C3A6}" srcOrd="2" destOrd="0" presId="urn:microsoft.com/office/officeart/2005/8/layout/orgChart1"/>
    <dgm:cxn modelId="{86479830-23BF-4C01-AB8B-78BEC4E6D65B}" type="presParOf" srcId="{10BB9C86-FF63-435A-B44C-33A1603E5BA9}" destId="{A5C5256D-7D55-4F69-A02D-430E58DAB161}" srcOrd="2" destOrd="0" presId="urn:microsoft.com/office/officeart/2005/8/layout/orgChart1"/>
    <dgm:cxn modelId="{A02685D4-025A-4E74-B727-3C6ACBED35C8}" type="presParOf" srcId="{10BB9C86-FF63-435A-B44C-33A1603E5BA9}" destId="{DCBBF63D-E7F6-4893-8B73-4764B44FC64E}" srcOrd="3" destOrd="0" presId="urn:microsoft.com/office/officeart/2005/8/layout/orgChart1"/>
    <dgm:cxn modelId="{4DD5932E-8286-4B8C-B3E8-6928EB4B3874}" type="presParOf" srcId="{DCBBF63D-E7F6-4893-8B73-4764B44FC64E}" destId="{C1912C85-A2D6-42E4-99D8-7CDE02D82AC6}" srcOrd="0" destOrd="0" presId="urn:microsoft.com/office/officeart/2005/8/layout/orgChart1"/>
    <dgm:cxn modelId="{C298DB55-E47A-4EF9-BF92-1FD1A1F0A30E}" type="presParOf" srcId="{C1912C85-A2D6-42E4-99D8-7CDE02D82AC6}" destId="{A79C59E4-DBEB-4161-A4A1-E908769015C0}" srcOrd="0" destOrd="0" presId="urn:microsoft.com/office/officeart/2005/8/layout/orgChart1"/>
    <dgm:cxn modelId="{39A24AD8-66CC-4038-A3F3-902087122892}" type="presParOf" srcId="{C1912C85-A2D6-42E4-99D8-7CDE02D82AC6}" destId="{B36676EA-ED59-4DA9-ABEC-AEE673E997D1}" srcOrd="1" destOrd="0" presId="urn:microsoft.com/office/officeart/2005/8/layout/orgChart1"/>
    <dgm:cxn modelId="{46A822A9-A46F-4F28-8C5A-1F9DE2C03090}" type="presParOf" srcId="{DCBBF63D-E7F6-4893-8B73-4764B44FC64E}" destId="{B223B430-179F-4D03-A567-EE8BF7205110}" srcOrd="1" destOrd="0" presId="urn:microsoft.com/office/officeart/2005/8/layout/orgChart1"/>
    <dgm:cxn modelId="{6B3B96AE-D23F-4C62-BD25-749A35CA216D}" type="presParOf" srcId="{DCBBF63D-E7F6-4893-8B73-4764B44FC64E}" destId="{2439D47B-D3D0-4755-86FD-4B4A6A1E2983}" srcOrd="2" destOrd="0" presId="urn:microsoft.com/office/officeart/2005/8/layout/orgChart1"/>
    <dgm:cxn modelId="{FA6E9322-09BC-456D-888A-BD82C782993B}" type="presParOf" srcId="{10BB9C86-FF63-435A-B44C-33A1603E5BA9}" destId="{3541D93D-8539-4160-9A5D-9AD8678D4C3E}" srcOrd="4" destOrd="0" presId="urn:microsoft.com/office/officeart/2005/8/layout/orgChart1"/>
    <dgm:cxn modelId="{C8222437-33FB-4B73-AF89-EE0BCC6470F1}" type="presParOf" srcId="{10BB9C86-FF63-435A-B44C-33A1603E5BA9}" destId="{32E97755-274E-4327-9276-2C93B6CB0E3C}" srcOrd="5" destOrd="0" presId="urn:microsoft.com/office/officeart/2005/8/layout/orgChart1"/>
    <dgm:cxn modelId="{D26D8CD9-5952-493D-B0AC-807543F760FF}" type="presParOf" srcId="{32E97755-274E-4327-9276-2C93B6CB0E3C}" destId="{DA2B3C7C-DBAB-4DCD-9010-7FAC95EA42A1}" srcOrd="0" destOrd="0" presId="urn:microsoft.com/office/officeart/2005/8/layout/orgChart1"/>
    <dgm:cxn modelId="{B6AC49D7-F051-4CCB-A6B1-A296967B734E}" type="presParOf" srcId="{DA2B3C7C-DBAB-4DCD-9010-7FAC95EA42A1}" destId="{48AF4889-1743-4D32-AE90-1029FC5D3EF5}" srcOrd="0" destOrd="0" presId="urn:microsoft.com/office/officeart/2005/8/layout/orgChart1"/>
    <dgm:cxn modelId="{112EF647-DE1B-48CE-8941-BCDAD6F8245A}" type="presParOf" srcId="{DA2B3C7C-DBAB-4DCD-9010-7FAC95EA42A1}" destId="{A7A5673F-91D9-4768-AA18-49F79F83102C}" srcOrd="1" destOrd="0" presId="urn:microsoft.com/office/officeart/2005/8/layout/orgChart1"/>
    <dgm:cxn modelId="{31EDF70A-B1B0-4ABB-A0B7-398559AE9FBA}" type="presParOf" srcId="{32E97755-274E-4327-9276-2C93B6CB0E3C}" destId="{154D2086-B773-4F5E-8E5C-1457130E1E5B}" srcOrd="1" destOrd="0" presId="urn:microsoft.com/office/officeart/2005/8/layout/orgChart1"/>
    <dgm:cxn modelId="{2A44E54B-25A9-4AAD-BF60-236BB7077728}" type="presParOf" srcId="{32E97755-274E-4327-9276-2C93B6CB0E3C}" destId="{7C2246E6-16B5-4D08-897E-96447DD7C3E2}" srcOrd="2" destOrd="0" presId="urn:microsoft.com/office/officeart/2005/8/layout/orgChart1"/>
    <dgm:cxn modelId="{D99342C9-678A-4ED8-B344-F637D43C55C0}" type="presParOf" srcId="{627FA365-CB41-4FF7-B2CE-34DD7826F64E}" destId="{56B6D082-5D99-428B-A6AA-9470CC6969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D706A0-0343-4636-8620-34F83D9AD0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2C006F-0781-4348-B958-306A69837E4C}">
      <dgm:prSet phldrT="[besedilo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sl-SI" sz="4000" b="1" dirty="0">
              <a:solidFill>
                <a:schemeClr val="tx1"/>
              </a:solidFill>
            </a:rPr>
            <a:t>LITERARNE VRSTE</a:t>
          </a:r>
          <a:endParaRPr lang="en-GB" sz="4000" b="1" dirty="0">
            <a:solidFill>
              <a:schemeClr val="tx1"/>
            </a:solidFill>
          </a:endParaRPr>
        </a:p>
      </dgm:t>
    </dgm:pt>
    <dgm:pt modelId="{DE0A35CB-5C4A-45E1-A69C-E36CD49964B3}" type="parTrans" cxnId="{9B274B5B-F283-436B-A5B8-F8D83D2DAC74}">
      <dgm:prSet/>
      <dgm:spPr/>
      <dgm:t>
        <a:bodyPr/>
        <a:lstStyle/>
        <a:p>
          <a:endParaRPr lang="en-GB"/>
        </a:p>
      </dgm:t>
    </dgm:pt>
    <dgm:pt modelId="{42EAC11A-581E-4EF3-9A70-F3CE924FD55C}" type="sibTrans" cxnId="{9B274B5B-F283-436B-A5B8-F8D83D2DAC74}">
      <dgm:prSet/>
      <dgm:spPr/>
      <dgm:t>
        <a:bodyPr/>
        <a:lstStyle/>
        <a:p>
          <a:endParaRPr lang="en-GB"/>
        </a:p>
      </dgm:t>
    </dgm:pt>
    <dgm:pt modelId="{A30021B2-1E01-45B7-BC0D-08C8FB12D882}">
      <dgm:prSet phldrT="[besedilo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sl-SI" sz="2800" dirty="0">
              <a:solidFill>
                <a:schemeClr val="tx1"/>
              </a:solidFill>
            </a:rPr>
            <a:t>sonet</a:t>
          </a:r>
          <a:endParaRPr lang="en-GB" sz="2800" dirty="0">
            <a:solidFill>
              <a:schemeClr val="tx1"/>
            </a:solidFill>
          </a:endParaRPr>
        </a:p>
      </dgm:t>
    </dgm:pt>
    <dgm:pt modelId="{4B38D198-A2F6-45C6-882E-1FBCB8B7668B}" type="parTrans" cxnId="{7FA803D8-A3F1-44E3-8FA8-152D7BBA05E6}">
      <dgm:prSet/>
      <dgm:spPr/>
      <dgm:t>
        <a:bodyPr/>
        <a:lstStyle/>
        <a:p>
          <a:endParaRPr lang="en-GB"/>
        </a:p>
      </dgm:t>
    </dgm:pt>
    <dgm:pt modelId="{43D018D1-E2C7-418D-B1F2-175D032F3FE3}" type="sibTrans" cxnId="{7FA803D8-A3F1-44E3-8FA8-152D7BBA05E6}">
      <dgm:prSet/>
      <dgm:spPr/>
      <dgm:t>
        <a:bodyPr/>
        <a:lstStyle/>
        <a:p>
          <a:endParaRPr lang="en-GB"/>
        </a:p>
      </dgm:t>
    </dgm:pt>
    <dgm:pt modelId="{7D7CA2E3-75AF-4553-A058-65C0B8EC7A8D}">
      <dgm:prSet phldrT="[besedilo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sl-SI" sz="2400" dirty="0">
              <a:solidFill>
                <a:schemeClr val="tx1"/>
              </a:solidFill>
            </a:rPr>
            <a:t>pravljica, bajka, pripovedka, basen, roman, ep, romanca</a:t>
          </a:r>
          <a:endParaRPr lang="en-GB" sz="1800" dirty="0">
            <a:solidFill>
              <a:schemeClr val="tx1"/>
            </a:solidFill>
          </a:endParaRPr>
        </a:p>
      </dgm:t>
    </dgm:pt>
    <dgm:pt modelId="{8EE7FA98-5D86-4801-A655-968A76412F5F}" type="parTrans" cxnId="{889CC909-3B3B-4C9B-9304-1FAEB5F60CA5}">
      <dgm:prSet/>
      <dgm:spPr/>
      <dgm:t>
        <a:bodyPr/>
        <a:lstStyle/>
        <a:p>
          <a:endParaRPr lang="en-GB"/>
        </a:p>
      </dgm:t>
    </dgm:pt>
    <dgm:pt modelId="{77D829BC-648E-4B36-8A58-46AB4CCDB910}" type="sibTrans" cxnId="{889CC909-3B3B-4C9B-9304-1FAEB5F60CA5}">
      <dgm:prSet/>
      <dgm:spPr/>
      <dgm:t>
        <a:bodyPr/>
        <a:lstStyle/>
        <a:p>
          <a:endParaRPr lang="en-GB"/>
        </a:p>
      </dgm:t>
    </dgm:pt>
    <dgm:pt modelId="{F78E6F1F-C42F-4A6F-A8B9-4A6F4B018AE5}">
      <dgm:prSet phldrT="[besedilo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sl-SI" sz="2800" dirty="0">
              <a:solidFill>
                <a:schemeClr val="tx1"/>
              </a:solidFill>
            </a:rPr>
            <a:t>tragedija, komedija</a:t>
          </a:r>
          <a:endParaRPr lang="en-GB" sz="2800" dirty="0">
            <a:solidFill>
              <a:schemeClr val="tx1"/>
            </a:solidFill>
          </a:endParaRPr>
        </a:p>
      </dgm:t>
    </dgm:pt>
    <dgm:pt modelId="{D6A7223D-9898-4BA6-9323-512F55C7618A}" type="parTrans" cxnId="{83C8E995-A208-440A-97BA-7BA71510D6EA}">
      <dgm:prSet/>
      <dgm:spPr/>
      <dgm:t>
        <a:bodyPr/>
        <a:lstStyle/>
        <a:p>
          <a:endParaRPr lang="en-GB"/>
        </a:p>
      </dgm:t>
    </dgm:pt>
    <dgm:pt modelId="{7A551382-5DB1-483E-9CEB-70375B786210}" type="sibTrans" cxnId="{83C8E995-A208-440A-97BA-7BA71510D6EA}">
      <dgm:prSet/>
      <dgm:spPr/>
      <dgm:t>
        <a:bodyPr/>
        <a:lstStyle/>
        <a:p>
          <a:endParaRPr lang="en-GB"/>
        </a:p>
      </dgm:t>
    </dgm:pt>
    <dgm:pt modelId="{97E77A6E-C56F-4718-BC4C-C9569E09F28F}" type="pres">
      <dgm:prSet presAssocID="{CED706A0-0343-4636-8620-34F83D9AD0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FA365-CB41-4FF7-B2CE-34DD7826F64E}" type="pres">
      <dgm:prSet presAssocID="{482C006F-0781-4348-B958-306A69837E4C}" presName="hierRoot1" presStyleCnt="0">
        <dgm:presLayoutVars>
          <dgm:hierBranch val="init"/>
        </dgm:presLayoutVars>
      </dgm:prSet>
      <dgm:spPr/>
    </dgm:pt>
    <dgm:pt modelId="{BBB8B322-012D-463B-ADAE-3E277AB36054}" type="pres">
      <dgm:prSet presAssocID="{482C006F-0781-4348-B958-306A69837E4C}" presName="rootComposite1" presStyleCnt="0"/>
      <dgm:spPr/>
    </dgm:pt>
    <dgm:pt modelId="{9F255762-A33A-41D9-8B77-5E462E7B1461}" type="pres">
      <dgm:prSet presAssocID="{482C006F-0781-4348-B958-306A69837E4C}" presName="rootText1" presStyleLbl="node0" presStyleIdx="0" presStyleCnt="1" custScaleX="131076" custScaleY="145743">
        <dgm:presLayoutVars>
          <dgm:chPref val="3"/>
        </dgm:presLayoutVars>
      </dgm:prSet>
      <dgm:spPr/>
    </dgm:pt>
    <dgm:pt modelId="{C197DD65-C95E-4F41-BF4A-97C677112F1B}" type="pres">
      <dgm:prSet presAssocID="{482C006F-0781-4348-B958-306A69837E4C}" presName="rootConnector1" presStyleLbl="node1" presStyleIdx="0" presStyleCnt="0"/>
      <dgm:spPr/>
    </dgm:pt>
    <dgm:pt modelId="{10BB9C86-FF63-435A-B44C-33A1603E5BA9}" type="pres">
      <dgm:prSet presAssocID="{482C006F-0781-4348-B958-306A69837E4C}" presName="hierChild2" presStyleCnt="0"/>
      <dgm:spPr/>
    </dgm:pt>
    <dgm:pt modelId="{35D6DB98-5493-4746-9EF1-53AC12C3E653}" type="pres">
      <dgm:prSet presAssocID="{4B38D198-A2F6-45C6-882E-1FBCB8B7668B}" presName="Name37" presStyleLbl="parChTrans1D2" presStyleIdx="0" presStyleCnt="3"/>
      <dgm:spPr/>
    </dgm:pt>
    <dgm:pt modelId="{A7C2A55A-3A4D-466A-8092-A4EDAFF434F2}" type="pres">
      <dgm:prSet presAssocID="{A30021B2-1E01-45B7-BC0D-08C8FB12D882}" presName="hierRoot2" presStyleCnt="0">
        <dgm:presLayoutVars>
          <dgm:hierBranch val="init"/>
        </dgm:presLayoutVars>
      </dgm:prSet>
      <dgm:spPr/>
    </dgm:pt>
    <dgm:pt modelId="{2ED9EA71-256E-4DA5-B6C3-E8D9F032D75E}" type="pres">
      <dgm:prSet presAssocID="{A30021B2-1E01-45B7-BC0D-08C8FB12D882}" presName="rootComposite" presStyleCnt="0"/>
      <dgm:spPr/>
    </dgm:pt>
    <dgm:pt modelId="{4D92A5CB-5D34-4DD4-9370-084FB57B635D}" type="pres">
      <dgm:prSet presAssocID="{A30021B2-1E01-45B7-BC0D-08C8FB12D882}" presName="rootText" presStyleLbl="node2" presStyleIdx="0" presStyleCnt="3" custLinFactNeighborX="-2118" custLinFactNeighborY="-1873">
        <dgm:presLayoutVars>
          <dgm:chPref val="3"/>
        </dgm:presLayoutVars>
      </dgm:prSet>
      <dgm:spPr/>
    </dgm:pt>
    <dgm:pt modelId="{2E01A9D1-B811-490E-BC12-1620FA18CC02}" type="pres">
      <dgm:prSet presAssocID="{A30021B2-1E01-45B7-BC0D-08C8FB12D882}" presName="rootConnector" presStyleLbl="node2" presStyleIdx="0" presStyleCnt="3"/>
      <dgm:spPr/>
    </dgm:pt>
    <dgm:pt modelId="{270B6F3C-C113-4669-9424-6244D807B51F}" type="pres">
      <dgm:prSet presAssocID="{A30021B2-1E01-45B7-BC0D-08C8FB12D882}" presName="hierChild4" presStyleCnt="0"/>
      <dgm:spPr/>
    </dgm:pt>
    <dgm:pt modelId="{A87BB55F-30EE-4294-9D2C-4963AD12C3A6}" type="pres">
      <dgm:prSet presAssocID="{A30021B2-1E01-45B7-BC0D-08C8FB12D882}" presName="hierChild5" presStyleCnt="0"/>
      <dgm:spPr/>
    </dgm:pt>
    <dgm:pt modelId="{A5C5256D-7D55-4F69-A02D-430E58DAB161}" type="pres">
      <dgm:prSet presAssocID="{8EE7FA98-5D86-4801-A655-968A76412F5F}" presName="Name37" presStyleLbl="parChTrans1D2" presStyleIdx="1" presStyleCnt="3"/>
      <dgm:spPr/>
    </dgm:pt>
    <dgm:pt modelId="{DCBBF63D-E7F6-4893-8B73-4764B44FC64E}" type="pres">
      <dgm:prSet presAssocID="{7D7CA2E3-75AF-4553-A058-65C0B8EC7A8D}" presName="hierRoot2" presStyleCnt="0">
        <dgm:presLayoutVars>
          <dgm:hierBranch val="init"/>
        </dgm:presLayoutVars>
      </dgm:prSet>
      <dgm:spPr/>
    </dgm:pt>
    <dgm:pt modelId="{C1912C85-A2D6-42E4-99D8-7CDE02D82AC6}" type="pres">
      <dgm:prSet presAssocID="{7D7CA2E3-75AF-4553-A058-65C0B8EC7A8D}" presName="rootComposite" presStyleCnt="0"/>
      <dgm:spPr/>
    </dgm:pt>
    <dgm:pt modelId="{A79C59E4-DBEB-4161-A4A1-E908769015C0}" type="pres">
      <dgm:prSet presAssocID="{7D7CA2E3-75AF-4553-A058-65C0B8EC7A8D}" presName="rootText" presStyleLbl="node2" presStyleIdx="1" presStyleCnt="3">
        <dgm:presLayoutVars>
          <dgm:chPref val="3"/>
        </dgm:presLayoutVars>
      </dgm:prSet>
      <dgm:spPr/>
    </dgm:pt>
    <dgm:pt modelId="{B36676EA-ED59-4DA9-ABEC-AEE673E997D1}" type="pres">
      <dgm:prSet presAssocID="{7D7CA2E3-75AF-4553-A058-65C0B8EC7A8D}" presName="rootConnector" presStyleLbl="node2" presStyleIdx="1" presStyleCnt="3"/>
      <dgm:spPr/>
    </dgm:pt>
    <dgm:pt modelId="{B223B430-179F-4D03-A567-EE8BF7205110}" type="pres">
      <dgm:prSet presAssocID="{7D7CA2E3-75AF-4553-A058-65C0B8EC7A8D}" presName="hierChild4" presStyleCnt="0"/>
      <dgm:spPr/>
    </dgm:pt>
    <dgm:pt modelId="{2439D47B-D3D0-4755-86FD-4B4A6A1E2983}" type="pres">
      <dgm:prSet presAssocID="{7D7CA2E3-75AF-4553-A058-65C0B8EC7A8D}" presName="hierChild5" presStyleCnt="0"/>
      <dgm:spPr/>
    </dgm:pt>
    <dgm:pt modelId="{3541D93D-8539-4160-9A5D-9AD8678D4C3E}" type="pres">
      <dgm:prSet presAssocID="{D6A7223D-9898-4BA6-9323-512F55C7618A}" presName="Name37" presStyleLbl="parChTrans1D2" presStyleIdx="2" presStyleCnt="3"/>
      <dgm:spPr/>
    </dgm:pt>
    <dgm:pt modelId="{32E97755-274E-4327-9276-2C93B6CB0E3C}" type="pres">
      <dgm:prSet presAssocID="{F78E6F1F-C42F-4A6F-A8B9-4A6F4B018AE5}" presName="hierRoot2" presStyleCnt="0">
        <dgm:presLayoutVars>
          <dgm:hierBranch val="init"/>
        </dgm:presLayoutVars>
      </dgm:prSet>
      <dgm:spPr/>
    </dgm:pt>
    <dgm:pt modelId="{DA2B3C7C-DBAB-4DCD-9010-7FAC95EA42A1}" type="pres">
      <dgm:prSet presAssocID="{F78E6F1F-C42F-4A6F-A8B9-4A6F4B018AE5}" presName="rootComposite" presStyleCnt="0"/>
      <dgm:spPr/>
    </dgm:pt>
    <dgm:pt modelId="{48AF4889-1743-4D32-AE90-1029FC5D3EF5}" type="pres">
      <dgm:prSet presAssocID="{F78E6F1F-C42F-4A6F-A8B9-4A6F4B018AE5}" presName="rootText" presStyleLbl="node2" presStyleIdx="2" presStyleCnt="3">
        <dgm:presLayoutVars>
          <dgm:chPref val="3"/>
        </dgm:presLayoutVars>
      </dgm:prSet>
      <dgm:spPr/>
    </dgm:pt>
    <dgm:pt modelId="{A7A5673F-91D9-4768-AA18-49F79F83102C}" type="pres">
      <dgm:prSet presAssocID="{F78E6F1F-C42F-4A6F-A8B9-4A6F4B018AE5}" presName="rootConnector" presStyleLbl="node2" presStyleIdx="2" presStyleCnt="3"/>
      <dgm:spPr/>
    </dgm:pt>
    <dgm:pt modelId="{154D2086-B773-4F5E-8E5C-1457130E1E5B}" type="pres">
      <dgm:prSet presAssocID="{F78E6F1F-C42F-4A6F-A8B9-4A6F4B018AE5}" presName="hierChild4" presStyleCnt="0"/>
      <dgm:spPr/>
    </dgm:pt>
    <dgm:pt modelId="{7C2246E6-16B5-4D08-897E-96447DD7C3E2}" type="pres">
      <dgm:prSet presAssocID="{F78E6F1F-C42F-4A6F-A8B9-4A6F4B018AE5}" presName="hierChild5" presStyleCnt="0"/>
      <dgm:spPr/>
    </dgm:pt>
    <dgm:pt modelId="{56B6D082-5D99-428B-A6AA-9470CC6969C1}" type="pres">
      <dgm:prSet presAssocID="{482C006F-0781-4348-B958-306A69837E4C}" presName="hierChild3" presStyleCnt="0"/>
      <dgm:spPr/>
    </dgm:pt>
  </dgm:ptLst>
  <dgm:cxnLst>
    <dgm:cxn modelId="{889CC909-3B3B-4C9B-9304-1FAEB5F60CA5}" srcId="{482C006F-0781-4348-B958-306A69837E4C}" destId="{7D7CA2E3-75AF-4553-A058-65C0B8EC7A8D}" srcOrd="1" destOrd="0" parTransId="{8EE7FA98-5D86-4801-A655-968A76412F5F}" sibTransId="{77D829BC-648E-4B36-8A58-46AB4CCDB910}"/>
    <dgm:cxn modelId="{6DFF3734-EF63-41E5-81DA-3C038D57FA0B}" type="presOf" srcId="{7D7CA2E3-75AF-4553-A058-65C0B8EC7A8D}" destId="{A79C59E4-DBEB-4161-A4A1-E908769015C0}" srcOrd="0" destOrd="0" presId="urn:microsoft.com/office/officeart/2005/8/layout/orgChart1"/>
    <dgm:cxn modelId="{9B274B5B-F283-436B-A5B8-F8D83D2DAC74}" srcId="{CED706A0-0343-4636-8620-34F83D9AD015}" destId="{482C006F-0781-4348-B958-306A69837E4C}" srcOrd="0" destOrd="0" parTransId="{DE0A35CB-5C4A-45E1-A69C-E36CD49964B3}" sibTransId="{42EAC11A-581E-4EF3-9A70-F3CE924FD55C}"/>
    <dgm:cxn modelId="{ED41E648-16E1-4245-A50E-A1DA9CA5F786}" type="presOf" srcId="{A30021B2-1E01-45B7-BC0D-08C8FB12D882}" destId="{4D92A5CB-5D34-4DD4-9370-084FB57B635D}" srcOrd="0" destOrd="0" presId="urn:microsoft.com/office/officeart/2005/8/layout/orgChart1"/>
    <dgm:cxn modelId="{69E5FC4B-95B8-4E5F-8DFD-0983883CB8C6}" type="presOf" srcId="{A30021B2-1E01-45B7-BC0D-08C8FB12D882}" destId="{2E01A9D1-B811-490E-BC12-1620FA18CC02}" srcOrd="1" destOrd="0" presId="urn:microsoft.com/office/officeart/2005/8/layout/orgChart1"/>
    <dgm:cxn modelId="{83C8E995-A208-440A-97BA-7BA71510D6EA}" srcId="{482C006F-0781-4348-B958-306A69837E4C}" destId="{F78E6F1F-C42F-4A6F-A8B9-4A6F4B018AE5}" srcOrd="2" destOrd="0" parTransId="{D6A7223D-9898-4BA6-9323-512F55C7618A}" sibTransId="{7A551382-5DB1-483E-9CEB-70375B786210}"/>
    <dgm:cxn modelId="{3AF933C1-BB38-4193-B9E8-E391AAFB6F0B}" type="presOf" srcId="{482C006F-0781-4348-B958-306A69837E4C}" destId="{9F255762-A33A-41D9-8B77-5E462E7B1461}" srcOrd="0" destOrd="0" presId="urn:microsoft.com/office/officeart/2005/8/layout/orgChart1"/>
    <dgm:cxn modelId="{F55975C6-E502-4A72-A4F2-CCC04A207D5D}" type="presOf" srcId="{F78E6F1F-C42F-4A6F-A8B9-4A6F4B018AE5}" destId="{A7A5673F-91D9-4768-AA18-49F79F83102C}" srcOrd="1" destOrd="0" presId="urn:microsoft.com/office/officeart/2005/8/layout/orgChart1"/>
    <dgm:cxn modelId="{F7F3B1C9-9ECC-4662-A398-FBA15503B8D8}" type="presOf" srcId="{D6A7223D-9898-4BA6-9323-512F55C7618A}" destId="{3541D93D-8539-4160-9A5D-9AD8678D4C3E}" srcOrd="0" destOrd="0" presId="urn:microsoft.com/office/officeart/2005/8/layout/orgChart1"/>
    <dgm:cxn modelId="{C3DC8ACA-2C68-489D-B812-E169826A3854}" type="presOf" srcId="{8EE7FA98-5D86-4801-A655-968A76412F5F}" destId="{A5C5256D-7D55-4F69-A02D-430E58DAB161}" srcOrd="0" destOrd="0" presId="urn:microsoft.com/office/officeart/2005/8/layout/orgChart1"/>
    <dgm:cxn modelId="{D0B1EBD0-FC51-47ED-AE63-AECB8CFDB51B}" type="presOf" srcId="{F78E6F1F-C42F-4A6F-A8B9-4A6F4B018AE5}" destId="{48AF4889-1743-4D32-AE90-1029FC5D3EF5}" srcOrd="0" destOrd="0" presId="urn:microsoft.com/office/officeart/2005/8/layout/orgChart1"/>
    <dgm:cxn modelId="{7FA803D8-A3F1-44E3-8FA8-152D7BBA05E6}" srcId="{482C006F-0781-4348-B958-306A69837E4C}" destId="{A30021B2-1E01-45B7-BC0D-08C8FB12D882}" srcOrd="0" destOrd="0" parTransId="{4B38D198-A2F6-45C6-882E-1FBCB8B7668B}" sibTransId="{43D018D1-E2C7-418D-B1F2-175D032F3FE3}"/>
    <dgm:cxn modelId="{B45943DB-A5B5-4FCB-A780-70299DD25061}" type="presOf" srcId="{CED706A0-0343-4636-8620-34F83D9AD015}" destId="{97E77A6E-C56F-4718-BC4C-C9569E09F28F}" srcOrd="0" destOrd="0" presId="urn:microsoft.com/office/officeart/2005/8/layout/orgChart1"/>
    <dgm:cxn modelId="{A0465CE8-15D1-47CE-8C58-4A7D9F88909B}" type="presOf" srcId="{7D7CA2E3-75AF-4553-A058-65C0B8EC7A8D}" destId="{B36676EA-ED59-4DA9-ABEC-AEE673E997D1}" srcOrd="1" destOrd="0" presId="urn:microsoft.com/office/officeart/2005/8/layout/orgChart1"/>
    <dgm:cxn modelId="{D15E3FED-C330-4D7A-8665-638D0551AA6C}" type="presOf" srcId="{4B38D198-A2F6-45C6-882E-1FBCB8B7668B}" destId="{35D6DB98-5493-4746-9EF1-53AC12C3E653}" srcOrd="0" destOrd="0" presId="urn:microsoft.com/office/officeart/2005/8/layout/orgChart1"/>
    <dgm:cxn modelId="{620899FE-282D-40D9-A6AE-1F2929D49252}" type="presOf" srcId="{482C006F-0781-4348-B958-306A69837E4C}" destId="{C197DD65-C95E-4F41-BF4A-97C677112F1B}" srcOrd="1" destOrd="0" presId="urn:microsoft.com/office/officeart/2005/8/layout/orgChart1"/>
    <dgm:cxn modelId="{1A10CA4C-A8F4-4679-9435-2342A69F5B77}" type="presParOf" srcId="{97E77A6E-C56F-4718-BC4C-C9569E09F28F}" destId="{627FA365-CB41-4FF7-B2CE-34DD7826F64E}" srcOrd="0" destOrd="0" presId="urn:microsoft.com/office/officeart/2005/8/layout/orgChart1"/>
    <dgm:cxn modelId="{E2791FFC-8DF7-424E-9D7B-4C40CF9FF2E2}" type="presParOf" srcId="{627FA365-CB41-4FF7-B2CE-34DD7826F64E}" destId="{BBB8B322-012D-463B-ADAE-3E277AB36054}" srcOrd="0" destOrd="0" presId="urn:microsoft.com/office/officeart/2005/8/layout/orgChart1"/>
    <dgm:cxn modelId="{B8A73FB7-8CF4-437C-BBD1-21AE51EDEBB0}" type="presParOf" srcId="{BBB8B322-012D-463B-ADAE-3E277AB36054}" destId="{9F255762-A33A-41D9-8B77-5E462E7B1461}" srcOrd="0" destOrd="0" presId="urn:microsoft.com/office/officeart/2005/8/layout/orgChart1"/>
    <dgm:cxn modelId="{4EFDB795-62B6-490C-880C-76C8CEA93F2F}" type="presParOf" srcId="{BBB8B322-012D-463B-ADAE-3E277AB36054}" destId="{C197DD65-C95E-4F41-BF4A-97C677112F1B}" srcOrd="1" destOrd="0" presId="urn:microsoft.com/office/officeart/2005/8/layout/orgChart1"/>
    <dgm:cxn modelId="{ADF8494C-4640-4BED-AC6C-A4760F98A292}" type="presParOf" srcId="{627FA365-CB41-4FF7-B2CE-34DD7826F64E}" destId="{10BB9C86-FF63-435A-B44C-33A1603E5BA9}" srcOrd="1" destOrd="0" presId="urn:microsoft.com/office/officeart/2005/8/layout/orgChart1"/>
    <dgm:cxn modelId="{398B531E-D3CE-4648-A3CE-E9E23070CF60}" type="presParOf" srcId="{10BB9C86-FF63-435A-B44C-33A1603E5BA9}" destId="{35D6DB98-5493-4746-9EF1-53AC12C3E653}" srcOrd="0" destOrd="0" presId="urn:microsoft.com/office/officeart/2005/8/layout/orgChart1"/>
    <dgm:cxn modelId="{891A7F71-A3CB-44D1-B72C-062578FFC7C2}" type="presParOf" srcId="{10BB9C86-FF63-435A-B44C-33A1603E5BA9}" destId="{A7C2A55A-3A4D-466A-8092-A4EDAFF434F2}" srcOrd="1" destOrd="0" presId="urn:microsoft.com/office/officeart/2005/8/layout/orgChart1"/>
    <dgm:cxn modelId="{2A1E24EB-BE22-49A1-87C2-611F951A5596}" type="presParOf" srcId="{A7C2A55A-3A4D-466A-8092-A4EDAFF434F2}" destId="{2ED9EA71-256E-4DA5-B6C3-E8D9F032D75E}" srcOrd="0" destOrd="0" presId="urn:microsoft.com/office/officeart/2005/8/layout/orgChart1"/>
    <dgm:cxn modelId="{4D273F6C-21DB-4AF9-8BC3-9DA3249549B4}" type="presParOf" srcId="{2ED9EA71-256E-4DA5-B6C3-E8D9F032D75E}" destId="{4D92A5CB-5D34-4DD4-9370-084FB57B635D}" srcOrd="0" destOrd="0" presId="urn:microsoft.com/office/officeart/2005/8/layout/orgChart1"/>
    <dgm:cxn modelId="{C19CBF86-306B-4F45-90F7-2EBDCBFD4FC9}" type="presParOf" srcId="{2ED9EA71-256E-4DA5-B6C3-E8D9F032D75E}" destId="{2E01A9D1-B811-490E-BC12-1620FA18CC02}" srcOrd="1" destOrd="0" presId="urn:microsoft.com/office/officeart/2005/8/layout/orgChart1"/>
    <dgm:cxn modelId="{E51471F2-95B7-4852-826F-C2D1BB0406CE}" type="presParOf" srcId="{A7C2A55A-3A4D-466A-8092-A4EDAFF434F2}" destId="{270B6F3C-C113-4669-9424-6244D807B51F}" srcOrd="1" destOrd="0" presId="urn:microsoft.com/office/officeart/2005/8/layout/orgChart1"/>
    <dgm:cxn modelId="{7C04779D-50CC-4161-A155-19C360448DFB}" type="presParOf" srcId="{A7C2A55A-3A4D-466A-8092-A4EDAFF434F2}" destId="{A87BB55F-30EE-4294-9D2C-4963AD12C3A6}" srcOrd="2" destOrd="0" presId="urn:microsoft.com/office/officeart/2005/8/layout/orgChart1"/>
    <dgm:cxn modelId="{86479830-23BF-4C01-AB8B-78BEC4E6D65B}" type="presParOf" srcId="{10BB9C86-FF63-435A-B44C-33A1603E5BA9}" destId="{A5C5256D-7D55-4F69-A02D-430E58DAB161}" srcOrd="2" destOrd="0" presId="urn:microsoft.com/office/officeart/2005/8/layout/orgChart1"/>
    <dgm:cxn modelId="{A02685D4-025A-4E74-B727-3C6ACBED35C8}" type="presParOf" srcId="{10BB9C86-FF63-435A-B44C-33A1603E5BA9}" destId="{DCBBF63D-E7F6-4893-8B73-4764B44FC64E}" srcOrd="3" destOrd="0" presId="urn:microsoft.com/office/officeart/2005/8/layout/orgChart1"/>
    <dgm:cxn modelId="{4DD5932E-8286-4B8C-B3E8-6928EB4B3874}" type="presParOf" srcId="{DCBBF63D-E7F6-4893-8B73-4764B44FC64E}" destId="{C1912C85-A2D6-42E4-99D8-7CDE02D82AC6}" srcOrd="0" destOrd="0" presId="urn:microsoft.com/office/officeart/2005/8/layout/orgChart1"/>
    <dgm:cxn modelId="{C298DB55-E47A-4EF9-BF92-1FD1A1F0A30E}" type="presParOf" srcId="{C1912C85-A2D6-42E4-99D8-7CDE02D82AC6}" destId="{A79C59E4-DBEB-4161-A4A1-E908769015C0}" srcOrd="0" destOrd="0" presId="urn:microsoft.com/office/officeart/2005/8/layout/orgChart1"/>
    <dgm:cxn modelId="{39A24AD8-66CC-4038-A3F3-902087122892}" type="presParOf" srcId="{C1912C85-A2D6-42E4-99D8-7CDE02D82AC6}" destId="{B36676EA-ED59-4DA9-ABEC-AEE673E997D1}" srcOrd="1" destOrd="0" presId="urn:microsoft.com/office/officeart/2005/8/layout/orgChart1"/>
    <dgm:cxn modelId="{46A822A9-A46F-4F28-8C5A-1F9DE2C03090}" type="presParOf" srcId="{DCBBF63D-E7F6-4893-8B73-4764B44FC64E}" destId="{B223B430-179F-4D03-A567-EE8BF7205110}" srcOrd="1" destOrd="0" presId="urn:microsoft.com/office/officeart/2005/8/layout/orgChart1"/>
    <dgm:cxn modelId="{6B3B96AE-D23F-4C62-BD25-749A35CA216D}" type="presParOf" srcId="{DCBBF63D-E7F6-4893-8B73-4764B44FC64E}" destId="{2439D47B-D3D0-4755-86FD-4B4A6A1E2983}" srcOrd="2" destOrd="0" presId="urn:microsoft.com/office/officeart/2005/8/layout/orgChart1"/>
    <dgm:cxn modelId="{FA6E9322-09BC-456D-888A-BD82C782993B}" type="presParOf" srcId="{10BB9C86-FF63-435A-B44C-33A1603E5BA9}" destId="{3541D93D-8539-4160-9A5D-9AD8678D4C3E}" srcOrd="4" destOrd="0" presId="urn:microsoft.com/office/officeart/2005/8/layout/orgChart1"/>
    <dgm:cxn modelId="{C8222437-33FB-4B73-AF89-EE0BCC6470F1}" type="presParOf" srcId="{10BB9C86-FF63-435A-B44C-33A1603E5BA9}" destId="{32E97755-274E-4327-9276-2C93B6CB0E3C}" srcOrd="5" destOrd="0" presId="urn:microsoft.com/office/officeart/2005/8/layout/orgChart1"/>
    <dgm:cxn modelId="{D26D8CD9-5952-493D-B0AC-807543F760FF}" type="presParOf" srcId="{32E97755-274E-4327-9276-2C93B6CB0E3C}" destId="{DA2B3C7C-DBAB-4DCD-9010-7FAC95EA42A1}" srcOrd="0" destOrd="0" presId="urn:microsoft.com/office/officeart/2005/8/layout/orgChart1"/>
    <dgm:cxn modelId="{B6AC49D7-F051-4CCB-A6B1-A296967B734E}" type="presParOf" srcId="{DA2B3C7C-DBAB-4DCD-9010-7FAC95EA42A1}" destId="{48AF4889-1743-4D32-AE90-1029FC5D3EF5}" srcOrd="0" destOrd="0" presId="urn:microsoft.com/office/officeart/2005/8/layout/orgChart1"/>
    <dgm:cxn modelId="{112EF647-DE1B-48CE-8941-BCDAD6F8245A}" type="presParOf" srcId="{DA2B3C7C-DBAB-4DCD-9010-7FAC95EA42A1}" destId="{A7A5673F-91D9-4768-AA18-49F79F83102C}" srcOrd="1" destOrd="0" presId="urn:microsoft.com/office/officeart/2005/8/layout/orgChart1"/>
    <dgm:cxn modelId="{31EDF70A-B1B0-4ABB-A0B7-398559AE9FBA}" type="presParOf" srcId="{32E97755-274E-4327-9276-2C93B6CB0E3C}" destId="{154D2086-B773-4F5E-8E5C-1457130E1E5B}" srcOrd="1" destOrd="0" presId="urn:microsoft.com/office/officeart/2005/8/layout/orgChart1"/>
    <dgm:cxn modelId="{2A44E54B-25A9-4AAD-BF60-236BB7077728}" type="presParOf" srcId="{32E97755-274E-4327-9276-2C93B6CB0E3C}" destId="{7C2246E6-16B5-4D08-897E-96447DD7C3E2}" srcOrd="2" destOrd="0" presId="urn:microsoft.com/office/officeart/2005/8/layout/orgChart1"/>
    <dgm:cxn modelId="{D99342C9-678A-4ED8-B344-F637D43C55C0}" type="presParOf" srcId="{627FA365-CB41-4FF7-B2CE-34DD7826F64E}" destId="{56B6D082-5D99-428B-A6AA-9470CC6969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39D00-8CF0-4BB3-B2B4-2F4892031B1A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2FDFDA5C-73E0-48BF-A290-476E57EDEFDD}">
      <dgm:prSet phldrT="[besedilo]"/>
      <dgm:spPr/>
      <dgm:t>
        <a:bodyPr/>
        <a:lstStyle/>
        <a:p>
          <a:r>
            <a:rPr lang="sl-SI" dirty="0"/>
            <a:t>Literaturo glede na čas njenega nastanka delimo na t. i. </a:t>
          </a:r>
          <a:r>
            <a:rPr lang="sl-SI" b="1" dirty="0"/>
            <a:t>LITERARNA/ KNJIŽEVNA OBDOBJA</a:t>
          </a:r>
          <a:r>
            <a:rPr lang="sl-SI" dirty="0"/>
            <a:t>.</a:t>
          </a:r>
        </a:p>
      </dgm:t>
    </dgm:pt>
    <dgm:pt modelId="{64C1D3C5-A273-4DA8-9E60-71D2570DC82C}" type="parTrans" cxnId="{350EF471-3921-4603-8F73-300899A4FDED}">
      <dgm:prSet/>
      <dgm:spPr/>
      <dgm:t>
        <a:bodyPr/>
        <a:lstStyle/>
        <a:p>
          <a:endParaRPr lang="sl-SI"/>
        </a:p>
      </dgm:t>
    </dgm:pt>
    <dgm:pt modelId="{6814F0E8-3AAC-47F3-AEDB-C9B69D68FA9E}" type="sibTrans" cxnId="{350EF471-3921-4603-8F73-300899A4FDED}">
      <dgm:prSet/>
      <dgm:spPr/>
      <dgm:t>
        <a:bodyPr/>
        <a:lstStyle/>
        <a:p>
          <a:endParaRPr lang="sl-SI"/>
        </a:p>
      </dgm:t>
    </dgm:pt>
    <dgm:pt modelId="{E4CB7202-C924-41AA-B879-7BE320627636}">
      <dgm:prSet phldrT="[besedilo]"/>
      <dgm:spPr/>
      <dgm:t>
        <a:bodyPr/>
        <a:lstStyle/>
        <a:p>
          <a:r>
            <a:rPr lang="sl-SI" dirty="0"/>
            <a:t>Znotraj posameznih obdobij pripisujemo delom nekatere skupne značilnosti, namen nastanka, podobno snov oz. temo.</a:t>
          </a:r>
        </a:p>
      </dgm:t>
    </dgm:pt>
    <dgm:pt modelId="{4CBE0CB2-7E4A-41C0-A098-ED453157149B}" type="parTrans" cxnId="{A51D958C-2E67-4CAE-A7CF-9F7DC361F8C5}">
      <dgm:prSet/>
      <dgm:spPr/>
      <dgm:t>
        <a:bodyPr/>
        <a:lstStyle/>
        <a:p>
          <a:endParaRPr lang="sl-SI"/>
        </a:p>
      </dgm:t>
    </dgm:pt>
    <dgm:pt modelId="{A4FF48B3-FD9B-47B7-9502-919B6143D385}" type="sibTrans" cxnId="{A51D958C-2E67-4CAE-A7CF-9F7DC361F8C5}">
      <dgm:prSet/>
      <dgm:spPr/>
      <dgm:t>
        <a:bodyPr/>
        <a:lstStyle/>
        <a:p>
          <a:endParaRPr lang="sl-SI"/>
        </a:p>
      </dgm:t>
    </dgm:pt>
    <dgm:pt modelId="{6ABA9BB6-7C16-4EEA-8D9C-D2176594EBFA}" type="pres">
      <dgm:prSet presAssocID="{E1739D00-8CF0-4BB3-B2B4-2F4892031B1A}" presName="Name0" presStyleCnt="0">
        <dgm:presLayoutVars>
          <dgm:dir/>
          <dgm:resizeHandles val="exact"/>
        </dgm:presLayoutVars>
      </dgm:prSet>
      <dgm:spPr/>
    </dgm:pt>
    <dgm:pt modelId="{5C00EA38-A658-4FB4-B9C5-28D66D09AE0E}" type="pres">
      <dgm:prSet presAssocID="{2FDFDA5C-73E0-48BF-A290-476E57EDEFDD}" presName="node" presStyleLbl="node1" presStyleIdx="0" presStyleCnt="2" custScaleY="112629">
        <dgm:presLayoutVars>
          <dgm:bulletEnabled val="1"/>
        </dgm:presLayoutVars>
      </dgm:prSet>
      <dgm:spPr/>
    </dgm:pt>
    <dgm:pt modelId="{9A2F5DAE-7CA6-478A-B335-628D3F35C569}" type="pres">
      <dgm:prSet presAssocID="{6814F0E8-3AAC-47F3-AEDB-C9B69D68FA9E}" presName="sibTrans" presStyleLbl="sibTrans2D1" presStyleIdx="0" presStyleCnt="1"/>
      <dgm:spPr/>
    </dgm:pt>
    <dgm:pt modelId="{20A7F3C0-9AAF-4E4A-B75B-763347CADDB2}" type="pres">
      <dgm:prSet presAssocID="{6814F0E8-3AAC-47F3-AEDB-C9B69D68FA9E}" presName="connectorText" presStyleLbl="sibTrans2D1" presStyleIdx="0" presStyleCnt="1"/>
      <dgm:spPr/>
    </dgm:pt>
    <dgm:pt modelId="{B8104678-2AE0-4CD4-AD97-76805BAB9414}" type="pres">
      <dgm:prSet presAssocID="{E4CB7202-C924-41AA-B879-7BE320627636}" presName="node" presStyleLbl="node1" presStyleIdx="1" presStyleCnt="2" custScaleY="116867">
        <dgm:presLayoutVars>
          <dgm:bulletEnabled val="1"/>
        </dgm:presLayoutVars>
      </dgm:prSet>
      <dgm:spPr/>
    </dgm:pt>
  </dgm:ptLst>
  <dgm:cxnLst>
    <dgm:cxn modelId="{72244F07-1522-45F3-B7C0-947F079FCED2}" type="presOf" srcId="{6814F0E8-3AAC-47F3-AEDB-C9B69D68FA9E}" destId="{20A7F3C0-9AAF-4E4A-B75B-763347CADDB2}" srcOrd="1" destOrd="0" presId="urn:microsoft.com/office/officeart/2005/8/layout/process1"/>
    <dgm:cxn modelId="{350EF471-3921-4603-8F73-300899A4FDED}" srcId="{E1739D00-8CF0-4BB3-B2B4-2F4892031B1A}" destId="{2FDFDA5C-73E0-48BF-A290-476E57EDEFDD}" srcOrd="0" destOrd="0" parTransId="{64C1D3C5-A273-4DA8-9E60-71D2570DC82C}" sibTransId="{6814F0E8-3AAC-47F3-AEDB-C9B69D68FA9E}"/>
    <dgm:cxn modelId="{FF218E55-4D17-4A08-914E-796436B73EBA}" type="presOf" srcId="{6814F0E8-3AAC-47F3-AEDB-C9B69D68FA9E}" destId="{9A2F5DAE-7CA6-478A-B335-628D3F35C569}" srcOrd="0" destOrd="0" presId="urn:microsoft.com/office/officeart/2005/8/layout/process1"/>
    <dgm:cxn modelId="{98E36E76-CFAE-4D8E-BB0A-0F9C89E5C5AF}" type="presOf" srcId="{2FDFDA5C-73E0-48BF-A290-476E57EDEFDD}" destId="{5C00EA38-A658-4FB4-B9C5-28D66D09AE0E}" srcOrd="0" destOrd="0" presId="urn:microsoft.com/office/officeart/2005/8/layout/process1"/>
    <dgm:cxn modelId="{A51D958C-2E67-4CAE-A7CF-9F7DC361F8C5}" srcId="{E1739D00-8CF0-4BB3-B2B4-2F4892031B1A}" destId="{E4CB7202-C924-41AA-B879-7BE320627636}" srcOrd="1" destOrd="0" parTransId="{4CBE0CB2-7E4A-41C0-A098-ED453157149B}" sibTransId="{A4FF48B3-FD9B-47B7-9502-919B6143D385}"/>
    <dgm:cxn modelId="{E8164998-F30F-452C-9470-1293393F4941}" type="presOf" srcId="{E1739D00-8CF0-4BB3-B2B4-2F4892031B1A}" destId="{6ABA9BB6-7C16-4EEA-8D9C-D2176594EBFA}" srcOrd="0" destOrd="0" presId="urn:microsoft.com/office/officeart/2005/8/layout/process1"/>
    <dgm:cxn modelId="{D108F5FD-F9C8-4FB3-9001-D3596C096F86}" type="presOf" srcId="{E4CB7202-C924-41AA-B879-7BE320627636}" destId="{B8104678-2AE0-4CD4-AD97-76805BAB9414}" srcOrd="0" destOrd="0" presId="urn:microsoft.com/office/officeart/2005/8/layout/process1"/>
    <dgm:cxn modelId="{20DA93AF-82C1-4599-BF8C-4E8ED1F7E675}" type="presParOf" srcId="{6ABA9BB6-7C16-4EEA-8D9C-D2176594EBFA}" destId="{5C00EA38-A658-4FB4-B9C5-28D66D09AE0E}" srcOrd="0" destOrd="0" presId="urn:microsoft.com/office/officeart/2005/8/layout/process1"/>
    <dgm:cxn modelId="{3EFFBC40-EDA8-4135-AB0E-57FB695D25BC}" type="presParOf" srcId="{6ABA9BB6-7C16-4EEA-8D9C-D2176594EBFA}" destId="{9A2F5DAE-7CA6-478A-B335-628D3F35C569}" srcOrd="1" destOrd="0" presId="urn:microsoft.com/office/officeart/2005/8/layout/process1"/>
    <dgm:cxn modelId="{98869ED1-0BA5-4C1D-9A7B-7C0799FD1A89}" type="presParOf" srcId="{9A2F5DAE-7CA6-478A-B335-628D3F35C569}" destId="{20A7F3C0-9AAF-4E4A-B75B-763347CADDB2}" srcOrd="0" destOrd="0" presId="urn:microsoft.com/office/officeart/2005/8/layout/process1"/>
    <dgm:cxn modelId="{938A7898-D7E3-4DDE-B4C3-21FDBDFE96F9}" type="presParOf" srcId="{6ABA9BB6-7C16-4EEA-8D9C-D2176594EBFA}" destId="{B8104678-2AE0-4CD4-AD97-76805BAB941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D93D-8539-4160-9A5D-9AD8678D4C3E}">
      <dsp:nvSpPr>
        <dsp:cNvPr id="0" name=""/>
        <dsp:cNvSpPr/>
      </dsp:nvSpPr>
      <dsp:spPr>
        <a:xfrm>
          <a:off x="4597167" y="2160150"/>
          <a:ext cx="3252529" cy="56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44"/>
              </a:lnTo>
              <a:lnTo>
                <a:pt x="3252529" y="282244"/>
              </a:lnTo>
              <a:lnTo>
                <a:pt x="3252529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256D-7D55-4F69-A02D-430E58DAB161}">
      <dsp:nvSpPr>
        <dsp:cNvPr id="0" name=""/>
        <dsp:cNvSpPr/>
      </dsp:nvSpPr>
      <dsp:spPr>
        <a:xfrm>
          <a:off x="4551447" y="2160150"/>
          <a:ext cx="91440" cy="564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6DB98-5493-4746-9EF1-53AC12C3E653}">
      <dsp:nvSpPr>
        <dsp:cNvPr id="0" name=""/>
        <dsp:cNvSpPr/>
      </dsp:nvSpPr>
      <dsp:spPr>
        <a:xfrm>
          <a:off x="1344637" y="2160150"/>
          <a:ext cx="3252529" cy="564488"/>
        </a:xfrm>
        <a:custGeom>
          <a:avLst/>
          <a:gdLst/>
          <a:ahLst/>
          <a:cxnLst/>
          <a:rect l="0" t="0" r="0" b="0"/>
          <a:pathLst>
            <a:path>
              <a:moveTo>
                <a:pt x="3252529" y="0"/>
              </a:moveTo>
              <a:lnTo>
                <a:pt x="3252529" y="282244"/>
              </a:lnTo>
              <a:lnTo>
                <a:pt x="0" y="282244"/>
              </a:lnTo>
              <a:lnTo>
                <a:pt x="0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55762-A33A-41D9-8B77-5E462E7B1461}">
      <dsp:nvSpPr>
        <dsp:cNvPr id="0" name=""/>
        <dsp:cNvSpPr/>
      </dsp:nvSpPr>
      <dsp:spPr>
        <a:xfrm>
          <a:off x="2835478" y="201335"/>
          <a:ext cx="3523376" cy="195881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chemeClr val="tx1"/>
              </a:solidFill>
            </a:rPr>
            <a:t>LITERARNE ZVRSTI</a:t>
          </a:r>
          <a:endParaRPr lang="en-GB" sz="4000" b="1" kern="1200" dirty="0">
            <a:solidFill>
              <a:schemeClr val="tx1"/>
            </a:solidFill>
          </a:endParaRPr>
        </a:p>
      </dsp:txBody>
      <dsp:txXfrm>
        <a:off x="2835478" y="201335"/>
        <a:ext cx="3523376" cy="1958815"/>
      </dsp:txXfrm>
    </dsp:sp>
    <dsp:sp modelId="{4D92A5CB-5D34-4DD4-9370-084FB57B635D}">
      <dsp:nvSpPr>
        <dsp:cNvPr id="0" name=""/>
        <dsp:cNvSpPr/>
      </dsp:nvSpPr>
      <dsp:spPr>
        <a:xfrm>
          <a:off x="617" y="2724639"/>
          <a:ext cx="2688040" cy="13440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tx1"/>
            </a:solidFill>
          </a:endParaRPr>
        </a:p>
      </dsp:txBody>
      <dsp:txXfrm>
        <a:off x="617" y="2724639"/>
        <a:ext cx="2688040" cy="1344020"/>
      </dsp:txXfrm>
    </dsp:sp>
    <dsp:sp modelId="{A79C59E4-DBEB-4161-A4A1-E908769015C0}">
      <dsp:nvSpPr>
        <dsp:cNvPr id="0" name=""/>
        <dsp:cNvSpPr/>
      </dsp:nvSpPr>
      <dsp:spPr>
        <a:xfrm>
          <a:off x="3253146" y="2724639"/>
          <a:ext cx="2688040" cy="13440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2400" kern="1200" dirty="0">
            <a:solidFill>
              <a:schemeClr val="tx1"/>
            </a:solidFill>
          </a:endParaRPr>
        </a:p>
      </dsp:txBody>
      <dsp:txXfrm>
        <a:off x="3253146" y="2724639"/>
        <a:ext cx="2688040" cy="1344020"/>
      </dsp:txXfrm>
    </dsp:sp>
    <dsp:sp modelId="{48AF4889-1743-4D32-AE90-1029FC5D3EF5}">
      <dsp:nvSpPr>
        <dsp:cNvPr id="0" name=""/>
        <dsp:cNvSpPr/>
      </dsp:nvSpPr>
      <dsp:spPr>
        <a:xfrm>
          <a:off x="6505675" y="2724639"/>
          <a:ext cx="2688040" cy="13440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tx1"/>
            </a:solidFill>
          </a:endParaRPr>
        </a:p>
      </dsp:txBody>
      <dsp:txXfrm>
        <a:off x="6505675" y="2724639"/>
        <a:ext cx="2688040" cy="1344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D93D-8539-4160-9A5D-9AD8678D4C3E}">
      <dsp:nvSpPr>
        <dsp:cNvPr id="0" name=""/>
        <dsp:cNvSpPr/>
      </dsp:nvSpPr>
      <dsp:spPr>
        <a:xfrm>
          <a:off x="4597167" y="2160150"/>
          <a:ext cx="3252529" cy="56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44"/>
              </a:lnTo>
              <a:lnTo>
                <a:pt x="3252529" y="282244"/>
              </a:lnTo>
              <a:lnTo>
                <a:pt x="3252529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256D-7D55-4F69-A02D-430E58DAB161}">
      <dsp:nvSpPr>
        <dsp:cNvPr id="0" name=""/>
        <dsp:cNvSpPr/>
      </dsp:nvSpPr>
      <dsp:spPr>
        <a:xfrm>
          <a:off x="4551447" y="2160150"/>
          <a:ext cx="91440" cy="564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6DB98-5493-4746-9EF1-53AC12C3E653}">
      <dsp:nvSpPr>
        <dsp:cNvPr id="0" name=""/>
        <dsp:cNvSpPr/>
      </dsp:nvSpPr>
      <dsp:spPr>
        <a:xfrm>
          <a:off x="1344637" y="2160150"/>
          <a:ext cx="3252529" cy="564488"/>
        </a:xfrm>
        <a:custGeom>
          <a:avLst/>
          <a:gdLst/>
          <a:ahLst/>
          <a:cxnLst/>
          <a:rect l="0" t="0" r="0" b="0"/>
          <a:pathLst>
            <a:path>
              <a:moveTo>
                <a:pt x="3252529" y="0"/>
              </a:moveTo>
              <a:lnTo>
                <a:pt x="3252529" y="282244"/>
              </a:lnTo>
              <a:lnTo>
                <a:pt x="0" y="282244"/>
              </a:lnTo>
              <a:lnTo>
                <a:pt x="0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55762-A33A-41D9-8B77-5E462E7B1461}">
      <dsp:nvSpPr>
        <dsp:cNvPr id="0" name=""/>
        <dsp:cNvSpPr/>
      </dsp:nvSpPr>
      <dsp:spPr>
        <a:xfrm>
          <a:off x="2835478" y="201335"/>
          <a:ext cx="3523376" cy="195881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chemeClr val="tx1"/>
              </a:solidFill>
            </a:rPr>
            <a:t>LITERARNE ZVRSTI</a:t>
          </a:r>
          <a:endParaRPr lang="en-GB" sz="4000" b="1" kern="1200" dirty="0">
            <a:solidFill>
              <a:schemeClr val="tx1"/>
            </a:solidFill>
          </a:endParaRPr>
        </a:p>
      </dsp:txBody>
      <dsp:txXfrm>
        <a:off x="2835478" y="201335"/>
        <a:ext cx="3523376" cy="1958815"/>
      </dsp:txXfrm>
    </dsp:sp>
    <dsp:sp modelId="{4D92A5CB-5D34-4DD4-9370-084FB57B635D}">
      <dsp:nvSpPr>
        <dsp:cNvPr id="0" name=""/>
        <dsp:cNvSpPr/>
      </dsp:nvSpPr>
      <dsp:spPr>
        <a:xfrm>
          <a:off x="617" y="2724639"/>
          <a:ext cx="2688040" cy="13440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500" kern="1200" dirty="0">
              <a:solidFill>
                <a:schemeClr val="tx1"/>
              </a:solidFill>
            </a:rPr>
            <a:t>LIRIKA</a:t>
          </a:r>
          <a:endParaRPr lang="en-GB" sz="3500" kern="1200" dirty="0">
            <a:solidFill>
              <a:schemeClr val="tx1"/>
            </a:solidFill>
          </a:endParaRPr>
        </a:p>
      </dsp:txBody>
      <dsp:txXfrm>
        <a:off x="617" y="2724639"/>
        <a:ext cx="2688040" cy="1344020"/>
      </dsp:txXfrm>
    </dsp:sp>
    <dsp:sp modelId="{A79C59E4-DBEB-4161-A4A1-E908769015C0}">
      <dsp:nvSpPr>
        <dsp:cNvPr id="0" name=""/>
        <dsp:cNvSpPr/>
      </dsp:nvSpPr>
      <dsp:spPr>
        <a:xfrm>
          <a:off x="3253146" y="2724639"/>
          <a:ext cx="2688040" cy="13440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3200" kern="1200" dirty="0">
              <a:solidFill>
                <a:schemeClr val="tx1"/>
              </a:solidFill>
            </a:rPr>
            <a:t>EPIKA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2400" kern="1200" dirty="0">
              <a:solidFill>
                <a:schemeClr val="tx1"/>
              </a:solidFill>
            </a:rPr>
            <a:t>(pripovedništvo)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3253146" y="2724639"/>
        <a:ext cx="2688040" cy="1344020"/>
      </dsp:txXfrm>
    </dsp:sp>
    <dsp:sp modelId="{48AF4889-1743-4D32-AE90-1029FC5D3EF5}">
      <dsp:nvSpPr>
        <dsp:cNvPr id="0" name=""/>
        <dsp:cNvSpPr/>
      </dsp:nvSpPr>
      <dsp:spPr>
        <a:xfrm>
          <a:off x="6505675" y="2724639"/>
          <a:ext cx="2688040" cy="13440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500" kern="1200" dirty="0">
              <a:solidFill>
                <a:schemeClr val="tx1"/>
              </a:solidFill>
            </a:rPr>
            <a:t>DRAMATIKA</a:t>
          </a:r>
          <a:endParaRPr lang="en-GB" sz="3500" kern="1200" dirty="0">
            <a:solidFill>
              <a:schemeClr val="tx1"/>
            </a:solidFill>
          </a:endParaRPr>
        </a:p>
      </dsp:txBody>
      <dsp:txXfrm>
        <a:off x="6505675" y="2724639"/>
        <a:ext cx="2688040" cy="1344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D93D-8539-4160-9A5D-9AD8678D4C3E}">
      <dsp:nvSpPr>
        <dsp:cNvPr id="0" name=""/>
        <dsp:cNvSpPr/>
      </dsp:nvSpPr>
      <dsp:spPr>
        <a:xfrm>
          <a:off x="4597167" y="2888789"/>
          <a:ext cx="3252529" cy="56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44"/>
              </a:lnTo>
              <a:lnTo>
                <a:pt x="3252529" y="282244"/>
              </a:lnTo>
              <a:lnTo>
                <a:pt x="3252529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256D-7D55-4F69-A02D-430E58DAB161}">
      <dsp:nvSpPr>
        <dsp:cNvPr id="0" name=""/>
        <dsp:cNvSpPr/>
      </dsp:nvSpPr>
      <dsp:spPr>
        <a:xfrm>
          <a:off x="4551447" y="2888789"/>
          <a:ext cx="91440" cy="564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6DB98-5493-4746-9EF1-53AC12C3E653}">
      <dsp:nvSpPr>
        <dsp:cNvPr id="0" name=""/>
        <dsp:cNvSpPr/>
      </dsp:nvSpPr>
      <dsp:spPr>
        <a:xfrm>
          <a:off x="1344020" y="2888789"/>
          <a:ext cx="3253146" cy="539315"/>
        </a:xfrm>
        <a:custGeom>
          <a:avLst/>
          <a:gdLst/>
          <a:ahLst/>
          <a:cxnLst/>
          <a:rect l="0" t="0" r="0" b="0"/>
          <a:pathLst>
            <a:path>
              <a:moveTo>
                <a:pt x="3253146" y="0"/>
              </a:moveTo>
              <a:lnTo>
                <a:pt x="3253146" y="257070"/>
              </a:lnTo>
              <a:lnTo>
                <a:pt x="0" y="257070"/>
              </a:lnTo>
              <a:lnTo>
                <a:pt x="0" y="539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55762-A33A-41D9-8B77-5E462E7B1461}">
      <dsp:nvSpPr>
        <dsp:cNvPr id="0" name=""/>
        <dsp:cNvSpPr/>
      </dsp:nvSpPr>
      <dsp:spPr>
        <a:xfrm>
          <a:off x="2835478" y="929973"/>
          <a:ext cx="3523376" cy="195881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chemeClr val="tx1"/>
              </a:solidFill>
            </a:rPr>
            <a:t>LITERARNE VRSTE</a:t>
          </a:r>
          <a:endParaRPr lang="en-GB" sz="4000" b="1" kern="1200" dirty="0">
            <a:solidFill>
              <a:schemeClr val="tx1"/>
            </a:solidFill>
          </a:endParaRPr>
        </a:p>
      </dsp:txBody>
      <dsp:txXfrm>
        <a:off x="2835478" y="929973"/>
        <a:ext cx="3523376" cy="1958815"/>
      </dsp:txXfrm>
    </dsp:sp>
    <dsp:sp modelId="{4D92A5CB-5D34-4DD4-9370-084FB57B635D}">
      <dsp:nvSpPr>
        <dsp:cNvPr id="0" name=""/>
        <dsp:cNvSpPr/>
      </dsp:nvSpPr>
      <dsp:spPr>
        <a:xfrm>
          <a:off x="0" y="3428104"/>
          <a:ext cx="2688040" cy="13440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0" y="3428104"/>
        <a:ext cx="2688040" cy="1344020"/>
      </dsp:txXfrm>
    </dsp:sp>
    <dsp:sp modelId="{A79C59E4-DBEB-4161-A4A1-E908769015C0}">
      <dsp:nvSpPr>
        <dsp:cNvPr id="0" name=""/>
        <dsp:cNvSpPr/>
      </dsp:nvSpPr>
      <dsp:spPr>
        <a:xfrm>
          <a:off x="3253146" y="3453277"/>
          <a:ext cx="2688040" cy="13440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kern="1200" dirty="0">
            <a:solidFill>
              <a:schemeClr val="tx1"/>
            </a:solidFill>
          </a:endParaRPr>
        </a:p>
      </dsp:txBody>
      <dsp:txXfrm>
        <a:off x="3253146" y="3453277"/>
        <a:ext cx="2688040" cy="1344020"/>
      </dsp:txXfrm>
    </dsp:sp>
    <dsp:sp modelId="{48AF4889-1743-4D32-AE90-1029FC5D3EF5}">
      <dsp:nvSpPr>
        <dsp:cNvPr id="0" name=""/>
        <dsp:cNvSpPr/>
      </dsp:nvSpPr>
      <dsp:spPr>
        <a:xfrm>
          <a:off x="6505675" y="3453277"/>
          <a:ext cx="2688040" cy="13440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6505675" y="3453277"/>
        <a:ext cx="2688040" cy="1344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D93D-8539-4160-9A5D-9AD8678D4C3E}">
      <dsp:nvSpPr>
        <dsp:cNvPr id="0" name=""/>
        <dsp:cNvSpPr/>
      </dsp:nvSpPr>
      <dsp:spPr>
        <a:xfrm>
          <a:off x="4597167" y="2888789"/>
          <a:ext cx="3252529" cy="56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44"/>
              </a:lnTo>
              <a:lnTo>
                <a:pt x="3252529" y="282244"/>
              </a:lnTo>
              <a:lnTo>
                <a:pt x="3252529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256D-7D55-4F69-A02D-430E58DAB161}">
      <dsp:nvSpPr>
        <dsp:cNvPr id="0" name=""/>
        <dsp:cNvSpPr/>
      </dsp:nvSpPr>
      <dsp:spPr>
        <a:xfrm>
          <a:off x="4551447" y="2888789"/>
          <a:ext cx="91440" cy="564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6DB98-5493-4746-9EF1-53AC12C3E653}">
      <dsp:nvSpPr>
        <dsp:cNvPr id="0" name=""/>
        <dsp:cNvSpPr/>
      </dsp:nvSpPr>
      <dsp:spPr>
        <a:xfrm>
          <a:off x="1344020" y="2888789"/>
          <a:ext cx="3253146" cy="539315"/>
        </a:xfrm>
        <a:custGeom>
          <a:avLst/>
          <a:gdLst/>
          <a:ahLst/>
          <a:cxnLst/>
          <a:rect l="0" t="0" r="0" b="0"/>
          <a:pathLst>
            <a:path>
              <a:moveTo>
                <a:pt x="3253146" y="0"/>
              </a:moveTo>
              <a:lnTo>
                <a:pt x="3253146" y="257070"/>
              </a:lnTo>
              <a:lnTo>
                <a:pt x="0" y="257070"/>
              </a:lnTo>
              <a:lnTo>
                <a:pt x="0" y="539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55762-A33A-41D9-8B77-5E462E7B1461}">
      <dsp:nvSpPr>
        <dsp:cNvPr id="0" name=""/>
        <dsp:cNvSpPr/>
      </dsp:nvSpPr>
      <dsp:spPr>
        <a:xfrm>
          <a:off x="2835478" y="929973"/>
          <a:ext cx="3523376" cy="195881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chemeClr val="tx1"/>
              </a:solidFill>
            </a:rPr>
            <a:t>LITERARNE VRSTE</a:t>
          </a:r>
          <a:endParaRPr lang="en-GB" sz="4000" b="1" kern="1200" dirty="0">
            <a:solidFill>
              <a:schemeClr val="tx1"/>
            </a:solidFill>
          </a:endParaRPr>
        </a:p>
      </dsp:txBody>
      <dsp:txXfrm>
        <a:off x="2835478" y="929973"/>
        <a:ext cx="3523376" cy="1958815"/>
      </dsp:txXfrm>
    </dsp:sp>
    <dsp:sp modelId="{4D92A5CB-5D34-4DD4-9370-084FB57B635D}">
      <dsp:nvSpPr>
        <dsp:cNvPr id="0" name=""/>
        <dsp:cNvSpPr/>
      </dsp:nvSpPr>
      <dsp:spPr>
        <a:xfrm>
          <a:off x="0" y="3428104"/>
          <a:ext cx="2688040" cy="13440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chemeClr val="tx1"/>
              </a:solidFill>
            </a:rPr>
            <a:t>sonet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0" y="3428104"/>
        <a:ext cx="2688040" cy="1344020"/>
      </dsp:txXfrm>
    </dsp:sp>
    <dsp:sp modelId="{A79C59E4-DBEB-4161-A4A1-E908769015C0}">
      <dsp:nvSpPr>
        <dsp:cNvPr id="0" name=""/>
        <dsp:cNvSpPr/>
      </dsp:nvSpPr>
      <dsp:spPr>
        <a:xfrm>
          <a:off x="3253146" y="3453277"/>
          <a:ext cx="2688040" cy="13440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2400" kern="1200" dirty="0">
              <a:solidFill>
                <a:schemeClr val="tx1"/>
              </a:solidFill>
            </a:rPr>
            <a:t>pravljica, bajka, pripovedka, basen, roman, ep, romanca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253146" y="3453277"/>
        <a:ext cx="2688040" cy="1344020"/>
      </dsp:txXfrm>
    </dsp:sp>
    <dsp:sp modelId="{48AF4889-1743-4D32-AE90-1029FC5D3EF5}">
      <dsp:nvSpPr>
        <dsp:cNvPr id="0" name=""/>
        <dsp:cNvSpPr/>
      </dsp:nvSpPr>
      <dsp:spPr>
        <a:xfrm>
          <a:off x="6505675" y="3453277"/>
          <a:ext cx="2688040" cy="13440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chemeClr val="tx1"/>
              </a:solidFill>
            </a:rPr>
            <a:t>tragedija, komedija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6505675" y="3453277"/>
        <a:ext cx="2688040" cy="1344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0EA38-A658-4FB4-B9C5-28D66D09AE0E}">
      <dsp:nvSpPr>
        <dsp:cNvPr id="0" name=""/>
        <dsp:cNvSpPr/>
      </dsp:nvSpPr>
      <dsp:spPr>
        <a:xfrm>
          <a:off x="1964" y="1497002"/>
          <a:ext cx="4189362" cy="2831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/>
            <a:t>Literaturo glede na čas njenega nastanka delimo na t. i. </a:t>
          </a:r>
          <a:r>
            <a:rPr lang="sl-SI" sz="2900" b="1" kern="1200" dirty="0"/>
            <a:t>LITERARNA/ KNJIŽEVNA OBDOBJA</a:t>
          </a:r>
          <a:r>
            <a:rPr lang="sl-SI" sz="2900" kern="1200" dirty="0"/>
            <a:t>.</a:t>
          </a:r>
        </a:p>
      </dsp:txBody>
      <dsp:txXfrm>
        <a:off x="84883" y="1579921"/>
        <a:ext cx="4023524" cy="2665224"/>
      </dsp:txXfrm>
    </dsp:sp>
    <dsp:sp modelId="{9A2F5DAE-7CA6-478A-B335-628D3F35C569}">
      <dsp:nvSpPr>
        <dsp:cNvPr id="0" name=""/>
        <dsp:cNvSpPr/>
      </dsp:nvSpPr>
      <dsp:spPr>
        <a:xfrm>
          <a:off x="4610263" y="2393052"/>
          <a:ext cx="888144" cy="103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300" kern="1200"/>
        </a:p>
      </dsp:txBody>
      <dsp:txXfrm>
        <a:off x="4610263" y="2600844"/>
        <a:ext cx="621701" cy="623377"/>
      </dsp:txXfrm>
    </dsp:sp>
    <dsp:sp modelId="{B8104678-2AE0-4CD4-AD97-76805BAB9414}">
      <dsp:nvSpPr>
        <dsp:cNvPr id="0" name=""/>
        <dsp:cNvSpPr/>
      </dsp:nvSpPr>
      <dsp:spPr>
        <a:xfrm>
          <a:off x="5867072" y="1443738"/>
          <a:ext cx="4189362" cy="2937589"/>
        </a:xfrm>
        <a:prstGeom prst="roundRect">
          <a:avLst>
            <a:gd name="adj" fmla="val 10000"/>
          </a:avLst>
        </a:prstGeom>
        <a:solidFill>
          <a:schemeClr val="accent3">
            <a:hueOff val="-1534345"/>
            <a:satOff val="60358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/>
            <a:t>Znotraj posameznih obdobij pripisujemo delom nekatere skupne značilnosti, namen nastanka, podobno snov oz. temo.</a:t>
          </a:r>
        </a:p>
      </dsp:txBody>
      <dsp:txXfrm>
        <a:off x="5953111" y="1529777"/>
        <a:ext cx="4017284" cy="276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xsqharrtKt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166771-DE84-47FA-B8C9-B90B00D22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UVOD V KNJIŽEVNOST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0008C4-FF4B-42B1-B3DC-7DC8225FC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81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4E03D24-E731-4679-AB4E-8A036A612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19" y="629957"/>
            <a:ext cx="11313561" cy="55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6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AF36838-F460-4FEB-9BF6-B8DFC32B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319" y="1227545"/>
            <a:ext cx="4420780" cy="41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82F1CE5-2DA3-40E5-B020-EEAFD494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7" t="24026" r="2420" b="4818"/>
          <a:stretch/>
        </p:blipFill>
        <p:spPr>
          <a:xfrm>
            <a:off x="993032" y="628083"/>
            <a:ext cx="10205936" cy="5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8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DF42C-9957-4D38-BEFB-4A04005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Književna besedila po obliki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EF07CDE-EDCB-4A61-BCC4-350A44C78C08}"/>
              </a:ext>
            </a:extLst>
          </p:cNvPr>
          <p:cNvSpPr/>
          <p:nvPr/>
        </p:nvSpPr>
        <p:spPr>
          <a:xfrm>
            <a:off x="609600" y="2057400"/>
            <a:ext cx="3547534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>
              <a:solidFill>
                <a:srgbClr val="000000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BDB7A50-5750-4A19-8C8A-53C3C296763E}"/>
              </a:ext>
            </a:extLst>
          </p:cNvPr>
          <p:cNvSpPr/>
          <p:nvPr/>
        </p:nvSpPr>
        <p:spPr>
          <a:xfrm>
            <a:off x="4322233" y="2057400"/>
            <a:ext cx="3547534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>
              <a:solidFill>
                <a:srgbClr val="000000"/>
              </a:solidFill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72AAB60-15B8-43B2-B49A-8325F60194A6}"/>
              </a:ext>
            </a:extLst>
          </p:cNvPr>
          <p:cNvSpPr/>
          <p:nvPr/>
        </p:nvSpPr>
        <p:spPr>
          <a:xfrm>
            <a:off x="8034866" y="2056527"/>
            <a:ext cx="3547534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b="1" dirty="0">
              <a:solidFill>
                <a:srgbClr val="00000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C6CB5E3-DF36-4722-B307-EB2AC236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3" y="3721502"/>
            <a:ext cx="3553321" cy="181952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588686D-157B-49A2-A9C2-C817B3B8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444" y="3655331"/>
            <a:ext cx="3848637" cy="217200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0F387DE-4855-49AF-8C53-59318F093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65" y="3470460"/>
            <a:ext cx="3040774" cy="29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DF42C-9957-4D38-BEFB-4A04005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Književna besedila po obliki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EF07CDE-EDCB-4A61-BCC4-350A44C78C08}"/>
              </a:ext>
            </a:extLst>
          </p:cNvPr>
          <p:cNvSpPr/>
          <p:nvPr/>
        </p:nvSpPr>
        <p:spPr>
          <a:xfrm>
            <a:off x="618067" y="2065867"/>
            <a:ext cx="3547534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000000"/>
                </a:solidFill>
              </a:rPr>
              <a:t>PESNIŠTVO/POEZIJA </a:t>
            </a:r>
          </a:p>
          <a:p>
            <a:pPr algn="ctr"/>
            <a:r>
              <a:rPr lang="sl-SI" sz="2400" dirty="0">
                <a:solidFill>
                  <a:srgbClr val="000000"/>
                </a:solidFill>
              </a:rPr>
              <a:t>(VEZANA BESEDA)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BDB7A50-5750-4A19-8C8A-53C3C296763E}"/>
              </a:ext>
            </a:extLst>
          </p:cNvPr>
          <p:cNvSpPr/>
          <p:nvPr/>
        </p:nvSpPr>
        <p:spPr>
          <a:xfrm>
            <a:off x="4322233" y="2057400"/>
            <a:ext cx="3547534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000000"/>
                </a:solidFill>
              </a:rPr>
              <a:t>PROZA</a:t>
            </a:r>
          </a:p>
          <a:p>
            <a:pPr algn="ctr"/>
            <a:r>
              <a:rPr lang="sl-SI" sz="2400" dirty="0">
                <a:solidFill>
                  <a:srgbClr val="000000"/>
                </a:solidFill>
              </a:rPr>
              <a:t>(NEVEZANA BESEDA)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72AAB60-15B8-43B2-B49A-8325F60194A6}"/>
              </a:ext>
            </a:extLst>
          </p:cNvPr>
          <p:cNvSpPr/>
          <p:nvPr/>
        </p:nvSpPr>
        <p:spPr>
          <a:xfrm>
            <a:off x="8034866" y="2056527"/>
            <a:ext cx="3547534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000000"/>
                </a:solidFill>
              </a:rPr>
              <a:t>DRAMATIKA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C6CB5E3-DF36-4722-B307-EB2AC236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3" y="3721502"/>
            <a:ext cx="3553321" cy="181952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588686D-157B-49A2-A9C2-C817B3B8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444" y="3655331"/>
            <a:ext cx="3848637" cy="217200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0F387DE-4855-49AF-8C53-59318F093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65" y="3470460"/>
            <a:ext cx="3040774" cy="29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EB8B3-E485-41FD-BA4A-DD6ED62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Literarna besedila glede na izvor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6FA661F-7DEC-42B0-9D05-E918AFA9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sl-SI" sz="3600" b="1" dirty="0">
              <a:solidFill>
                <a:srgbClr val="000000"/>
              </a:solidFill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101A15-785B-41C9-AF28-1D50406C7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899152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Nastala pred umetno književnostjo, sprva je bila pripovedna ali peta, prenašala se je iz roda v rod, zapisali so jo šele kasneje, </a:t>
            </a:r>
            <a:r>
              <a:rPr lang="sl-SI" sz="2800" b="1" dirty="0"/>
              <a:t>avtor je zato neznan</a:t>
            </a:r>
            <a:r>
              <a:rPr lang="sl-SI" sz="2800" dirty="0"/>
              <a:t>.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D02C15D-0585-4FEF-8CA1-63C74B3BD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sl-SI" sz="3600" b="1" dirty="0">
              <a:solidFill>
                <a:srgbClr val="000000"/>
              </a:solidFill>
            </a:endParaRP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E6F9FA3-8539-4E25-811E-4789CF514F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/>
              <a:t>Je mlajša od ljudske, zapisana je takoj ob nastanku, </a:t>
            </a:r>
            <a:r>
              <a:rPr lang="sl-SI" sz="2800" b="1" dirty="0"/>
              <a:t>avtor je načeloma znan</a:t>
            </a:r>
            <a:r>
              <a:rPr lang="sl-S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98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EB8B3-E485-41FD-BA4A-DD6ED62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Književnost glede na izvor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6FA661F-7DEC-42B0-9D05-E918AFA9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000000"/>
                </a:solidFill>
              </a:rPr>
              <a:t>LJUDSKA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101A15-785B-41C9-AF28-1D50406C7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899152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Nastala pred umetno književnostjo, sprva je bila pripovedna ali peta, prenašala se je iz roda v rod, zapisali so jo šele kasneje, </a:t>
            </a:r>
            <a:r>
              <a:rPr lang="sl-SI" sz="2800" b="1" dirty="0"/>
              <a:t>avtor je zato neznan</a:t>
            </a:r>
            <a:r>
              <a:rPr lang="sl-SI" sz="2800" dirty="0"/>
              <a:t>.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D02C15D-0585-4FEF-8CA1-63C74B3BD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sz="3600" b="1" dirty="0">
                <a:solidFill>
                  <a:srgbClr val="000000"/>
                </a:solidFill>
              </a:rPr>
              <a:t>UMETNA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E6F9FA3-8539-4E25-811E-4789CF514F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/>
              <a:t>Je mlajša od ljudske, zapisana je takoj ob nastanku, </a:t>
            </a:r>
            <a:r>
              <a:rPr lang="sl-SI" sz="2800" b="1" dirty="0"/>
              <a:t>avtor je načeloma znan</a:t>
            </a:r>
            <a:r>
              <a:rPr lang="sl-S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0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EB8B3-E485-41FD-BA4A-DD6ED62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Književnost glede na bralca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6FA661F-7DEC-42B0-9D05-E918AFA9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11006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sz="3600" b="1" dirty="0">
                <a:solidFill>
                  <a:srgbClr val="000000"/>
                </a:solidFill>
              </a:rPr>
              <a:t>KNJIŽEVNOST ZA OTROKE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D02C15D-0585-4FEF-8CA1-63C74B3BD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9848" y="3428999"/>
            <a:ext cx="4754880" cy="11006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sz="3600" b="1" dirty="0">
                <a:solidFill>
                  <a:srgbClr val="000000"/>
                </a:solidFill>
              </a:rPr>
              <a:t>MLADINSKA KNJIŽEVNOST</a:t>
            </a:r>
          </a:p>
        </p:txBody>
      </p:sp>
      <p:sp>
        <p:nvSpPr>
          <p:cNvPr id="11" name="Označba mesta besedila 4">
            <a:extLst>
              <a:ext uri="{FF2B5EF4-FFF2-40B4-BE49-F238E27FC236}">
                <a16:creationId xmlns:a16="http://schemas.microsoft.com/office/drawing/2014/main" id="{69E63D8B-5963-489F-8468-554EB0FAEECC}"/>
              </a:ext>
            </a:extLst>
          </p:cNvPr>
          <p:cNvSpPr txBox="1">
            <a:spLocks/>
          </p:cNvSpPr>
          <p:nvPr/>
        </p:nvSpPr>
        <p:spPr>
          <a:xfrm>
            <a:off x="1066800" y="4792127"/>
            <a:ext cx="4754880" cy="1100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 dirty="0">
                <a:solidFill>
                  <a:srgbClr val="000000"/>
                </a:solidFill>
              </a:rPr>
              <a:t>KNJIŽEVNOST ZA ODRASLE</a:t>
            </a:r>
          </a:p>
        </p:txBody>
      </p:sp>
      <p:pic>
        <p:nvPicPr>
          <p:cNvPr id="1026" name="Picture 2" descr="Pekarna Mišmaš: Svetlana Makarovič: 9788611149172: Otroške knjige | Emka.si">
            <a:extLst>
              <a:ext uri="{FF2B5EF4-FFF2-40B4-BE49-F238E27FC236}">
                <a16:creationId xmlns:a16="http://schemas.microsoft.com/office/drawing/2014/main" id="{CE8F935C-3E50-4C28-9CCE-18140397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711">
            <a:off x="5821680" y="1865232"/>
            <a:ext cx="1177706" cy="15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tobus ob treh - Miš Založba">
            <a:extLst>
              <a:ext uri="{FF2B5EF4-FFF2-40B4-BE49-F238E27FC236}">
                <a16:creationId xmlns:a16="http://schemas.microsoft.com/office/drawing/2014/main" id="{6E360ADB-985B-4191-B922-1952478C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215">
            <a:off x="6996338" y="3153961"/>
            <a:ext cx="1120245" cy="16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 noč sem jo videl | Drago Jančar - Knjigarna Bukla">
            <a:extLst>
              <a:ext uri="{FF2B5EF4-FFF2-40B4-BE49-F238E27FC236}">
                <a16:creationId xmlns:a16="http://schemas.microsoft.com/office/drawing/2014/main" id="{C844D995-9071-4AFD-9D0B-EDFFD176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660">
            <a:off x="5821680" y="4447694"/>
            <a:ext cx="1174658" cy="17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3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E204C-1AA4-42A4-ABF7-BA2E916D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Književnost glede na namen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97E057-6245-4DF0-89B0-1C6C4608B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UMETNIŠKA/KLASIČNA/ELITNA/KANONSKA</a:t>
            </a:r>
          </a:p>
          <a:p>
            <a:pPr>
              <a:spcBef>
                <a:spcPts val="1200"/>
              </a:spcBef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LAHKOTNA/TRIVIALNA </a:t>
            </a:r>
            <a:r>
              <a:rPr lang="sl-SI" sz="3200" dirty="0"/>
              <a:t>(ljubezenske uspešnice, kriminalke, znanstvena fantastika)</a:t>
            </a:r>
          </a:p>
        </p:txBody>
      </p:sp>
    </p:spTree>
    <p:extLst>
      <p:ext uri="{BB962C8B-B14F-4D97-AF65-F5344CB8AC3E}">
        <p14:creationId xmlns:p14="http://schemas.microsoft.com/office/powerpoint/2010/main" val="174632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E204C-1AA4-42A4-ABF7-BA2E916D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Književnost glede na čas nastanka </a:t>
            </a:r>
            <a:br>
              <a:rPr lang="sl-SI" dirty="0"/>
            </a:br>
            <a:r>
              <a:rPr lang="sl-SI" dirty="0"/>
              <a:t>(literarna obdobja)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559A368-44FA-42F8-8609-15CFC649D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801002"/>
              </p:ext>
            </p:extLst>
          </p:nvPr>
        </p:nvGraphicFramePr>
        <p:xfrm>
          <a:off x="1143001" y="1185333"/>
          <a:ext cx="10058400" cy="582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42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0AAEF4-7A13-44B7-90DD-D32F6DC7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Umetnostno besedilo</a:t>
            </a:r>
            <a:endParaRPr lang="en-GB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ABFA88-9455-4ECB-8DDB-64577CFD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4043494"/>
            <a:ext cx="7359408" cy="1991546"/>
          </a:xfrm>
        </p:spPr>
        <p:txBody>
          <a:bodyPr>
            <a:normAutofit/>
          </a:bodyPr>
          <a:lstStyle/>
          <a:p>
            <a:r>
              <a:rPr lang="sl-SI" sz="2800" dirty="0"/>
              <a:t>Od neumetnostnega besedila se razlikuje po </a:t>
            </a:r>
            <a:r>
              <a:rPr lang="sl-SI" sz="2800" b="1" dirty="0"/>
              <a:t>obliki</a:t>
            </a:r>
            <a:r>
              <a:rPr lang="sl-SI" sz="2800" dirty="0"/>
              <a:t> in v</a:t>
            </a:r>
            <a:r>
              <a:rPr lang="sl-SI" sz="2800" b="1" dirty="0"/>
              <a:t> namenu.</a:t>
            </a:r>
            <a:endParaRPr lang="en-GB" sz="2800" dirty="0"/>
          </a:p>
        </p:txBody>
      </p:sp>
      <p:sp>
        <p:nvSpPr>
          <p:cNvPr id="4" name="Puščica: petkotnik 3">
            <a:extLst>
              <a:ext uri="{FF2B5EF4-FFF2-40B4-BE49-F238E27FC236}">
                <a16:creationId xmlns:a16="http://schemas.microsoft.com/office/drawing/2014/main" id="{F61FEB3C-04C1-4890-9C0C-DE59B0D00428}"/>
              </a:ext>
            </a:extLst>
          </p:cNvPr>
          <p:cNvSpPr/>
          <p:nvPr/>
        </p:nvSpPr>
        <p:spPr>
          <a:xfrm>
            <a:off x="1221996" y="2097247"/>
            <a:ext cx="4874004" cy="14345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800" dirty="0"/>
              <a:t>Premislite, kako se umetnostna besedila razlikujejo od neumetnostnih!</a:t>
            </a:r>
            <a:endParaRPr lang="en-GB" sz="2800" dirty="0"/>
          </a:p>
        </p:txBody>
      </p:sp>
      <p:pic>
        <p:nvPicPr>
          <p:cNvPr id="1028" name="Picture 4" descr="Imagination Stock Illustrations – 441,274 Imagination Stock Illustrations,  Vectors &amp;amp; Clipart - Dreamstime">
            <a:extLst>
              <a:ext uri="{FF2B5EF4-FFF2-40B4-BE49-F238E27FC236}">
                <a16:creationId xmlns:a16="http://schemas.microsoft.com/office/drawing/2014/main" id="{356F5D9C-213D-492F-ABA0-839812EB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08" y="226503"/>
            <a:ext cx="3519713" cy="27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BBB4F5-EA04-4ED3-ACF8-749043519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73" y="1845734"/>
            <a:ext cx="10400951" cy="4357086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Snov</a:t>
            </a:r>
            <a:r>
              <a:rPr lang="sl-SI" sz="2800" dirty="0"/>
              <a:t>:  </a:t>
            </a:r>
          </a:p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Motiv</a:t>
            </a:r>
            <a:r>
              <a:rPr lang="sl-SI" sz="2800" dirty="0"/>
              <a:t>:  </a:t>
            </a:r>
          </a:p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Tema</a:t>
            </a:r>
            <a:r>
              <a:rPr lang="sl-SI" sz="2800" dirty="0"/>
              <a:t>:  </a:t>
            </a:r>
          </a:p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Ideja</a:t>
            </a:r>
            <a:r>
              <a:rPr lang="sl-SI" sz="2800" dirty="0"/>
              <a:t>:  </a:t>
            </a:r>
          </a:p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Zgradba</a:t>
            </a:r>
            <a:r>
              <a:rPr lang="sl-SI" sz="2800" dirty="0"/>
              <a:t>: </a:t>
            </a:r>
            <a:r>
              <a:rPr lang="sl-SI" sz="2800" b="1" dirty="0"/>
              <a:t> </a:t>
            </a:r>
            <a:endParaRPr lang="sl-SI" sz="2800" dirty="0"/>
          </a:p>
          <a:p>
            <a:endParaRPr lang="sl-SI" sz="2800" dirty="0"/>
          </a:p>
          <a:p>
            <a:endParaRPr lang="en-GB" sz="2400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92AB58C6-D1CE-4831-87AA-C84063D6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l-SI" b="1" dirty="0" err="1"/>
              <a:t>Predjezikovne</a:t>
            </a:r>
            <a:r>
              <a:rPr lang="sl-SI" b="1" dirty="0"/>
              <a:t> prvine</a:t>
            </a:r>
          </a:p>
        </p:txBody>
      </p:sp>
    </p:spTree>
    <p:extLst>
      <p:ext uri="{BB962C8B-B14F-4D97-AF65-F5344CB8AC3E}">
        <p14:creationId xmlns:p14="http://schemas.microsoft.com/office/powerpoint/2010/main" val="209608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BBB4F5-EA04-4ED3-ACF8-749043519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73" y="1845734"/>
            <a:ext cx="10400951" cy="435708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Snov</a:t>
            </a:r>
            <a:r>
              <a:rPr lang="sl-SI" sz="2800" dirty="0"/>
              <a:t>: izhodišče za nastanek literarnega dela (npr. turški vpadi, kmečki upori, zgodovina).</a:t>
            </a:r>
          </a:p>
          <a:p>
            <a:pPr algn="just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Motiv</a:t>
            </a:r>
            <a:r>
              <a:rPr lang="sl-SI" sz="2800" dirty="0"/>
              <a:t>: pomensko zaokrožena enota, izluščena iz splošne snovi - to je lahko predmet, dogodek, situacija, pojem, čustvo ali pojav (izrazimo ga z besedno zvezo, npr. motiv neuresničene ljubezni, motiv smrti, motiv hrepenenja).</a:t>
            </a:r>
          </a:p>
          <a:p>
            <a:pPr algn="just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Tema</a:t>
            </a:r>
            <a:r>
              <a:rPr lang="sl-SI" sz="2800" dirty="0"/>
              <a:t>: odgovarja na vprašanje, o čem govori književno besedilo (npr. ljubezenska tema, domovinska tema, poetološka tema).</a:t>
            </a:r>
          </a:p>
          <a:p>
            <a:pPr algn="just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Ideja</a:t>
            </a:r>
            <a:r>
              <a:rPr lang="sl-SI" sz="2800" dirty="0"/>
              <a:t>: miselno sporočilo književnega besedila, odgovarja na vprašanje, kaj besedilo sporoča</a:t>
            </a:r>
          </a:p>
          <a:p>
            <a:pPr algn="just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Zgradba</a:t>
            </a:r>
            <a:r>
              <a:rPr lang="sl-SI" sz="2800" dirty="0"/>
              <a:t>: </a:t>
            </a:r>
            <a:r>
              <a:rPr lang="sl-SI" sz="2800" b="1" dirty="0"/>
              <a:t>zunanja</a:t>
            </a:r>
            <a:r>
              <a:rPr lang="sl-SI" sz="2800" dirty="0"/>
              <a:t> (kitica, poglavje, dejanja) in </a:t>
            </a:r>
            <a:r>
              <a:rPr lang="sl-SI" sz="2800" b="1" dirty="0"/>
              <a:t>notranja</a:t>
            </a:r>
            <a:r>
              <a:rPr lang="sl-SI" sz="2800" dirty="0"/>
              <a:t> (zgodba, prostor, čas, pripovedovalec, osebe)</a:t>
            </a:r>
          </a:p>
          <a:p>
            <a:endParaRPr lang="sl-SI" sz="2800" dirty="0"/>
          </a:p>
          <a:p>
            <a:endParaRPr lang="en-GB" sz="2400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92AB58C6-D1CE-4831-87AA-C84063D6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l-SI" b="1" dirty="0" err="1"/>
              <a:t>Predjezikovne</a:t>
            </a:r>
            <a:r>
              <a:rPr lang="sl-SI" b="1" dirty="0"/>
              <a:t> prvine</a:t>
            </a:r>
          </a:p>
        </p:txBody>
      </p:sp>
    </p:spTree>
    <p:extLst>
      <p:ext uri="{BB962C8B-B14F-4D97-AF65-F5344CB8AC3E}">
        <p14:creationId xmlns:p14="http://schemas.microsoft.com/office/powerpoint/2010/main" val="425786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2A55A3-6FA3-4532-8C96-7768105E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Razmislite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493B6F-B93B-48C0-8355-0A43F520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sl-SI" sz="2800" dirty="0"/>
              <a:t>Katera vrsta umetnosti vam je najbolj všeč, vas najbolj nagovarja?</a:t>
            </a:r>
          </a:p>
          <a:p>
            <a:pPr marL="342900" indent="-342900">
              <a:buFont typeface="+mj-lt"/>
              <a:buAutoNum type="arabicParenR"/>
            </a:pPr>
            <a:r>
              <a:rPr lang="sl-SI" sz="2800" dirty="0"/>
              <a:t>Ali lahko umetniška dela predstavljamo v različnih vrstah umetnosti? Ali lahko npr. roman prikažemo tudi s pomočjo filmske umetnosti?</a:t>
            </a:r>
          </a:p>
          <a:p>
            <a:pPr marL="342900" indent="-342900">
              <a:buFont typeface="+mj-lt"/>
              <a:buAutoNum type="arabicParenR"/>
            </a:pPr>
            <a:r>
              <a:rPr lang="sl-SI" sz="2800" dirty="0"/>
              <a:t>Naštejte nekaj lirskih, epskih in dramskih besedil iz slovenske in tuje književnosti.</a:t>
            </a:r>
          </a:p>
          <a:p>
            <a:pPr marL="342900" indent="-342900">
              <a:buFont typeface="+mj-lt"/>
              <a:buAutoNum type="arabicParenR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295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DDAE293-0D97-4FCA-9DB8-31FF0355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529" y="4172264"/>
            <a:ext cx="2956386" cy="60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https://www.youtube.com/watch?v=xsqharrtKt4</a:t>
            </a:r>
            <a:r>
              <a:rPr lang="sl-SI" dirty="0"/>
              <a:t>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A3FA80E-CBD5-4D87-96F4-16ADDCA5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11" y="471487"/>
            <a:ext cx="3848100" cy="59150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2AC72FD-8CAA-49E8-A5FB-A8F6109B2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1"/>
          <a:stretch/>
        </p:blipFill>
        <p:spPr>
          <a:xfrm>
            <a:off x="6677637" y="1736521"/>
            <a:ext cx="3954010" cy="22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8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190A99-BC9D-4AC4-91BC-6D900C92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Domača naloga</a:t>
            </a:r>
            <a:r>
              <a:rPr lang="sl-SI" dirty="0"/>
              <a:t>: </a:t>
            </a:r>
            <a:r>
              <a:rPr lang="sl-SI" sz="4800" dirty="0"/>
              <a:t>Na kratko predstavi svoje najljubše literarno delo.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8855AD-930D-4E3E-8C3C-0EA6617B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72266"/>
            <a:ext cx="10058400" cy="3562773"/>
          </a:xfrm>
        </p:spPr>
        <p:txBody>
          <a:bodyPr>
            <a:normAutofit lnSpcReduction="10000"/>
          </a:bodyPr>
          <a:lstStyle/>
          <a:p>
            <a:r>
              <a:rPr lang="sl-SI" sz="2800" dirty="0"/>
              <a:t>Naslov</a:t>
            </a:r>
          </a:p>
          <a:p>
            <a:r>
              <a:rPr lang="sl-SI" sz="2800" dirty="0"/>
              <a:t>Avtor</a:t>
            </a:r>
          </a:p>
          <a:p>
            <a:r>
              <a:rPr lang="sl-SI" sz="2800" dirty="0"/>
              <a:t>Snov</a:t>
            </a:r>
          </a:p>
          <a:p>
            <a:r>
              <a:rPr lang="sl-SI" sz="2800" dirty="0"/>
              <a:t>Tema (O čem govori?) </a:t>
            </a:r>
          </a:p>
          <a:p>
            <a:r>
              <a:rPr lang="sl-SI" sz="2800" dirty="0"/>
              <a:t>Motivi</a:t>
            </a:r>
          </a:p>
          <a:p>
            <a:r>
              <a:rPr lang="sl-SI" sz="2800" dirty="0"/>
              <a:t>Ideja</a:t>
            </a:r>
          </a:p>
          <a:p>
            <a:r>
              <a:rPr lang="sl-SI" sz="2800" dirty="0"/>
              <a:t>Zakaj ti je všeč?</a:t>
            </a:r>
          </a:p>
        </p:txBody>
      </p:sp>
      <p:pic>
        <p:nvPicPr>
          <p:cNvPr id="2050" name="Picture 2" descr="YOU&amp;#39;RE “BOOKWORM” RESULTS: – INNER CIRCLE of PERSUASION">
            <a:extLst>
              <a:ext uri="{FF2B5EF4-FFF2-40B4-BE49-F238E27FC236}">
                <a16:creationId xmlns:a16="http://schemas.microsoft.com/office/drawing/2014/main" id="{3908F082-6D4E-4579-B2C5-DE6240E6B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64" y="3589455"/>
            <a:ext cx="5493083" cy="30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2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21CDFD7-979F-4BE9-A82A-DA545C3D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115" y="984865"/>
            <a:ext cx="4822952" cy="640080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UMETNOSTNA BESEDILA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FA173A-FBCD-45DF-8423-D9AFADC1E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315" y="1564203"/>
            <a:ext cx="4619752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000000"/>
                </a:solidFill>
              </a:rPr>
              <a:t>Govorijo o domišljijskem svetu, nimajo praktičnega namena, so večpomenska, skušajo vplivati na naša čustva oz. domišljijo.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1492251-AE0A-41DF-872D-1E7E86ECD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2202" y="3820051"/>
            <a:ext cx="6293106" cy="640080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NEUMETNOSTNA BESEDILA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F87FCFD-9D75-4F80-BCB7-127F23EA2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00667" y="4460131"/>
            <a:ext cx="4537964" cy="2519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Govorijo o resničnem dogajanju, imajo praktičen namen, običajno so enopomenska.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053E001-B68A-49B0-91A1-F255DB03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804" y="475986"/>
            <a:ext cx="4001058" cy="35819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8C1777A-1319-4ACC-A14E-D23A082A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004" y="4393013"/>
            <a:ext cx="3715268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A4DEB8-6B4E-423B-82A4-324F525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858" y="2362200"/>
            <a:ext cx="10300283" cy="348492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l-SI" sz="2800" dirty="0"/>
              <a:t>KNJIŽEVNOST = LITERATURA = SLOVSTVO = LEPOSLOVJE = BESEDNA UMETNOST</a:t>
            </a:r>
          </a:p>
          <a:p>
            <a:pPr>
              <a:spcAft>
                <a:spcPts val="1200"/>
              </a:spcAft>
            </a:pPr>
            <a:r>
              <a:rPr lang="sl-SI" sz="2800" dirty="0"/>
              <a:t>Je ena izmed vrst umetnosti (poleg besedne umetnosti so druge umetnosti še: glasbena, likovna, gledališka, plesna in filmska umetnost).</a:t>
            </a:r>
          </a:p>
          <a:p>
            <a:pPr>
              <a:spcAft>
                <a:spcPts val="1200"/>
              </a:spcAft>
            </a:pPr>
            <a:r>
              <a:rPr lang="sl-SI" sz="2800" b="1" dirty="0"/>
              <a:t>KNJIŽEVNOST je umetnost, ki ima za izrazno sredstvo besedo</a:t>
            </a:r>
            <a:r>
              <a:rPr lang="sl-SI" sz="2800" dirty="0"/>
              <a:t>.</a:t>
            </a:r>
          </a:p>
        </p:txBody>
      </p:sp>
      <p:pic>
        <p:nvPicPr>
          <p:cNvPr id="1026" name="Picture 2" descr="24,738 Books On Shelf Cliparts, Stock Vector and Royalty Free Books On  Shelf Illustrations">
            <a:extLst>
              <a:ext uri="{FF2B5EF4-FFF2-40B4-BE49-F238E27FC236}">
                <a16:creationId xmlns:a16="http://schemas.microsoft.com/office/drawing/2014/main" id="{5420E982-8358-4465-955B-18400401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41" y="0"/>
            <a:ext cx="3792959" cy="21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19E864E-9505-4645-84E2-94E1ECA8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sl-SI" b="1" dirty="0"/>
              <a:t>Kaj je književnost?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403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4E8F8B-F916-49B8-A0F2-9136B7403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99" y="866986"/>
            <a:ext cx="10938933" cy="3931920"/>
          </a:xfrm>
        </p:spPr>
        <p:txBody>
          <a:bodyPr/>
          <a:lstStyle/>
          <a:p>
            <a:r>
              <a:rPr lang="sl-SI" sz="2800" dirty="0"/>
              <a:t>S preučevanjem književnosti se ukvarjajo naslednje vede:</a:t>
            </a:r>
          </a:p>
          <a:p>
            <a:pPr marL="0" indent="0">
              <a:buNone/>
            </a:pPr>
            <a:r>
              <a:rPr lang="sl-SI" sz="2800" dirty="0"/>
              <a:t>          - </a:t>
            </a:r>
            <a:r>
              <a:rPr lang="sl-SI" sz="2800" b="1" dirty="0"/>
              <a:t>literarna zgodovina </a:t>
            </a:r>
            <a:r>
              <a:rPr lang="sl-SI" sz="2800" dirty="0"/>
              <a:t>(čas, obdobja, predstavniki, razvoj)</a:t>
            </a:r>
          </a:p>
          <a:p>
            <a:pPr marL="0" indent="0">
              <a:buNone/>
            </a:pPr>
            <a:r>
              <a:rPr lang="sl-SI" sz="2800" dirty="0"/>
              <a:t>          - </a:t>
            </a:r>
            <a:r>
              <a:rPr lang="sl-SI" sz="2800" b="1" dirty="0"/>
              <a:t>literarna teorija </a:t>
            </a:r>
            <a:r>
              <a:rPr lang="sl-SI" sz="2800" dirty="0"/>
              <a:t>(besede, rime, kitice, poglavja, pesniška sredstva)</a:t>
            </a:r>
          </a:p>
          <a:p>
            <a:pPr marL="0" indent="0">
              <a:buNone/>
            </a:pPr>
            <a:r>
              <a:rPr lang="sl-SI" sz="2800" dirty="0"/>
              <a:t>          - </a:t>
            </a:r>
            <a:r>
              <a:rPr lang="sl-SI" sz="2800" b="1" dirty="0"/>
              <a:t>literarna kritika </a:t>
            </a:r>
            <a:r>
              <a:rPr lang="sl-SI" sz="2800" dirty="0"/>
              <a:t>(ocenjuje um. besedila)</a:t>
            </a:r>
            <a:endParaRPr lang="en-GB" sz="2400" dirty="0"/>
          </a:p>
          <a:p>
            <a:endParaRPr lang="sl-SI" dirty="0"/>
          </a:p>
        </p:txBody>
      </p:sp>
      <p:pic>
        <p:nvPicPr>
          <p:cNvPr id="2050" name="Picture 2" descr="Literary Criticism Stock Illustrations – 35 Literary Criticism Stock  Illustrations, Vectors &amp; Clipart - Dreamstime">
            <a:extLst>
              <a:ext uri="{FF2B5EF4-FFF2-40B4-BE49-F238E27FC236}">
                <a16:creationId xmlns:a16="http://schemas.microsoft.com/office/drawing/2014/main" id="{AD68FEFC-4320-4A75-97D2-D4C6FBC0B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/>
          <a:stretch/>
        </p:blipFill>
        <p:spPr bwMode="auto">
          <a:xfrm>
            <a:off x="3928533" y="3201614"/>
            <a:ext cx="4334933" cy="33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4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093443-4627-4941-B199-2BE6DFE46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803074"/>
              </p:ext>
            </p:extLst>
          </p:nvPr>
        </p:nvGraphicFramePr>
        <p:xfrm>
          <a:off x="1400961" y="411061"/>
          <a:ext cx="9194334" cy="426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62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093443-4627-4941-B199-2BE6DFE461B2}"/>
              </a:ext>
            </a:extLst>
          </p:cNvPr>
          <p:cNvGraphicFramePr/>
          <p:nvPr/>
        </p:nvGraphicFramePr>
        <p:xfrm>
          <a:off x="1400961" y="411061"/>
          <a:ext cx="9194334" cy="426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1C0731E-2653-4F62-977F-9A8B74C71F5A}"/>
              </a:ext>
            </a:extLst>
          </p:cNvPr>
          <p:cNvSpPr txBox="1"/>
          <p:nvPr/>
        </p:nvSpPr>
        <p:spPr>
          <a:xfrm>
            <a:off x="1400961" y="4454554"/>
            <a:ext cx="2575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Izpoveduje</a:t>
            </a:r>
            <a:r>
              <a:rPr lang="sl-SI" sz="2800" dirty="0"/>
              <a:t> notranja občutja, misli, čustva, razpoloženja …</a:t>
            </a:r>
            <a:endParaRPr lang="en-GB" sz="28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F37CAEF-1B0B-4DED-B831-DE29BD7BD49B}"/>
              </a:ext>
            </a:extLst>
          </p:cNvPr>
          <p:cNvSpPr txBox="1"/>
          <p:nvPr/>
        </p:nvSpPr>
        <p:spPr>
          <a:xfrm>
            <a:off x="4586330" y="4454553"/>
            <a:ext cx="3109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Avtor </a:t>
            </a:r>
            <a:r>
              <a:rPr lang="sl-SI" sz="2800" b="1" dirty="0"/>
              <a:t>pripoveduje</a:t>
            </a:r>
            <a:r>
              <a:rPr lang="sl-SI" sz="2800" dirty="0"/>
              <a:t> o različnih dogodkih, osebah, krajih …</a:t>
            </a:r>
            <a:endParaRPr lang="en-GB" sz="28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5837469-BFCF-4960-B64C-577C231915A5}"/>
              </a:ext>
            </a:extLst>
          </p:cNvPr>
          <p:cNvSpPr txBox="1"/>
          <p:nvPr/>
        </p:nvSpPr>
        <p:spPr>
          <a:xfrm>
            <a:off x="7950315" y="4454553"/>
            <a:ext cx="3254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S </a:t>
            </a:r>
            <a:r>
              <a:rPr lang="sl-SI" sz="2800" b="1" dirty="0"/>
              <a:t>pogovori </a:t>
            </a:r>
            <a:r>
              <a:rPr lang="sl-SI" sz="2800" dirty="0"/>
              <a:t>književnih oseb prikazuje dejanja in odnose med ljudmi.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409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093443-4627-4941-B199-2BE6DFE46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634542"/>
              </p:ext>
            </p:extLst>
          </p:nvPr>
        </p:nvGraphicFramePr>
        <p:xfrm>
          <a:off x="1400961" y="411061"/>
          <a:ext cx="9194334" cy="572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6181B76-D388-4444-A0EF-AE82E06795CF}"/>
              </a:ext>
            </a:extLst>
          </p:cNvPr>
          <p:cNvSpPr txBox="1"/>
          <p:nvPr/>
        </p:nvSpPr>
        <p:spPr>
          <a:xfrm>
            <a:off x="2302934" y="5655733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lirske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09B3F9D-FE77-45D2-A878-0A11953DF356}"/>
              </a:ext>
            </a:extLst>
          </p:cNvPr>
          <p:cNvSpPr txBox="1"/>
          <p:nvPr/>
        </p:nvSpPr>
        <p:spPr>
          <a:xfrm>
            <a:off x="5634567" y="5596465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epske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846DFF8-AB51-414D-AC96-E38F6AC54D53}"/>
              </a:ext>
            </a:extLst>
          </p:cNvPr>
          <p:cNvSpPr txBox="1"/>
          <p:nvPr/>
        </p:nvSpPr>
        <p:spPr>
          <a:xfrm>
            <a:off x="8966199" y="5701899"/>
            <a:ext cx="127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dramske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A9F2496F-F931-4A51-B31E-86CC19BADCCC}"/>
              </a:ext>
            </a:extLst>
          </p:cNvPr>
          <p:cNvCxnSpPr/>
          <p:nvPr/>
        </p:nvCxnSpPr>
        <p:spPr>
          <a:xfrm>
            <a:off x="2743200" y="5232400"/>
            <a:ext cx="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62690C78-B4CD-43AD-BE23-88AAF3798A4A}"/>
              </a:ext>
            </a:extLst>
          </p:cNvPr>
          <p:cNvCxnSpPr/>
          <p:nvPr/>
        </p:nvCxnSpPr>
        <p:spPr>
          <a:xfrm>
            <a:off x="5998128" y="5215466"/>
            <a:ext cx="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84B94411-9772-41C4-BCDF-BB76D93AC9A3}"/>
              </a:ext>
            </a:extLst>
          </p:cNvPr>
          <p:cNvCxnSpPr/>
          <p:nvPr/>
        </p:nvCxnSpPr>
        <p:spPr>
          <a:xfrm>
            <a:off x="9367861" y="5215465"/>
            <a:ext cx="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8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093443-4627-4941-B199-2BE6DFE46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754818"/>
              </p:ext>
            </p:extLst>
          </p:nvPr>
        </p:nvGraphicFramePr>
        <p:xfrm>
          <a:off x="1400961" y="411061"/>
          <a:ext cx="9194334" cy="572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6181B76-D388-4444-A0EF-AE82E06795CF}"/>
              </a:ext>
            </a:extLst>
          </p:cNvPr>
          <p:cNvSpPr txBox="1"/>
          <p:nvPr/>
        </p:nvSpPr>
        <p:spPr>
          <a:xfrm>
            <a:off x="2302934" y="5655733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lirske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09B3F9D-FE77-45D2-A878-0A11953DF356}"/>
              </a:ext>
            </a:extLst>
          </p:cNvPr>
          <p:cNvSpPr txBox="1"/>
          <p:nvPr/>
        </p:nvSpPr>
        <p:spPr>
          <a:xfrm>
            <a:off x="5634567" y="5596465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epske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846DFF8-AB51-414D-AC96-E38F6AC54D53}"/>
              </a:ext>
            </a:extLst>
          </p:cNvPr>
          <p:cNvSpPr txBox="1"/>
          <p:nvPr/>
        </p:nvSpPr>
        <p:spPr>
          <a:xfrm>
            <a:off x="8966199" y="5701899"/>
            <a:ext cx="127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dramske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A9F2496F-F931-4A51-B31E-86CC19BADCCC}"/>
              </a:ext>
            </a:extLst>
          </p:cNvPr>
          <p:cNvCxnSpPr/>
          <p:nvPr/>
        </p:nvCxnSpPr>
        <p:spPr>
          <a:xfrm>
            <a:off x="2743200" y="5232400"/>
            <a:ext cx="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62690C78-B4CD-43AD-BE23-88AAF3798A4A}"/>
              </a:ext>
            </a:extLst>
          </p:cNvPr>
          <p:cNvCxnSpPr/>
          <p:nvPr/>
        </p:nvCxnSpPr>
        <p:spPr>
          <a:xfrm>
            <a:off x="5998128" y="5215466"/>
            <a:ext cx="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84B94411-9772-41C4-BCDF-BB76D93AC9A3}"/>
              </a:ext>
            </a:extLst>
          </p:cNvPr>
          <p:cNvCxnSpPr/>
          <p:nvPr/>
        </p:nvCxnSpPr>
        <p:spPr>
          <a:xfrm>
            <a:off x="9367861" y="5215465"/>
            <a:ext cx="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807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210</TotalTime>
  <Words>663</Words>
  <Application>Microsoft Office PowerPoint</Application>
  <PresentationFormat>Širokozaslonsko</PresentationFormat>
  <Paragraphs>87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6" baseType="lpstr">
      <vt:lpstr>Garamond</vt:lpstr>
      <vt:lpstr>Milo</vt:lpstr>
      <vt:lpstr>UVOD V KNJIŽEVNOST</vt:lpstr>
      <vt:lpstr>Umetnostno besedilo</vt:lpstr>
      <vt:lpstr>PowerPointova predstavitev</vt:lpstr>
      <vt:lpstr>Kaj je književnost?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Književna besedila po obliki</vt:lpstr>
      <vt:lpstr>Književna besedila po obliki</vt:lpstr>
      <vt:lpstr>Literarna besedila glede na izvor</vt:lpstr>
      <vt:lpstr>Književnost glede na izvor</vt:lpstr>
      <vt:lpstr>Književnost glede na bralca</vt:lpstr>
      <vt:lpstr>Književnost glede na namen</vt:lpstr>
      <vt:lpstr>Književnost glede na čas nastanka  (literarna obdobja)</vt:lpstr>
      <vt:lpstr>Predjezikovne prvine</vt:lpstr>
      <vt:lpstr>Predjezikovne prvine</vt:lpstr>
      <vt:lpstr>Razmislite</vt:lpstr>
      <vt:lpstr>PowerPointova predstavitev</vt:lpstr>
      <vt:lpstr>Domača naloga: Na kratko predstavi svoje najljubše literarno delo.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BESEDNA UMETNOST</dc:title>
  <dc:creator>Erik Kavčič</dc:creator>
  <cp:lastModifiedBy>Uporabnik</cp:lastModifiedBy>
  <cp:revision>28</cp:revision>
  <dcterms:created xsi:type="dcterms:W3CDTF">2021-10-18T21:53:48Z</dcterms:created>
  <dcterms:modified xsi:type="dcterms:W3CDTF">2022-10-28T09:42:56Z</dcterms:modified>
</cp:coreProperties>
</file>