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a kirbiš" userId="f8c4398f85bf27c3" providerId="LiveId" clId="{CB08C0C2-CD51-493A-BCEA-7B0AB92EF4B5}"/>
    <pc:docChg chg="custSel delSld modSld">
      <pc:chgData name="kaja kirbiš" userId="f8c4398f85bf27c3" providerId="LiveId" clId="{CB08C0C2-CD51-493A-BCEA-7B0AB92EF4B5}" dt="2020-12-10T14:42:25.630" v="47"/>
      <pc:docMkLst>
        <pc:docMk/>
      </pc:docMkLst>
      <pc:sldChg chg="addSp delSp modSp mod modAnim">
        <pc:chgData name="kaja kirbiš" userId="f8c4398f85bf27c3" providerId="LiveId" clId="{CB08C0C2-CD51-493A-BCEA-7B0AB92EF4B5}" dt="2020-12-10T14:42:25.630" v="47"/>
        <pc:sldMkLst>
          <pc:docMk/>
          <pc:sldMk cId="3405310742" sldId="256"/>
        </pc:sldMkLst>
        <pc:spChg chg="mod">
          <ac:chgData name="kaja kirbiš" userId="f8c4398f85bf27c3" providerId="LiveId" clId="{CB08C0C2-CD51-493A-BCEA-7B0AB92EF4B5}" dt="2020-12-10T14:39:42.754" v="38" actId="1076"/>
          <ac:spMkLst>
            <pc:docMk/>
            <pc:sldMk cId="3405310742" sldId="256"/>
            <ac:spMk id="2" creationId="{B22BCF05-474E-468B-85CE-FE1023C50C05}"/>
          </ac:spMkLst>
        </pc:spChg>
        <pc:spChg chg="mod">
          <ac:chgData name="kaja kirbiš" userId="f8c4398f85bf27c3" providerId="LiveId" clId="{CB08C0C2-CD51-493A-BCEA-7B0AB92EF4B5}" dt="2020-12-10T14:39:58.450" v="42"/>
          <ac:spMkLst>
            <pc:docMk/>
            <pc:sldMk cId="3405310742" sldId="256"/>
            <ac:spMk id="3" creationId="{DC7DA448-2A4D-47BE-9DA6-11A418CE8184}"/>
          </ac:spMkLst>
        </pc:spChg>
        <pc:spChg chg="add del mod">
          <ac:chgData name="kaja kirbiš" userId="f8c4398f85bf27c3" providerId="LiveId" clId="{CB08C0C2-CD51-493A-BCEA-7B0AB92EF4B5}" dt="2020-12-10T14:38:05.570" v="18" actId="478"/>
          <ac:spMkLst>
            <pc:docMk/>
            <pc:sldMk cId="3405310742" sldId="256"/>
            <ac:spMk id="6" creationId="{66C01889-B6FE-45ED-93EB-DC105A5A40CD}"/>
          </ac:spMkLst>
        </pc:spChg>
        <pc:spChg chg="add del mod">
          <ac:chgData name="kaja kirbiš" userId="f8c4398f85bf27c3" providerId="LiveId" clId="{CB08C0C2-CD51-493A-BCEA-7B0AB92EF4B5}" dt="2020-12-10T14:39:33.447" v="35" actId="478"/>
          <ac:spMkLst>
            <pc:docMk/>
            <pc:sldMk cId="3405310742" sldId="256"/>
            <ac:spMk id="8" creationId="{8BF6C541-ABDF-48BB-AC2A-EC82A74AD589}"/>
          </ac:spMkLst>
        </pc:spChg>
        <pc:picChg chg="add del mod">
          <ac:chgData name="kaja kirbiš" userId="f8c4398f85bf27c3" providerId="LiveId" clId="{CB08C0C2-CD51-493A-BCEA-7B0AB92EF4B5}" dt="2020-12-10T14:38:05.570" v="18" actId="478"/>
          <ac:picMkLst>
            <pc:docMk/>
            <pc:sldMk cId="3405310742" sldId="256"/>
            <ac:picMk id="5" creationId="{3A786742-6F44-415B-B688-CEDB7CB262C4}"/>
          </ac:picMkLst>
        </pc:picChg>
        <pc:picChg chg="add mod ord">
          <ac:chgData name="kaja kirbiš" userId="f8c4398f85bf27c3" providerId="LiveId" clId="{CB08C0C2-CD51-493A-BCEA-7B0AB92EF4B5}" dt="2020-12-10T14:38:48.234" v="25" actId="14100"/>
          <ac:picMkLst>
            <pc:docMk/>
            <pc:sldMk cId="3405310742" sldId="256"/>
            <ac:picMk id="7" creationId="{2CED25FB-C26A-41D5-B7EF-98809ECFEFD6}"/>
          </ac:picMkLst>
        </pc:picChg>
        <pc:picChg chg="mod">
          <ac:chgData name="kaja kirbiš" userId="f8c4398f85bf27c3" providerId="LiveId" clId="{CB08C0C2-CD51-493A-BCEA-7B0AB92EF4B5}" dt="2020-12-10T14:42:20.612" v="46" actId="1076"/>
          <ac:picMkLst>
            <pc:docMk/>
            <pc:sldMk cId="3405310742" sldId="256"/>
            <ac:picMk id="9" creationId="{94C57B95-2597-41A4-BB1A-5F5C47C4053F}"/>
          </ac:picMkLst>
        </pc:picChg>
      </pc:sldChg>
      <pc:sldChg chg="modSp">
        <pc:chgData name="kaja kirbiš" userId="f8c4398f85bf27c3" providerId="LiveId" clId="{CB08C0C2-CD51-493A-BCEA-7B0AB92EF4B5}" dt="2020-12-10T14:33:56.811" v="3"/>
        <pc:sldMkLst>
          <pc:docMk/>
          <pc:sldMk cId="3561498466" sldId="260"/>
        </pc:sldMkLst>
        <pc:spChg chg="mod">
          <ac:chgData name="kaja kirbiš" userId="f8c4398f85bf27c3" providerId="LiveId" clId="{CB08C0C2-CD51-493A-BCEA-7B0AB92EF4B5}" dt="2020-12-10T14:33:43.461" v="1"/>
          <ac:spMkLst>
            <pc:docMk/>
            <pc:sldMk cId="3561498466" sldId="260"/>
            <ac:spMk id="3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3:56.811" v="3"/>
          <ac:spMkLst>
            <pc:docMk/>
            <pc:sldMk cId="3561498466" sldId="260"/>
            <ac:spMk id="4" creationId="{00000000-0000-0000-0000-000000000000}"/>
          </ac:spMkLst>
        </pc:spChg>
      </pc:sldChg>
      <pc:sldChg chg="modSp">
        <pc:chgData name="kaja kirbiš" userId="f8c4398f85bf27c3" providerId="LiveId" clId="{CB08C0C2-CD51-493A-BCEA-7B0AB92EF4B5}" dt="2020-12-10T14:34:20.241" v="5"/>
        <pc:sldMkLst>
          <pc:docMk/>
          <pc:sldMk cId="1640400198" sldId="264"/>
        </pc:sldMkLst>
        <pc:spChg chg="mod">
          <ac:chgData name="kaja kirbiš" userId="f8c4398f85bf27c3" providerId="LiveId" clId="{CB08C0C2-CD51-493A-BCEA-7B0AB92EF4B5}" dt="2020-12-10T14:34:13.362" v="4"/>
          <ac:spMkLst>
            <pc:docMk/>
            <pc:sldMk cId="1640400198" sldId="264"/>
            <ac:spMk id="3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4:20.241" v="5"/>
          <ac:spMkLst>
            <pc:docMk/>
            <pc:sldMk cId="1640400198" sldId="264"/>
            <ac:spMk id="4" creationId="{00000000-0000-0000-0000-000000000000}"/>
          </ac:spMkLst>
        </pc:spChg>
      </pc:sldChg>
      <pc:sldChg chg="modSp">
        <pc:chgData name="kaja kirbiš" userId="f8c4398f85bf27c3" providerId="LiveId" clId="{CB08C0C2-CD51-493A-BCEA-7B0AB92EF4B5}" dt="2020-12-10T14:34:38.167" v="7"/>
        <pc:sldMkLst>
          <pc:docMk/>
          <pc:sldMk cId="115873794" sldId="265"/>
        </pc:sldMkLst>
        <pc:spChg chg="mod">
          <ac:chgData name="kaja kirbiš" userId="f8c4398f85bf27c3" providerId="LiveId" clId="{CB08C0C2-CD51-493A-BCEA-7B0AB92EF4B5}" dt="2020-12-10T14:34:29.426" v="6"/>
          <ac:spMkLst>
            <pc:docMk/>
            <pc:sldMk cId="115873794" sldId="265"/>
            <ac:spMk id="3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4:38.167" v="7"/>
          <ac:spMkLst>
            <pc:docMk/>
            <pc:sldMk cId="115873794" sldId="265"/>
            <ac:spMk id="4" creationId="{00000000-0000-0000-0000-000000000000}"/>
          </ac:spMkLst>
        </pc:spChg>
      </pc:sldChg>
      <pc:sldChg chg="modSp">
        <pc:chgData name="kaja kirbiš" userId="f8c4398f85bf27c3" providerId="LiveId" clId="{CB08C0C2-CD51-493A-BCEA-7B0AB92EF4B5}" dt="2020-12-10T14:35:05.048" v="9"/>
        <pc:sldMkLst>
          <pc:docMk/>
          <pc:sldMk cId="375148746" sldId="266"/>
        </pc:sldMkLst>
        <pc:spChg chg="mod">
          <ac:chgData name="kaja kirbiš" userId="f8c4398f85bf27c3" providerId="LiveId" clId="{CB08C0C2-CD51-493A-BCEA-7B0AB92EF4B5}" dt="2020-12-10T14:34:58.941" v="8"/>
          <ac:spMkLst>
            <pc:docMk/>
            <pc:sldMk cId="375148746" sldId="266"/>
            <ac:spMk id="3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5:05.048" v="9"/>
          <ac:spMkLst>
            <pc:docMk/>
            <pc:sldMk cId="375148746" sldId="266"/>
            <ac:spMk id="4" creationId="{00000000-0000-0000-0000-000000000000}"/>
          </ac:spMkLst>
        </pc:spChg>
      </pc:sldChg>
      <pc:sldChg chg="modSp">
        <pc:chgData name="kaja kirbiš" userId="f8c4398f85bf27c3" providerId="LiveId" clId="{CB08C0C2-CD51-493A-BCEA-7B0AB92EF4B5}" dt="2020-12-10T14:35:28.132" v="11"/>
        <pc:sldMkLst>
          <pc:docMk/>
          <pc:sldMk cId="73405627" sldId="267"/>
        </pc:sldMkLst>
        <pc:spChg chg="mod">
          <ac:chgData name="kaja kirbiš" userId="f8c4398f85bf27c3" providerId="LiveId" clId="{CB08C0C2-CD51-493A-BCEA-7B0AB92EF4B5}" dt="2020-12-10T14:35:19.073" v="10"/>
          <ac:spMkLst>
            <pc:docMk/>
            <pc:sldMk cId="73405627" sldId="267"/>
            <ac:spMk id="3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5:28.132" v="11"/>
          <ac:spMkLst>
            <pc:docMk/>
            <pc:sldMk cId="73405627" sldId="267"/>
            <ac:spMk id="4" creationId="{00000000-0000-0000-0000-000000000000}"/>
          </ac:spMkLst>
        </pc:spChg>
      </pc:sldChg>
      <pc:sldChg chg="modSp">
        <pc:chgData name="kaja kirbiš" userId="f8c4398f85bf27c3" providerId="LiveId" clId="{CB08C0C2-CD51-493A-BCEA-7B0AB92EF4B5}" dt="2020-12-10T14:35:48.803" v="13"/>
        <pc:sldMkLst>
          <pc:docMk/>
          <pc:sldMk cId="3515620540" sldId="268"/>
        </pc:sldMkLst>
        <pc:spChg chg="mod">
          <ac:chgData name="kaja kirbiš" userId="f8c4398f85bf27c3" providerId="LiveId" clId="{CB08C0C2-CD51-493A-BCEA-7B0AB92EF4B5}" dt="2020-12-10T14:35:36.929" v="12"/>
          <ac:spMkLst>
            <pc:docMk/>
            <pc:sldMk cId="3515620540" sldId="268"/>
            <ac:spMk id="3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5:48.803" v="13"/>
          <ac:spMkLst>
            <pc:docMk/>
            <pc:sldMk cId="3515620540" sldId="268"/>
            <ac:spMk id="4" creationId="{00000000-0000-0000-0000-000000000000}"/>
          </ac:spMkLst>
        </pc:spChg>
      </pc:sldChg>
      <pc:sldChg chg="modSp">
        <pc:chgData name="kaja kirbiš" userId="f8c4398f85bf27c3" providerId="LiveId" clId="{CB08C0C2-CD51-493A-BCEA-7B0AB92EF4B5}" dt="2020-12-10T14:36:02.371" v="15"/>
        <pc:sldMkLst>
          <pc:docMk/>
          <pc:sldMk cId="129519367" sldId="269"/>
        </pc:sldMkLst>
        <pc:spChg chg="mod">
          <ac:chgData name="kaja kirbiš" userId="f8c4398f85bf27c3" providerId="LiveId" clId="{CB08C0C2-CD51-493A-BCEA-7B0AB92EF4B5}" dt="2020-12-10T14:35:56.627" v="14"/>
          <ac:spMkLst>
            <pc:docMk/>
            <pc:sldMk cId="129519367" sldId="269"/>
            <ac:spMk id="8" creationId="{00000000-0000-0000-0000-000000000000}"/>
          </ac:spMkLst>
        </pc:spChg>
        <pc:spChg chg="mod">
          <ac:chgData name="kaja kirbiš" userId="f8c4398f85bf27c3" providerId="LiveId" clId="{CB08C0C2-CD51-493A-BCEA-7B0AB92EF4B5}" dt="2020-12-10T14:36:02.371" v="15"/>
          <ac:spMkLst>
            <pc:docMk/>
            <pc:sldMk cId="129519367" sldId="269"/>
            <ac:spMk id="10" creationId="{00000000-0000-0000-0000-000000000000}"/>
          </ac:spMkLst>
        </pc:spChg>
      </pc:sldChg>
      <pc:sldChg chg="del">
        <pc:chgData name="kaja kirbiš" userId="f8c4398f85bf27c3" providerId="LiveId" clId="{CB08C0C2-CD51-493A-BCEA-7B0AB92EF4B5}" dt="2020-12-10T14:32:21.006" v="0" actId="47"/>
        <pc:sldMkLst>
          <pc:docMk/>
          <pc:sldMk cId="3459303203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47100-AD67-4AEC-A9A1-BD0545944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A3A44B-0D80-41C9-97F9-A8F3FF08C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8A8E32-1A41-4E81-9EED-4FD34414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376B1B-D39A-412D-999D-4A506928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33A7066-7556-45A6-A5A9-52FBE600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86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F9E5B-C7A7-4470-AD9C-3BB19D23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437F39D-3280-49E3-A4D0-311963FD1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3839C-CFD1-400C-9457-55AC6E40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118D08-FA0B-4D35-9B6F-0368150D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093594-4989-40B9-99B4-CD9A57EE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490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480FCAF-07AC-4144-ACF0-71FCB7E06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CA0126-EEE6-40FB-A34D-6FC9FE195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010AAF-848C-4710-9219-E0AEF444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FA16D8-B424-4EAA-8A61-71A306CD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E9B398D-7A52-4891-9702-ADBFFCAB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71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3BB5F5-5E3D-4815-BE9F-0E420109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70F66F-FEA7-4363-86AF-6D954C79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FD54F6-ADF8-4E71-AEAC-BDDF9EF7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FDEA58-70C1-453A-8254-9B83015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19E3A5-3E49-46F4-B436-D9617172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54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9E596-C63E-461F-8C6C-C4277613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B8E515-5551-4758-A0E0-DF0A4455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4F71A2-DF1E-4185-B8B1-F01EE2EB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DB99AB-D937-4002-A76B-A5F6BB9B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8A0466-C23D-4CC2-9395-44940DDC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7A81EB-9476-4781-B4D2-4BA4FBF5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4C1236-CCC1-498C-87A4-3EB9E776C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90DE03C-9CA2-4751-AA6F-52C9AFC09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6073402-834F-4746-91B7-09945B8D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B94243-877D-4C5C-B5D7-FC963CC0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753BAEB-0F4D-407A-85B0-44B6DF41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5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A040C2-4076-4AAB-A31A-8BCA8F20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CFAD319-1683-40E1-ADF4-8179FEA4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BC4C84D-A7EF-4A7C-BE83-067F0521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9C721CD-6B36-41F1-A0FE-F889FD88C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EDA94FA-68CA-47AE-8637-E0F5AE434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B86E0C7-C5E8-4CB3-B762-82E3BFD7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4994A20-095B-42AA-9080-65559C8B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00D6590-73CC-4BC0-903E-1CE62D6F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61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BBA52-92A0-48C5-BAAC-43F75882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C97350A-DDE3-4F52-887A-FB0EAC0C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CF6006B-F6FE-4C67-B7F5-212BF1BD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CE4F896-E5A2-4710-BDF6-615286B7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61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4D7282E-C22E-4E7C-940B-AFA3CA26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D2C2059-16B7-4675-877F-E1E34F8F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0E53B21-9B11-4F66-9653-6F5866C7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838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C63361-6222-4DB3-B0A9-E07DD0D2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65BFB7-C61A-4BEA-B17E-3FDE4A272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5198074-6574-4044-BEC8-3FD1CA55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6B85BA-FC7F-49AF-BCBC-CA61FB8C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D730CDE-1FB9-4DE3-AA78-08387E6A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C80093A-183C-44E4-A9F3-878A53FB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3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658D3-5240-49E5-B54B-A4ADB259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B9D55D2-CD18-44E0-8B2D-4BF427686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CC1E180-D89B-4DF4-A33B-3DBB6CA6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4ACD6E-E406-4EEF-9902-85CE7488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824342-E1DB-43C6-B202-AF6DF61E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10B22A5-2E48-4BD5-97CB-7DC9426C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C66934F-DF6B-4B24-B55F-FE800563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6229A18-CFD2-4E84-B151-0DBE837A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7D6D3B-579F-4A88-A193-128224E5A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6382-50B5-4160-ABE7-DE36D1B669C4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57F1EBA-9342-4E84-BFDE-B0254A7E8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D85ACE-4817-42B8-A3D2-13669039D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7D4D-007A-49E5-90DA-FFAD9B3679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8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hyperlink" Target="https://www.thebestideasforkids.com/salt-painted-christmas-tre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loely.com/simple-christmas-cards-kids-can-make/?utm_medium=social&amp;utm_source=pinterest&amp;utm_campaign=tailwind_tribes&amp;utm_content=tribes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hyperlink" Target="https://www.redtedart.com/super-simple-snowman-card-design/" TargetMode="External"/><Relationship Id="rId9" Type="http://schemas.openxmlformats.org/officeDocument/2006/relationships/hyperlink" Target="https://www.buzzfeed.com/rachelwmiller/christmas-cards-you-can-diy-in-under-an-hou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CED25FB-C26A-41D5-B7EF-98809ECFE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087224" cy="685334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22BCF05-474E-468B-85CE-FE1023C50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775" y="1268307"/>
            <a:ext cx="9144000" cy="2387600"/>
          </a:xfrm>
        </p:spPr>
        <p:txBody>
          <a:bodyPr>
            <a:normAutofit/>
          </a:bodyPr>
          <a:lstStyle/>
          <a:p>
            <a:r>
              <a:rPr lang="sl-SI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LIKOVNA UMETNOST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7DA448-2A4D-47BE-9DA6-11A418CE8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450" y="4096333"/>
            <a:ext cx="9144000" cy="1655762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IZDELAJMO PRAZNIČNO VOŠČILNICO</a:t>
            </a:r>
          </a:p>
        </p:txBody>
      </p:sp>
      <p:pic>
        <p:nvPicPr>
          <p:cNvPr id="9" name="Posnet zvok" descr="Zvezde">
            <a:hlinkClick r:id="" action="ppaction://media"/>
            <a:extLst>
              <a:ext uri="{FF2B5EF4-FFF2-40B4-BE49-F238E27FC236}">
                <a16:creationId xmlns:a16="http://schemas.microsoft.com/office/drawing/2014/main" id="{94C57B95-2597-41A4-BB1A-5F5C47C40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816724" y="6092825"/>
            <a:ext cx="765175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332656"/>
            <a:ext cx="4179727" cy="6264696"/>
          </a:xfrm>
        </p:spPr>
      </p:pic>
      <p:sp>
        <p:nvSpPr>
          <p:cNvPr id="3" name="Rectangle 2"/>
          <p:cNvSpPr/>
          <p:nvPr/>
        </p:nvSpPr>
        <p:spPr>
          <a:xfrm>
            <a:off x="1343472" y="116632"/>
            <a:ext cx="5688632" cy="2420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BARVNI PAPIR (ALI BLAGO)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BLEŠČICE/GUMBE/PERLICE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337" y="2636912"/>
            <a:ext cx="7416823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BARVNEGA PAPIRJA IZREŽI TRIKOTNIK ZA JELKO.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BARVNEGA PAPIRJA IZREŽI PRAVOKOTNIK, MALO MANJŠI OD VOŠČILNICE, ZA OZADJE.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VOŠČILNICO NAJPREJ PRILEPI PRAVOKOTNIK, NANJ PA ŠE TRIKOTNIK.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JELKO OKRASI Z BLEŠČICAMI, GUMBI, PERLICAMI …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472" y="548680"/>
            <a:ext cx="5688632" cy="22768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GUMBE</a:t>
            </a:r>
          </a:p>
          <a:p>
            <a:pPr algn="ctr"/>
            <a:r>
              <a:rPr lang="sl-SI" sz="2000" dirty="0"/>
              <a:t>FLOMASTER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21" y="3469990"/>
            <a:ext cx="7416823" cy="29523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SREDINO VOŠČILNICO PRILEPI NEKAJ GUMBOV.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OD ZGORNJEGA ROBA VOŠČILNICE DO GUMBA S FLOMASTROM NARIŠI RAVNO ČRTO IN PENTLJO, DA IZGLEDA KOT OKRASEK.</a:t>
            </a:r>
          </a:p>
          <a:p>
            <a:pPr>
              <a:lnSpc>
                <a:spcPct val="150000"/>
              </a:lnSpc>
            </a:pPr>
            <a:r>
              <a:rPr lang="sl-SI" sz="2000" dirty="0"/>
              <a:t>LAHKO DODAŠ ŠE KAKŠEN NAPIS ALI DRUGE OKRASKE.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404664"/>
            <a:ext cx="4087101" cy="3065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" b="33333"/>
          <a:stretch/>
        </p:blipFill>
        <p:spPr>
          <a:xfrm>
            <a:off x="7666516" y="3861048"/>
            <a:ext cx="45005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472" y="116632"/>
            <a:ext cx="5688632" cy="2420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ČASOPISNI PAPIR</a:t>
            </a:r>
          </a:p>
          <a:p>
            <a:pPr algn="ctr"/>
            <a:r>
              <a:rPr lang="sl-SI" sz="2000" dirty="0"/>
              <a:t>FLOMASTRE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336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IZ ČASOPISA IZREŽI VEČJI KROG (OBRIŠEŠ LAHKO KOZAREC ALI KAKŠEN POKROV).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NA TA KROG NARIŠI ZIMSKI ALI BOŽIČNI MOTIV (SNEŽAKI, SNEŽINKE, JELKE, DARILA, BOŽIČEK …).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KROG PRILEPI NA SPODNJI DEL VOŠČILNICE.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OD ROBA VOŠČILNICE DO KROGA S FLOMASTROM NARIŠI ČRTO (KOT PRI PREJŠNJI VOŠČILNICI), DA IZGLEDA KOT OKRASEK.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0100"/>
          <a:stretch/>
        </p:blipFill>
        <p:spPr>
          <a:xfrm>
            <a:off x="7824192" y="404664"/>
            <a:ext cx="37719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472" y="116632"/>
            <a:ext cx="568863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RJAVO TEMPERA ALI VODENO BARVO</a:t>
            </a:r>
          </a:p>
          <a:p>
            <a:pPr algn="ctr"/>
            <a:r>
              <a:rPr lang="sl-SI" sz="2000" dirty="0"/>
              <a:t>FLOMASTRE/BARVICE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336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VOŠČILNICO ODTISNI SVOJ PRST, KI GA PREMAŽEŠ Z RJAVO BARVO. LAHKO NAREDIŠ TOLIKO ODTISOV, KOLIKOR JE ČLANOV VAŠE DRUŽINE.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dirty="0"/>
              <a:t>KO SE BARVA DOBRO POSUŠI, DORIŠI RDEČI NOSEK, OČI IN ROGE.</a:t>
            </a:r>
          </a:p>
          <a:p>
            <a:pPr>
              <a:lnSpc>
                <a:spcPct val="150000"/>
              </a:lnSpc>
            </a:pPr>
            <a:endParaRPr lang="sl-SI" sz="2000" dirty="0"/>
          </a:p>
          <a:p>
            <a:pPr>
              <a:lnSpc>
                <a:spcPct val="150000"/>
              </a:lnSpc>
            </a:pPr>
            <a:r>
              <a:rPr lang="sl-SI" sz="2000" dirty="0"/>
              <a:t>LAHKO DODAŠ ŠE KAKŠEN NAPIS ALI DRUGE OKRASKE.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39133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1151" r="10801" b="16400"/>
          <a:stretch/>
        </p:blipFill>
        <p:spPr>
          <a:xfrm>
            <a:off x="8553583" y="3068960"/>
            <a:ext cx="29272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352" y="116632"/>
            <a:ext cx="676875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TEMPERA ALI VODENE BARVE ALI VOŠČENKE ALI FLOMASTRE</a:t>
            </a:r>
          </a:p>
          <a:p>
            <a:pPr algn="ctr"/>
            <a:r>
              <a:rPr lang="sl-SI" sz="2000" dirty="0"/>
              <a:t>ČRNI FLOMASTER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336" y="2636912"/>
            <a:ext cx="7560840" cy="41044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S ČRNIM FLOMASTROM NARIŠI VIJUGASTO ČRTO KOT KAŽE ZGORNJA FOTOGRAFIJA.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TO ČRTO DORIŠI KVADRATKE, KI PREDSTAVLJAJO DEL, KJER SE LUČKE DRŽIJO ŽICE.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Z BARVAMI NASLIKAJ LUČKE – LAHKO JIH ODTISNEŠ KAR S PRSTI.</a:t>
            </a:r>
          </a:p>
          <a:p>
            <a:pPr>
              <a:lnSpc>
                <a:spcPct val="150000"/>
              </a:lnSpc>
            </a:pPr>
            <a:endParaRPr lang="sl-SI" sz="2000" dirty="0"/>
          </a:p>
          <a:p>
            <a:pPr>
              <a:lnSpc>
                <a:spcPct val="150000"/>
              </a:lnSpc>
            </a:pPr>
            <a:r>
              <a:rPr lang="sl-SI" sz="2000" dirty="0"/>
              <a:t>DODAŠ LAHKO ŠE KAKŠEN NAPIS ALI DRUGE OKRASKE.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2324491"/>
            <a:ext cx="4006181" cy="2253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111670"/>
            <a:ext cx="4751809" cy="2185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76" y="4604955"/>
            <a:ext cx="3442365" cy="2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620688"/>
            <a:ext cx="6768752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ORANŽNI PAPIR ALI BARVICO ALI FLOMASTER</a:t>
            </a:r>
          </a:p>
          <a:p>
            <a:pPr algn="ctr"/>
            <a:r>
              <a:rPr lang="sl-SI" sz="2000" dirty="0"/>
              <a:t>GUMBE/BLEŠČICE/DEBELEJŠI OKRASNI TRAK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335" y="3353884"/>
            <a:ext cx="7560840" cy="32403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algn="ctr"/>
            <a:endParaRPr lang="sl-SI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 SREDINO VOŠČILNICE NAPREJ PRILEPI OKRASNI TRAK (LAHKO GA TUDI NARIŠEŠ), KI PREDSTAVLJA SNEŽAKOV ŠAL.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NAD TA TRAK NARIŠI ALI PRILEPI OČI, USTA IN NOS.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sl-SI" sz="2000" dirty="0"/>
              <a:t>POD TRAK NARIŠI ALI PRILEPI PIKE OZ. GUMBE.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03" y="0"/>
            <a:ext cx="3945562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3356992"/>
            <a:ext cx="1851637" cy="2909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4767" r="11410" b="7394"/>
          <a:stretch/>
        </p:blipFill>
        <p:spPr>
          <a:xfrm>
            <a:off x="8004211" y="3657712"/>
            <a:ext cx="20162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9059"/>
          <a:stretch/>
        </p:blipFill>
        <p:spPr>
          <a:xfrm>
            <a:off x="93071" y="25418"/>
            <a:ext cx="2016224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4238" y="107823"/>
            <a:ext cx="5760640" cy="20162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POTREBUJEŠ:</a:t>
            </a:r>
          </a:p>
          <a:p>
            <a:pPr algn="ctr"/>
            <a:r>
              <a:rPr lang="sl-SI" sz="2000" dirty="0"/>
              <a:t>VOŠČILNICO (IZ TRŠEGA PAPIRJA ALI RISALNEGA LISTA)</a:t>
            </a:r>
          </a:p>
          <a:p>
            <a:pPr algn="ctr"/>
            <a:r>
              <a:rPr lang="sl-SI" sz="2000" dirty="0"/>
              <a:t>ŠKARJE</a:t>
            </a:r>
          </a:p>
          <a:p>
            <a:pPr algn="ctr"/>
            <a:r>
              <a:rPr lang="sl-SI" sz="2000" dirty="0"/>
              <a:t>LEPILO</a:t>
            </a:r>
          </a:p>
          <a:p>
            <a:pPr algn="ctr"/>
            <a:r>
              <a:rPr lang="sl-SI" sz="2000" dirty="0"/>
              <a:t>FLOMASTER</a:t>
            </a:r>
          </a:p>
          <a:p>
            <a:pPr algn="ctr"/>
            <a:r>
              <a:rPr lang="sl-SI" sz="2000" dirty="0"/>
              <a:t>BARVNI PAPIR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544" y="3533711"/>
            <a:ext cx="6768753" cy="32403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POSTOPEK:</a:t>
            </a:r>
          </a:p>
          <a:p>
            <a:pPr marL="342900" indent="-342900" algn="ctr">
              <a:buAutoNum type="arabicPeriod"/>
            </a:pPr>
            <a:r>
              <a:rPr lang="sl-SI" dirty="0"/>
              <a:t>IZ BARVNEGA PAPIRJA IZSTRIŽI 3 ALI 4 ENAKO VELIKE KROGE.</a:t>
            </a:r>
          </a:p>
          <a:p>
            <a:pPr marL="342900" indent="-342900" algn="ctr">
              <a:buAutoNum type="arabicPeriod"/>
            </a:pPr>
            <a:r>
              <a:rPr lang="sl-SI" dirty="0"/>
              <a:t>VSAK KROG PREPOGNI NA POLOVICO TAKO, DA BO BARVNA STRAN KROGA NA NOTRANJI STRANI.</a:t>
            </a:r>
          </a:p>
          <a:p>
            <a:pPr marL="342900" indent="-342900" algn="ctr">
              <a:buAutoNum type="arabicPeriod"/>
            </a:pPr>
            <a:r>
              <a:rPr lang="sl-SI" dirty="0"/>
              <a:t>ZLEPI SKUPAJ TE PREPOGNJENE KROGE KOT KAŽE FOTOGRAFIJA.</a:t>
            </a:r>
          </a:p>
          <a:p>
            <a:pPr marL="342900" indent="-342900" algn="ctr">
              <a:buAutoNum type="arabicPeriod"/>
            </a:pPr>
            <a:r>
              <a:rPr lang="sl-SI" dirty="0"/>
              <a:t>DOBLJEN OKRASEK PRILEPI NA SREDINO VOŠČILNICE.</a:t>
            </a:r>
          </a:p>
          <a:p>
            <a:pPr marL="342900" indent="-342900" algn="ctr">
              <a:buAutoNum type="arabicPeriod"/>
            </a:pPr>
            <a:r>
              <a:rPr lang="sl-SI" dirty="0"/>
              <a:t>OD ZGORNJEGA ROBA VOŠČILNICE DO OKRASKA NARIŠI ČRTO IN PENTLJO.</a:t>
            </a:r>
          </a:p>
          <a:p>
            <a:endParaRPr lang="sl-SI" dirty="0"/>
          </a:p>
          <a:p>
            <a:r>
              <a:rPr lang="sl-SI" dirty="0"/>
              <a:t>LAHKO DODAŠ ŠE KAKŠEN NAPIS ALI DRUGE OKRASKE.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35975" r="11522" b="3533"/>
          <a:stretch/>
        </p:blipFill>
        <p:spPr>
          <a:xfrm rot="16200000">
            <a:off x="8941920" y="137218"/>
            <a:ext cx="1944216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56" y="2284311"/>
            <a:ext cx="2483768" cy="186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70" y="4485118"/>
            <a:ext cx="1779662" cy="237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4113" r="13106" b="18147"/>
          <a:stretch/>
        </p:blipFill>
        <p:spPr>
          <a:xfrm>
            <a:off x="7339998" y="4683432"/>
            <a:ext cx="2340259" cy="187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22963" b="15776"/>
          <a:stretch/>
        </p:blipFill>
        <p:spPr>
          <a:xfrm>
            <a:off x="6800084" y="2233092"/>
            <a:ext cx="2427733" cy="223224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3577313">
            <a:off x="10649248" y="1797563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0943395" y="4079759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9582856" y="5805265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Right Arrow 13"/>
          <p:cNvSpPr/>
          <p:nvPr/>
        </p:nvSpPr>
        <p:spPr>
          <a:xfrm rot="15483579">
            <a:off x="8493832" y="4329925"/>
            <a:ext cx="719548" cy="46154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51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otnik 3">
            <a:extLst>
              <a:ext uri="{FF2B5EF4-FFF2-40B4-BE49-F238E27FC236}">
                <a16:creationId xmlns:a16="http://schemas.microsoft.com/office/drawing/2014/main" id="{6C87452A-AEF0-4467-82E5-00A194379370}"/>
              </a:ext>
            </a:extLst>
          </p:cNvPr>
          <p:cNvSpPr/>
          <p:nvPr/>
        </p:nvSpPr>
        <p:spPr>
          <a:xfrm>
            <a:off x="1703512" y="243834"/>
            <a:ext cx="5201920" cy="589280"/>
          </a:xfrm>
          <a:prstGeom prst="roundRect">
            <a:avLst/>
          </a:prstGeom>
          <a:solidFill>
            <a:srgbClr val="D7A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2" name="Slika 1">
            <a:hlinkClick r:id="rId2"/>
            <a:extLst>
              <a:ext uri="{FF2B5EF4-FFF2-40B4-BE49-F238E27FC236}">
                <a16:creationId xmlns:a16="http://schemas.microsoft.com/office/drawing/2014/main" id="{A3F02F96-7311-423C-90DE-EC73B987D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81" t="20216" r="19094" b="13260"/>
          <a:stretch/>
        </p:blipFill>
        <p:spPr>
          <a:xfrm>
            <a:off x="5554538" y="1153865"/>
            <a:ext cx="1728193" cy="2664296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2B25B537-FC7D-4DD8-8CAD-30EEEC18CC1A}"/>
              </a:ext>
            </a:extLst>
          </p:cNvPr>
          <p:cNvSpPr/>
          <p:nvPr/>
        </p:nvSpPr>
        <p:spPr>
          <a:xfrm>
            <a:off x="2059789" y="153754"/>
            <a:ext cx="3975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ŠE NEKAJ IDEJ …</a:t>
            </a:r>
          </a:p>
        </p:txBody>
      </p:sp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id="{82553721-B462-4DF2-A9C9-686CAA3E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843" y="215900"/>
            <a:ext cx="3273921" cy="4365228"/>
          </a:xfrm>
          <a:prstGeom prst="rect">
            <a:avLst/>
          </a:prstGeom>
        </p:spPr>
      </p:pic>
      <p:pic>
        <p:nvPicPr>
          <p:cNvPr id="8" name="Slika 7">
            <a:hlinkClick r:id="rId6"/>
            <a:extLst>
              <a:ext uri="{FF2B5EF4-FFF2-40B4-BE49-F238E27FC236}">
                <a16:creationId xmlns:a16="http://schemas.microsoft.com/office/drawing/2014/main" id="{8AE59A24-F647-4FAA-B56A-EB9A35EF5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50" y="1772482"/>
            <a:ext cx="3594170" cy="359417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B084D8E4-432A-4FFA-A6A5-8B5786D02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20624">
            <a:off x="312161" y="103064"/>
            <a:ext cx="1037624" cy="13830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Slika 8">
            <a:hlinkClick r:id="rId9"/>
            <a:extLst>
              <a:ext uri="{FF2B5EF4-FFF2-40B4-BE49-F238E27FC236}">
                <a16:creationId xmlns:a16="http://schemas.microsoft.com/office/drawing/2014/main" id="{3FE12F91-21FB-4080-9432-D15CDA781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4472" y="4102386"/>
            <a:ext cx="3988508" cy="2659005"/>
          </a:xfrm>
          <a:prstGeom prst="rect">
            <a:avLst/>
          </a:prstGeom>
        </p:spPr>
      </p:pic>
      <p:pic>
        <p:nvPicPr>
          <p:cNvPr id="23" name="Grafika 22" descr="Right pointing backhand index">
            <a:extLst>
              <a:ext uri="{FF2B5EF4-FFF2-40B4-BE49-F238E27FC236}">
                <a16:creationId xmlns:a16="http://schemas.microsoft.com/office/drawing/2014/main" id="{C2D6CFDE-1B87-4FD5-994B-E1A406B7921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4658503">
            <a:off x="2214023" y="5087328"/>
            <a:ext cx="914400" cy="914400"/>
          </a:xfrm>
          <a:prstGeom prst="rect">
            <a:avLst/>
          </a:prstGeom>
        </p:spPr>
      </p:pic>
      <p:pic>
        <p:nvPicPr>
          <p:cNvPr id="24" name="Grafika 23" descr="Right pointing backhand index">
            <a:extLst>
              <a:ext uri="{FF2B5EF4-FFF2-40B4-BE49-F238E27FC236}">
                <a16:creationId xmlns:a16="http://schemas.microsoft.com/office/drawing/2014/main" id="{221357D3-DC29-4BF0-8A34-27262A33694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4658503">
            <a:off x="7058442" y="2813502"/>
            <a:ext cx="914400" cy="914400"/>
          </a:xfrm>
          <a:prstGeom prst="rect">
            <a:avLst/>
          </a:prstGeom>
        </p:spPr>
      </p:pic>
      <p:pic>
        <p:nvPicPr>
          <p:cNvPr id="25" name="Grafika 24" descr="Right pointing backhand index">
            <a:extLst>
              <a:ext uri="{FF2B5EF4-FFF2-40B4-BE49-F238E27FC236}">
                <a16:creationId xmlns:a16="http://schemas.microsoft.com/office/drawing/2014/main" id="{65B157D4-2179-4D5C-8A2B-41E3D2E5A10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4658503">
            <a:off x="7986211" y="5331010"/>
            <a:ext cx="914400" cy="914400"/>
          </a:xfrm>
          <a:prstGeom prst="rect">
            <a:avLst/>
          </a:prstGeom>
        </p:spPr>
      </p:pic>
      <p:pic>
        <p:nvPicPr>
          <p:cNvPr id="28" name="Grafika 27" descr="Right pointing backhand index">
            <a:extLst>
              <a:ext uri="{FF2B5EF4-FFF2-40B4-BE49-F238E27FC236}">
                <a16:creationId xmlns:a16="http://schemas.microsoft.com/office/drawing/2014/main" id="{98867D8D-262E-42F3-A958-2287851E1B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4658503">
            <a:off x="10945300" y="39711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484</Words>
  <Application>Microsoft Office PowerPoint</Application>
  <PresentationFormat>Širokozaslonsko</PresentationFormat>
  <Paragraphs>84</Paragraphs>
  <Slides>9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LIKOVNA UMETNOST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</dc:title>
  <dc:creator>kaja kirbiš</dc:creator>
  <cp:lastModifiedBy>Alenka Jenuš</cp:lastModifiedBy>
  <cp:revision>4</cp:revision>
  <dcterms:created xsi:type="dcterms:W3CDTF">2020-12-07T07:38:23Z</dcterms:created>
  <dcterms:modified xsi:type="dcterms:W3CDTF">2020-12-15T18:33:31Z</dcterms:modified>
</cp:coreProperties>
</file>