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61" r:id="rId6"/>
    <p:sldId id="257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A50E4A-410D-459E-92D6-E0BD52E70FC6}" v="33" dt="2020-11-20T13:24:30.2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6093AF6-2AB2-4E83-A4C2-2567CD4831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CA69C14D-659E-459F-AC43-BBBFAA495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D2B4CCC5-7D2D-4045-BCF5-4F9B84903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273F9-C3D3-4A1F-B8C7-F17C100E0199}" type="datetimeFigureOut">
              <a:rPr lang="sl-SI" smtClean="0"/>
              <a:t>22.11.2020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9024777A-AD86-4CD0-B228-348119A44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49179A99-6FD8-4AB6-B8D0-00EA45F7B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F9E3-1FA0-4BD4-AD7D-547E79C2E7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7745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6F469F7-6785-4651-93A9-FBDFD8D1F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xmlns="" id="{E6DD0DB4-0E77-4BF6-AFF1-39F8368E5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E134A7F0-DE71-412F-B171-E15B64417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273F9-C3D3-4A1F-B8C7-F17C100E0199}" type="datetimeFigureOut">
              <a:rPr lang="sl-SI" smtClean="0"/>
              <a:t>22.11.2020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E7D531E4-1C30-457D-ADCA-F02CBE869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A2726108-5135-49C1-8CB4-A674084D4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F9E3-1FA0-4BD4-AD7D-547E79C2E7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1011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xmlns="" id="{222085CF-1A85-4ECF-984C-A1208CF398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xmlns="" id="{A415040F-589C-4DC0-A9FF-0A23365D32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D0593CAF-28B2-40ED-829E-289339EAA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273F9-C3D3-4A1F-B8C7-F17C100E0199}" type="datetimeFigureOut">
              <a:rPr lang="sl-SI" smtClean="0"/>
              <a:t>22.11.2020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F5D99261-BB26-42B8-B117-6619D5DF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516E96B9-DB11-4B8B-8E78-33E91BAD2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F9E3-1FA0-4BD4-AD7D-547E79C2E7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6680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6D94902C-6E6E-418F-A822-021E22CDF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F6A8B1E9-704C-4941-9796-3428A51B6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D397EDFA-090B-47B1-8A31-98B5BFE9C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273F9-C3D3-4A1F-B8C7-F17C100E0199}" type="datetimeFigureOut">
              <a:rPr lang="sl-SI" smtClean="0"/>
              <a:t>22.11.2020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AF53EFBB-12F9-431D-830D-DD81E8F5B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2B0CF416-7C2F-40FA-A075-BF8F391CA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F9E3-1FA0-4BD4-AD7D-547E79C2E7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93381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CDF8F39-0A64-4267-9DE4-78055B8C8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xmlns="" id="{EDF37D9C-5B24-456A-9290-91BFF5477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5F75DDB9-4E03-4E58-A2E5-563CCF4FE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273F9-C3D3-4A1F-B8C7-F17C100E0199}" type="datetimeFigureOut">
              <a:rPr lang="sl-SI" smtClean="0"/>
              <a:t>22.11.2020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0D2DB5B6-4E97-414C-BB6B-F7CA22E82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680FF3A5-B884-4DDC-A6DC-93D1B4494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F9E3-1FA0-4BD4-AD7D-547E79C2E7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0352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0634F73-20C4-445A-AC1A-2F9D88E08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9A559B31-D4AD-4307-8116-BD43CE3332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xmlns="" id="{C6C3FECD-B229-4E70-803B-2DA4B59C42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xmlns="" id="{B93AFFE1-ABC3-4A5B-A1E9-A20794B36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273F9-C3D3-4A1F-B8C7-F17C100E0199}" type="datetimeFigureOut">
              <a:rPr lang="sl-SI" smtClean="0"/>
              <a:t>22.11.2020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xmlns="" id="{F417FC7C-21FE-418E-99F6-55B98EF4F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xmlns="" id="{4C25DC0A-F513-454A-A906-1E4BB0F17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F9E3-1FA0-4BD4-AD7D-547E79C2E7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8718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A7187DA-7EAA-4EC7-911D-7E7306B0A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xmlns="" id="{13E6581D-C775-4815-8E15-1A13A0C26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xmlns="" id="{36D52B67-B0AF-4CAB-92DD-AE01100713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xmlns="" id="{8F615CFE-7E72-4CEB-8D98-F2B2929577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xmlns="" id="{51C261E5-562E-4732-9C44-AAC74904FB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xmlns="" id="{D1F04433-7A07-45C8-B877-64588F44C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273F9-C3D3-4A1F-B8C7-F17C100E0199}" type="datetimeFigureOut">
              <a:rPr lang="sl-SI" smtClean="0"/>
              <a:t>22.11.2020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xmlns="" id="{33456349-E10D-4F24-B180-7259F4A17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xmlns="" id="{7844443B-EF72-4DAF-8440-010B1001A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F9E3-1FA0-4BD4-AD7D-547E79C2E7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7377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2C4B761-D96E-417A-9682-6646BBBC4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xmlns="" id="{635B4937-BC88-4ACD-A803-4B3A82A6D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273F9-C3D3-4A1F-B8C7-F17C100E0199}" type="datetimeFigureOut">
              <a:rPr lang="sl-SI" smtClean="0"/>
              <a:t>22.11.2020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xmlns="" id="{793D1C94-F866-4A4E-885E-61913D1B7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xmlns="" id="{C8C91EF6-E7ED-433C-80BF-C9C006ED3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F9E3-1FA0-4BD4-AD7D-547E79C2E7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628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xmlns="" id="{DB101AC0-3C99-487F-B0A5-9580ECABA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273F9-C3D3-4A1F-B8C7-F17C100E0199}" type="datetimeFigureOut">
              <a:rPr lang="sl-SI" smtClean="0"/>
              <a:t>22.11.2020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xmlns="" id="{1C5EFF4B-6B8B-434F-A5D6-20DDCA286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xmlns="" id="{513BE0B6-EEEE-418C-87D2-EFA7DC10F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F9E3-1FA0-4BD4-AD7D-547E79C2E7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04773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27058C4-0BF7-4DC8-8B88-C824FE6B1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1149EFE1-83A3-4C6D-9963-F80274971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xmlns="" id="{D4560401-38B3-40C6-A967-57645A2DE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xmlns="" id="{E8609CD1-5F58-4934-8CFE-12B95D3C7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273F9-C3D3-4A1F-B8C7-F17C100E0199}" type="datetimeFigureOut">
              <a:rPr lang="sl-SI" smtClean="0"/>
              <a:t>22.11.2020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xmlns="" id="{7056926B-5DC5-4BFA-ADDE-43264B677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xmlns="" id="{1E7EA8C2-EDA6-4EF1-95A4-044854AD2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F9E3-1FA0-4BD4-AD7D-547E79C2E7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687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DD253508-A987-4081-9148-711622B93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xmlns="" id="{BDC477C4-C274-40B9-90B8-ED4C72B65E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xmlns="" id="{C276A35B-E844-4672-95D1-7F12DF97D6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xmlns="" id="{B2C12630-FF0B-4398-A382-0EC808ECE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273F9-C3D3-4A1F-B8C7-F17C100E0199}" type="datetimeFigureOut">
              <a:rPr lang="sl-SI" smtClean="0"/>
              <a:t>22.11.2020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xmlns="" id="{E96FF5C9-7F2C-4ACD-BD80-339F22BBF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xmlns="" id="{21AD7B71-10AC-4DAF-84E2-917014D99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F9E3-1FA0-4BD4-AD7D-547E79C2E7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4502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xmlns="" id="{7ADE4EB2-CFB3-4890-93F0-736B74D92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xmlns="" id="{2AF63C51-B3F3-492C-8214-53A2FF8D4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6A2D3A9F-B03E-49D9-A961-D2C0202328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273F9-C3D3-4A1F-B8C7-F17C100E0199}" type="datetimeFigureOut">
              <a:rPr lang="sl-SI" smtClean="0"/>
              <a:t>22.11.2020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B50774DD-F9BE-45C6-8AC6-04D919D569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3EDDD8A0-3B23-4B1B-A22F-CBE072BDE7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2F9E3-1FA0-4BD4-AD7D-547E79C2E7E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3811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: zaokroženi vogali 3">
            <a:extLst>
              <a:ext uri="{FF2B5EF4-FFF2-40B4-BE49-F238E27FC236}">
                <a16:creationId xmlns:a16="http://schemas.microsoft.com/office/drawing/2014/main" xmlns="" id="{5C12D10B-1E99-4180-B172-62111EB345B5}"/>
              </a:ext>
            </a:extLst>
          </p:cNvPr>
          <p:cNvSpPr/>
          <p:nvPr/>
        </p:nvSpPr>
        <p:spPr>
          <a:xfrm>
            <a:off x="5180452" y="1251751"/>
            <a:ext cx="6018662" cy="140532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sl-SI" sz="2000" b="1" dirty="0">
                <a:latin typeface="Maiandra GD" panose="020E0502030308020204" pitchFamily="34" charset="0"/>
              </a:rPr>
              <a:t>MIROSLAV KOŠUTA</a:t>
            </a:r>
          </a:p>
          <a:p>
            <a:pPr algn="ctr"/>
            <a:r>
              <a:rPr lang="sl-SI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O BABICI IN DEDKU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xmlns="" id="{8CB1597D-A754-40A1-B6CE-829AFF49F3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89" y="2485748"/>
            <a:ext cx="4453347" cy="4453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74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xmlns="" id="{A74F78A7-BDE7-4FEB-B813-4B904FAA4628}"/>
              </a:ext>
            </a:extLst>
          </p:cNvPr>
          <p:cNvSpPr txBox="1"/>
          <p:nvPr/>
        </p:nvSpPr>
        <p:spPr>
          <a:xfrm>
            <a:off x="4700297" y="153572"/>
            <a:ext cx="635153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KDO STA BABICA IN DEDEK?</a:t>
            </a:r>
          </a:p>
          <a:p>
            <a:endParaRPr lang="sl-SI" sz="3200" dirty="0"/>
          </a:p>
          <a:p>
            <a:r>
              <a:rPr lang="sl-SI" sz="3200" dirty="0"/>
              <a:t>KAKO ŠE LAHKO REČEMO BABICI?</a:t>
            </a:r>
          </a:p>
          <a:p>
            <a:endParaRPr lang="sl-SI" sz="3200" dirty="0"/>
          </a:p>
          <a:p>
            <a:r>
              <a:rPr lang="sl-SI" sz="3200" dirty="0"/>
              <a:t>KAKO ŠE LAHKO REČEMO DEDKU</a:t>
            </a:r>
            <a:r>
              <a:rPr lang="sl-SI" sz="2800" dirty="0"/>
              <a:t>?</a:t>
            </a:r>
          </a:p>
          <a:p>
            <a:endParaRPr lang="sl-SI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CA15EAFB-9D96-496C-8DA4-FCA0743F07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5223" y="2389851"/>
            <a:ext cx="3767274" cy="3767274"/>
          </a:xfrm>
          <a:prstGeom prst="rect">
            <a:avLst/>
          </a:prstGeom>
        </p:spPr>
      </p:pic>
      <p:pic>
        <p:nvPicPr>
          <p:cNvPr id="6" name="Picture 2" descr="Пин на доске rasha">
            <a:extLst>
              <a:ext uri="{FF2B5EF4-FFF2-40B4-BE49-F238E27FC236}">
                <a16:creationId xmlns:a16="http://schemas.microsoft.com/office/drawing/2014/main" xmlns="" id="{621174A5-ADFE-4E09-9975-E2D1D647F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6533" y="2585859"/>
            <a:ext cx="2558340" cy="4272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blaček govora: elipsa 7">
            <a:extLst>
              <a:ext uri="{FF2B5EF4-FFF2-40B4-BE49-F238E27FC236}">
                <a16:creationId xmlns:a16="http://schemas.microsoft.com/office/drawing/2014/main" xmlns="" id="{B9BFCC08-264E-4605-BC96-234439684FBA}"/>
              </a:ext>
            </a:extLst>
          </p:cNvPr>
          <p:cNvSpPr/>
          <p:nvPr/>
        </p:nvSpPr>
        <p:spPr>
          <a:xfrm>
            <a:off x="124287" y="4921558"/>
            <a:ext cx="3767274" cy="1864311"/>
          </a:xfrm>
          <a:prstGeom prst="wedgeEllipseCallout">
            <a:avLst>
              <a:gd name="adj1" fmla="val 58346"/>
              <a:gd name="adj2" fmla="val -110834"/>
            </a:avLst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ZAKAJ</a:t>
            </a:r>
            <a:r>
              <a:rPr lang="sl-SI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IMAMO BABICO IN DEDKA?</a:t>
            </a:r>
          </a:p>
        </p:txBody>
      </p:sp>
    </p:spTree>
    <p:extLst>
      <p:ext uri="{BB962C8B-B14F-4D97-AF65-F5344CB8AC3E}">
        <p14:creationId xmlns:p14="http://schemas.microsoft.com/office/powerpoint/2010/main" val="276987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Пин на доске rasha">
            <a:extLst>
              <a:ext uri="{FF2B5EF4-FFF2-40B4-BE49-F238E27FC236}">
                <a16:creationId xmlns:a16="http://schemas.microsoft.com/office/drawing/2014/main" xmlns="" id="{E6561648-ED84-4778-951C-F28A55CD1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504"/>
          <a:stretch/>
        </p:blipFill>
        <p:spPr bwMode="auto">
          <a:xfrm>
            <a:off x="305336" y="745853"/>
            <a:ext cx="1848254" cy="6112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iselni oblaček: oblak 4">
            <a:extLst>
              <a:ext uri="{FF2B5EF4-FFF2-40B4-BE49-F238E27FC236}">
                <a16:creationId xmlns:a16="http://schemas.microsoft.com/office/drawing/2014/main" xmlns="" id="{B8E42C5E-C4D6-4F82-A42A-F4A1F1193EA2}"/>
              </a:ext>
            </a:extLst>
          </p:cNvPr>
          <p:cNvSpPr/>
          <p:nvPr/>
        </p:nvSpPr>
        <p:spPr>
          <a:xfrm>
            <a:off x="3784848" y="97654"/>
            <a:ext cx="8342050" cy="4962618"/>
          </a:xfrm>
          <a:prstGeom prst="cloudCallout">
            <a:avLst>
              <a:gd name="adj1" fmla="val -72420"/>
              <a:gd name="adj2" fmla="val 1070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l-SI" sz="4000" dirty="0"/>
              <a:t>ZAKAJ IMAMO BABICO?</a:t>
            </a:r>
          </a:p>
          <a:p>
            <a:r>
              <a:rPr lang="sl-SI" sz="4000" dirty="0"/>
              <a:t>ZARADI OČETA IN MAME:</a:t>
            </a:r>
          </a:p>
          <a:p>
            <a:r>
              <a:rPr lang="sl-SI" sz="4000" dirty="0"/>
              <a:t>DA NAS K SEBI VZAME,</a:t>
            </a:r>
          </a:p>
          <a:p>
            <a:r>
              <a:rPr lang="sl-SI" sz="4000" dirty="0"/>
              <a:t>KADAR JU NI DOMA. </a:t>
            </a:r>
          </a:p>
        </p:txBody>
      </p:sp>
    </p:spTree>
    <p:extLst>
      <p:ext uri="{BB962C8B-B14F-4D97-AF65-F5344CB8AC3E}">
        <p14:creationId xmlns:p14="http://schemas.microsoft.com/office/powerpoint/2010/main" val="10570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Пин на доске rasha">
            <a:extLst>
              <a:ext uri="{FF2B5EF4-FFF2-40B4-BE49-F238E27FC236}">
                <a16:creationId xmlns:a16="http://schemas.microsoft.com/office/drawing/2014/main" xmlns="" id="{F22DF891-F33F-4C7D-9B41-2B85C2F6A5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99"/>
          <a:stretch/>
        </p:blipFill>
        <p:spPr bwMode="auto">
          <a:xfrm>
            <a:off x="466926" y="745853"/>
            <a:ext cx="1841143" cy="6112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iselni oblaček: oblak 4">
            <a:extLst>
              <a:ext uri="{FF2B5EF4-FFF2-40B4-BE49-F238E27FC236}">
                <a16:creationId xmlns:a16="http://schemas.microsoft.com/office/drawing/2014/main" xmlns="" id="{CB65C2D6-C05C-4A02-BF38-28E7E9E4F74B}"/>
              </a:ext>
            </a:extLst>
          </p:cNvPr>
          <p:cNvSpPr/>
          <p:nvPr/>
        </p:nvSpPr>
        <p:spPr>
          <a:xfrm>
            <a:off x="3781887" y="1926456"/>
            <a:ext cx="8279907" cy="4802817"/>
          </a:xfrm>
          <a:prstGeom prst="cloudCallout">
            <a:avLst>
              <a:gd name="adj1" fmla="val -71808"/>
              <a:gd name="adj2" fmla="val -4620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l-SI" sz="4000" dirty="0"/>
              <a:t>ZAKAJ IMAMO DEDKA?</a:t>
            </a:r>
          </a:p>
          <a:p>
            <a:r>
              <a:rPr lang="sl-SI" sz="4000" dirty="0"/>
              <a:t>ZARADI NAPREDKA:</a:t>
            </a:r>
          </a:p>
          <a:p>
            <a:r>
              <a:rPr lang="sl-SI" sz="4000" dirty="0"/>
              <a:t>DA VIDIMO, ČESA VSEGA</a:t>
            </a:r>
          </a:p>
          <a:p>
            <a:r>
              <a:rPr lang="sl-SI" sz="4000" dirty="0"/>
              <a:t>ON ŠE NE VE IN NE ZNA.</a:t>
            </a:r>
          </a:p>
        </p:txBody>
      </p:sp>
    </p:spTree>
    <p:extLst>
      <p:ext uri="{BB962C8B-B14F-4D97-AF65-F5344CB8AC3E}">
        <p14:creationId xmlns:p14="http://schemas.microsoft.com/office/powerpoint/2010/main" val="289986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43582F29-F5B2-410A-BCB4-30FCF155C9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48" y="213062"/>
            <a:ext cx="3439887" cy="310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ljeZBesedilom 2">
            <a:extLst>
              <a:ext uri="{FF2B5EF4-FFF2-40B4-BE49-F238E27FC236}">
                <a16:creationId xmlns:a16="http://schemas.microsoft.com/office/drawing/2014/main" xmlns="" id="{AD1BCDE1-D092-4266-B8F9-C5182E63EBF0}"/>
              </a:ext>
            </a:extLst>
          </p:cNvPr>
          <p:cNvSpPr txBox="1"/>
          <p:nvPr/>
        </p:nvSpPr>
        <p:spPr>
          <a:xfrm>
            <a:off x="4703876" y="596961"/>
            <a:ext cx="594791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KAJ POMENI, DA NAS BABICA K SEBI VZAME?</a:t>
            </a:r>
          </a:p>
          <a:p>
            <a:r>
              <a:rPr lang="sl-SI" sz="3200" dirty="0"/>
              <a:t>PRIPOVEDUJ, KAJ DELAJO OTROCI PRI BABICI.</a:t>
            </a:r>
          </a:p>
          <a:p>
            <a:endParaRPr lang="sl-SI" dirty="0"/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xmlns="" id="{CB846E2B-876C-47F1-B5CE-0B84E359102A}"/>
              </a:ext>
            </a:extLst>
          </p:cNvPr>
          <p:cNvSpPr txBox="1"/>
          <p:nvPr/>
        </p:nvSpPr>
        <p:spPr>
          <a:xfrm>
            <a:off x="1689432" y="4414380"/>
            <a:ext cx="786901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KAJ JE NAPREDEK?</a:t>
            </a:r>
          </a:p>
          <a:p>
            <a:r>
              <a:rPr lang="sl-SI" sz="3200" dirty="0"/>
              <a:t>KAJ ZNAŠ TI, TVOJ DEDEK PA NE?</a:t>
            </a:r>
          </a:p>
          <a:p>
            <a:r>
              <a:rPr lang="sl-SI" sz="3200" dirty="0"/>
              <a:t>KAJ ZNA TVOJ DEDEK, PA TI NE ZNAŠ?</a:t>
            </a:r>
          </a:p>
          <a:p>
            <a:endParaRPr lang="sl-SI" dirty="0"/>
          </a:p>
        </p:txBody>
      </p:sp>
      <p:pic>
        <p:nvPicPr>
          <p:cNvPr id="10" name="Picture 2" descr="Пин на доске rasha">
            <a:extLst>
              <a:ext uri="{FF2B5EF4-FFF2-40B4-BE49-F238E27FC236}">
                <a16:creationId xmlns:a16="http://schemas.microsoft.com/office/drawing/2014/main" xmlns="" id="{BF8607DC-D2D9-4A47-A567-1E87C62EFF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504"/>
          <a:stretch/>
        </p:blipFill>
        <p:spPr bwMode="auto">
          <a:xfrm>
            <a:off x="10592165" y="-136267"/>
            <a:ext cx="1150764" cy="3805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Пин на доске rasha">
            <a:extLst>
              <a:ext uri="{FF2B5EF4-FFF2-40B4-BE49-F238E27FC236}">
                <a16:creationId xmlns:a16="http://schemas.microsoft.com/office/drawing/2014/main" xmlns="" id="{6DE4AA41-A57E-4DF7-963E-EF643C2A79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99"/>
          <a:stretch/>
        </p:blipFill>
        <p:spPr bwMode="auto">
          <a:xfrm>
            <a:off x="466927" y="3467180"/>
            <a:ext cx="1021406" cy="3390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778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Пин на доске rasha">
            <a:extLst>
              <a:ext uri="{FF2B5EF4-FFF2-40B4-BE49-F238E27FC236}">
                <a16:creationId xmlns:a16="http://schemas.microsoft.com/office/drawing/2014/main" xmlns="" id="{01AF8958-5DA2-4914-8390-0DE8A2C7C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3073" y="98196"/>
            <a:ext cx="3976288" cy="663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avokotnik: zaokroženi vogali 5">
            <a:extLst>
              <a:ext uri="{FF2B5EF4-FFF2-40B4-BE49-F238E27FC236}">
                <a16:creationId xmlns:a16="http://schemas.microsoft.com/office/drawing/2014/main" xmlns="" id="{E56116D2-2B89-4B45-9A47-69E91E5EB642}"/>
              </a:ext>
            </a:extLst>
          </p:cNvPr>
          <p:cNvSpPr/>
          <p:nvPr/>
        </p:nvSpPr>
        <p:spPr>
          <a:xfrm>
            <a:off x="941032" y="692459"/>
            <a:ext cx="4714043" cy="597467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sl-SI" sz="2000" b="1" dirty="0"/>
              <a:t>MIROSLAV KOŠUTA</a:t>
            </a:r>
          </a:p>
          <a:p>
            <a:pPr algn="ctr"/>
            <a:r>
              <a:rPr lang="sl-SI" sz="4000" b="1" dirty="0">
                <a:solidFill>
                  <a:srgbClr val="FF0000"/>
                </a:solidFill>
              </a:rPr>
              <a:t>O BABICI IN DEDKU</a:t>
            </a:r>
          </a:p>
          <a:p>
            <a:pPr algn="ctr"/>
            <a:endParaRPr lang="sl-SI" dirty="0"/>
          </a:p>
          <a:p>
            <a:r>
              <a:rPr lang="sl-SI" sz="2800" dirty="0"/>
              <a:t>ZAKAJ IMAMO BABICO?</a:t>
            </a:r>
          </a:p>
          <a:p>
            <a:r>
              <a:rPr lang="sl-SI" sz="2800" dirty="0"/>
              <a:t>ZARADI OČETA IN MAME:</a:t>
            </a:r>
          </a:p>
          <a:p>
            <a:r>
              <a:rPr lang="sl-SI" sz="2800" dirty="0"/>
              <a:t>DA NAS K SEBI VZAME,</a:t>
            </a:r>
          </a:p>
          <a:p>
            <a:r>
              <a:rPr lang="sl-SI" sz="2800" dirty="0"/>
              <a:t>KADAR JU NI DOMA. </a:t>
            </a:r>
          </a:p>
          <a:p>
            <a:endParaRPr lang="sl-SI" sz="2000" dirty="0"/>
          </a:p>
          <a:p>
            <a:r>
              <a:rPr lang="sl-SI" sz="2800" dirty="0"/>
              <a:t>ZAKAJ IMAMO DEDKA?</a:t>
            </a:r>
          </a:p>
          <a:p>
            <a:r>
              <a:rPr lang="sl-SI" sz="2800" dirty="0"/>
              <a:t>ZARADI NAPREDKA:</a:t>
            </a:r>
          </a:p>
          <a:p>
            <a:r>
              <a:rPr lang="sl-SI" sz="2800" dirty="0"/>
              <a:t>DA VIDIMO, ČESA VSEGA</a:t>
            </a:r>
          </a:p>
          <a:p>
            <a:r>
              <a:rPr lang="sl-SI" sz="2800" dirty="0"/>
              <a:t>ON ŠE NE VE IN NE ZNA.</a:t>
            </a:r>
          </a:p>
          <a:p>
            <a:pPr algn="ctr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9801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157</Words>
  <Application>Microsoft Office PowerPoint</Application>
  <PresentationFormat>Po meri</PresentationFormat>
  <Paragraphs>33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Maja Pauković</dc:creator>
  <cp:lastModifiedBy>Uporabnik</cp:lastModifiedBy>
  <cp:revision>4</cp:revision>
  <dcterms:created xsi:type="dcterms:W3CDTF">2020-11-18T20:09:47Z</dcterms:created>
  <dcterms:modified xsi:type="dcterms:W3CDTF">2020-11-22T12:24:20Z</dcterms:modified>
</cp:coreProperties>
</file>