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handoutMasterIdLst>
    <p:handoutMasterId r:id="rId12"/>
  </p:handoutMasterIdLst>
  <p:sldIdLst>
    <p:sldId id="272" r:id="rId2"/>
    <p:sldId id="273" r:id="rId3"/>
    <p:sldId id="277" r:id="rId4"/>
    <p:sldId id="274" r:id="rId5"/>
    <p:sldId id="278" r:id="rId6"/>
    <p:sldId id="279" r:id="rId7"/>
    <p:sldId id="281" r:id="rId8"/>
    <p:sldId id="280" r:id="rId9"/>
    <p:sldId id="282" r:id="rId10"/>
  </p:sldIdLst>
  <p:sldSz cx="12188825"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1" autoAdjust="0"/>
  </p:normalViewPr>
  <p:slideViewPr>
    <p:cSldViewPr showGuides="1">
      <p:cViewPr varScale="1">
        <p:scale>
          <a:sx n="86" d="100"/>
          <a:sy n="86" d="100"/>
        </p:scale>
        <p:origin x="562" y="67"/>
      </p:cViewPr>
      <p:guideLst>
        <p:guide orient="horz" pos="2160"/>
        <p:guide orient="horz" pos="1008"/>
        <p:guide orient="horz" pos="3888"/>
        <p:guide orient="horz" pos="321"/>
        <p:guide pos="3839"/>
        <p:guide pos="1007"/>
        <p:guide pos="7173"/>
      </p:guideLst>
    </p:cSldViewPr>
  </p:slideViewPr>
  <p:notesTextViewPr>
    <p:cViewPr>
      <p:scale>
        <a:sx n="1" d="1"/>
        <a:sy n="1" d="1"/>
      </p:scale>
      <p:origin x="0" y="0"/>
    </p:cViewPr>
  </p:notesTextViewPr>
  <p:notesViewPr>
    <p:cSldViewPr showGuides="1">
      <p:cViewPr varScale="1">
        <p:scale>
          <a:sx n="88" d="100"/>
          <a:sy n="88" d="100"/>
        </p:scale>
        <p:origin x="303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l-SI"/>
          </a:p>
        </p:txBody>
      </p:sp>
      <p:sp>
        <p:nvSpPr>
          <p:cNvPr id="3" name="Označba mesta za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F59AFE7-D118-4CC7-A6C1-AC4EB99951FD}" type="datetime1">
              <a:rPr lang="sl-SI" smtClean="0"/>
              <a:t>11. 05. 2020</a:t>
            </a:fld>
            <a:endParaRPr lang="sl-SI"/>
          </a:p>
        </p:txBody>
      </p:sp>
      <p:sp>
        <p:nvSpPr>
          <p:cNvPr id="4" name="Označba mesta za nogo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l-SI"/>
          </a:p>
        </p:txBody>
      </p:sp>
      <p:sp>
        <p:nvSpPr>
          <p:cNvPr id="5" name="Označba mesta za številko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sl-SI" smtClean="0"/>
              <a:t>‹#›</a:t>
            </a:fld>
            <a:endParaRPr lang="sl-SI"/>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sl-SI" noProof="0"/>
          </a:p>
        </p:txBody>
      </p:sp>
      <p:sp>
        <p:nvSpPr>
          <p:cNvPr id="3" name="Označba mesta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D45FA947-6576-4DA8-8359-E2404215C35F}" type="datetime1">
              <a:rPr lang="sl-SI" noProof="0" smtClean="0"/>
              <a:t>11. 05. 2020</a:t>
            </a:fld>
            <a:endParaRPr lang="sl-SI" noProof="0"/>
          </a:p>
        </p:txBody>
      </p:sp>
      <p:sp>
        <p:nvSpPr>
          <p:cNvPr id="4" name="Označba mesta za sliko diapoz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l-SI" noProof="0"/>
          </a:p>
        </p:txBody>
      </p:sp>
      <p:sp>
        <p:nvSpPr>
          <p:cNvPr id="5" name="Označba mesta za opomb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6" name="Označba mesta za nogo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sl-SI" noProof="0"/>
          </a:p>
        </p:txBody>
      </p:sp>
      <p:sp>
        <p:nvSpPr>
          <p:cNvPr id="7" name="Označba mesta za številko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sl-SI" noProof="0" smtClean="0"/>
              <a:pPr/>
              <a:t>‹#›</a:t>
            </a:fld>
            <a:endParaRPr lang="sl-SI"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a:p>
        </p:txBody>
      </p:sp>
      <p:sp>
        <p:nvSpPr>
          <p:cNvPr id="4" name="Označba mesta za številko diapozitiva 3"/>
          <p:cNvSpPr>
            <a:spLocks noGrp="1"/>
          </p:cNvSpPr>
          <p:nvPr>
            <p:ph type="sldNum" sz="quarter" idx="10"/>
          </p:nvPr>
        </p:nvSpPr>
        <p:spPr/>
        <p:txBody>
          <a:bodyPr rtlCol="0"/>
          <a:lstStyle/>
          <a:p>
            <a:pPr rtl="0"/>
            <a:fld id="{841221E5-7225-48EB-A4EE-420E7BFCF705}" type="slidenum">
              <a:rPr lang="sl-SI" smtClean="0"/>
              <a:pPr/>
              <a:t>1</a:t>
            </a:fld>
            <a:endParaRPr lang="sl-SI"/>
          </a:p>
        </p:txBody>
      </p:sp>
    </p:spTree>
    <p:extLst>
      <p:ext uri="{BB962C8B-B14F-4D97-AF65-F5344CB8AC3E}">
        <p14:creationId xmlns:p14="http://schemas.microsoft.com/office/powerpoint/2010/main" val="83101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rtl="0"/>
            <a:fld id="{841221E5-7225-48EB-A4EE-420E7BFCF705}" type="slidenum">
              <a:rPr lang="sl-SI" noProof="0" smtClean="0"/>
              <a:pPr rtl="0"/>
              <a:t>2</a:t>
            </a:fld>
            <a:endParaRPr lang="sl-SI" noProof="0"/>
          </a:p>
        </p:txBody>
      </p:sp>
    </p:spTree>
    <p:extLst>
      <p:ext uri="{BB962C8B-B14F-4D97-AF65-F5344CB8AC3E}">
        <p14:creationId xmlns:p14="http://schemas.microsoft.com/office/powerpoint/2010/main" val="17735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rtl="0"/>
            <a:fld id="{841221E5-7225-48EB-A4EE-420E7BFCF705}" type="slidenum">
              <a:rPr lang="sl-SI" noProof="0" smtClean="0"/>
              <a:pPr rtl="0"/>
              <a:t>4</a:t>
            </a:fld>
            <a:endParaRPr lang="sl-SI" noProof="0"/>
          </a:p>
        </p:txBody>
      </p:sp>
    </p:spTree>
    <p:extLst>
      <p:ext uri="{BB962C8B-B14F-4D97-AF65-F5344CB8AC3E}">
        <p14:creationId xmlns:p14="http://schemas.microsoft.com/office/powerpoint/2010/main" val="20612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grpSp>
        <p:nvGrpSpPr>
          <p:cNvPr id="52" name="Skupina 51"/>
          <p:cNvGrpSpPr/>
          <p:nvPr/>
        </p:nvGrpSpPr>
        <p:grpSpPr>
          <a:xfrm>
            <a:off x="0" y="0"/>
            <a:ext cx="12190412" cy="6858000"/>
            <a:chOff x="0" y="0"/>
            <a:chExt cx="12190412" cy="6858000"/>
          </a:xfrm>
        </p:grpSpPr>
        <p:sp>
          <p:nvSpPr>
            <p:cNvPr id="53" name="Pravokotnik 52"/>
            <p:cNvSpPr/>
            <p:nvPr/>
          </p:nvSpPr>
          <p:spPr>
            <a:xfrm>
              <a:off x="1460" y="0"/>
              <a:ext cx="12188952" cy="6858000"/>
            </a:xfrm>
            <a:prstGeom prst="rect">
              <a:avLst/>
            </a:prstGeom>
            <a:gradFill flip="none" rotWithShape="1">
              <a:gsLst>
                <a:gs pos="0">
                  <a:schemeClr val="accent2">
                    <a:lumMod val="20000"/>
                    <a:lumOff val="80000"/>
                  </a:schemeClr>
                </a:gs>
                <a:gs pos="100000">
                  <a:schemeClr val="accent2">
                    <a:lumMod val="40000"/>
                    <a:lumOff val="60000"/>
                  </a:schemeClr>
                </a:gs>
              </a:gsLst>
              <a:lin ang="0" scaled="1"/>
              <a:tileRect/>
            </a:gra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54" name="Skupina 49"/>
            <p:cNvGrpSpPr>
              <a:grpSpLocks/>
            </p:cNvGrpSpPr>
            <p:nvPr/>
          </p:nvGrpSpPr>
          <p:grpSpPr bwMode="auto">
            <a:xfrm>
              <a:off x="0" y="0"/>
              <a:ext cx="8805863" cy="6858000"/>
              <a:chOff x="0" y="0"/>
              <a:chExt cx="5547" cy="4320"/>
            </a:xfrm>
          </p:grpSpPr>
          <p:grpSp>
            <p:nvGrpSpPr>
              <p:cNvPr id="55" name="Skupina 54"/>
              <p:cNvGrpSpPr>
                <a:grpSpLocks/>
              </p:cNvGrpSpPr>
              <p:nvPr/>
            </p:nvGrpSpPr>
            <p:grpSpPr bwMode="auto">
              <a:xfrm rot="-215207">
                <a:off x="3690" y="234"/>
                <a:ext cx="1857" cy="3625"/>
                <a:chOff x="3010" y="778"/>
                <a:chExt cx="1857" cy="3625"/>
              </a:xfrm>
            </p:grpSpPr>
            <p:sp>
              <p:nvSpPr>
                <p:cNvPr id="132" name="Prostoročno 4"/>
                <p:cNvSpPr>
                  <a:spLocks/>
                </p:cNvSpPr>
                <p:nvPr/>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3" name="Prostoročno 5"/>
                <p:cNvSpPr>
                  <a:spLocks/>
                </p:cNvSpPr>
                <p:nvPr/>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4" name="Prostoročno 6"/>
                <p:cNvSpPr>
                  <a:spLocks/>
                </p:cNvSpPr>
                <p:nvPr/>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5" name="Prostoročno 7"/>
                <p:cNvSpPr>
                  <a:spLocks/>
                </p:cNvSpPr>
                <p:nvPr/>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6" name="Prostoročno 8"/>
                <p:cNvSpPr>
                  <a:spLocks/>
                </p:cNvSpPr>
                <p:nvPr/>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7" name="Prostoročno 9"/>
                <p:cNvSpPr>
                  <a:spLocks/>
                </p:cNvSpPr>
                <p:nvPr/>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8" name="Prostoročno 10"/>
                <p:cNvSpPr>
                  <a:spLocks/>
                </p:cNvSpPr>
                <p:nvPr/>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sp>
            <p:nvSpPr>
              <p:cNvPr id="56" name="Prostoročno 11"/>
              <p:cNvSpPr>
                <a:spLocks/>
              </p:cNvSpPr>
              <p:nvPr/>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57" name="Prostoročno 12"/>
              <p:cNvSpPr>
                <a:spLocks/>
              </p:cNvSpPr>
              <p:nvPr/>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58" name="Prostoročno 13"/>
              <p:cNvSpPr>
                <a:spLocks/>
              </p:cNvSpPr>
              <p:nvPr/>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59" name="Prostoročno 14"/>
              <p:cNvSpPr>
                <a:spLocks/>
              </p:cNvSpPr>
              <p:nvPr/>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60" name="Prostoročno 15"/>
              <p:cNvSpPr>
                <a:spLocks/>
              </p:cNvSpPr>
              <p:nvPr/>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4" name="Prostoročno 16"/>
              <p:cNvSpPr>
                <a:spLocks/>
              </p:cNvSpPr>
              <p:nvPr/>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nvGrpSpPr>
              <p:cNvPr id="105" name="Skupina 17"/>
              <p:cNvGrpSpPr>
                <a:grpSpLocks/>
              </p:cNvGrpSpPr>
              <p:nvPr/>
            </p:nvGrpSpPr>
            <p:grpSpPr bwMode="auto">
              <a:xfrm rot="3220060">
                <a:off x="2631" y="754"/>
                <a:ext cx="569" cy="637"/>
                <a:chOff x="1727" y="866"/>
                <a:chExt cx="129" cy="157"/>
              </a:xfrm>
            </p:grpSpPr>
            <p:sp>
              <p:nvSpPr>
                <p:cNvPr id="129" name="Prostoročno 18"/>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0" name="Prostoročno 19"/>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1" name="Prostoročno 20"/>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6" name="Skupina 21"/>
              <p:cNvGrpSpPr>
                <a:grpSpLocks/>
              </p:cNvGrpSpPr>
              <p:nvPr/>
            </p:nvGrpSpPr>
            <p:grpSpPr bwMode="auto">
              <a:xfrm rot="-6691250">
                <a:off x="3637" y="132"/>
                <a:ext cx="356" cy="607"/>
                <a:chOff x="1727" y="866"/>
                <a:chExt cx="129" cy="157"/>
              </a:xfrm>
            </p:grpSpPr>
            <p:sp>
              <p:nvSpPr>
                <p:cNvPr id="126" name="Prostoročno 22"/>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7" name="Prostoročno 23"/>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8" name="Prostoročno 24"/>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7" name="Skupina 25"/>
              <p:cNvGrpSpPr>
                <a:grpSpLocks/>
              </p:cNvGrpSpPr>
              <p:nvPr/>
            </p:nvGrpSpPr>
            <p:grpSpPr bwMode="auto">
              <a:xfrm rot="-13075160">
                <a:off x="668" y="3321"/>
                <a:ext cx="501" cy="502"/>
                <a:chOff x="1727" y="866"/>
                <a:chExt cx="129" cy="157"/>
              </a:xfrm>
            </p:grpSpPr>
            <p:sp>
              <p:nvSpPr>
                <p:cNvPr id="123" name="Prostoročno 26"/>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4" name="Prostoročno 27"/>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5" name="Prostoročno 28"/>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8" name="Skupina 29"/>
              <p:cNvGrpSpPr>
                <a:grpSpLocks/>
              </p:cNvGrpSpPr>
              <p:nvPr/>
            </p:nvGrpSpPr>
            <p:grpSpPr bwMode="auto">
              <a:xfrm rot="4106450" flipH="1">
                <a:off x="393" y="262"/>
                <a:ext cx="709" cy="892"/>
                <a:chOff x="1727" y="866"/>
                <a:chExt cx="129" cy="157"/>
              </a:xfrm>
            </p:grpSpPr>
            <p:sp>
              <p:nvSpPr>
                <p:cNvPr id="120" name="Prostoročno 30"/>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1" name="Prostoročno 31"/>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2" name="Prostoročno 32"/>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9" name="Skupina 33"/>
              <p:cNvGrpSpPr>
                <a:grpSpLocks/>
              </p:cNvGrpSpPr>
              <p:nvPr/>
            </p:nvGrpSpPr>
            <p:grpSpPr bwMode="auto">
              <a:xfrm rot="10015322" flipH="1">
                <a:off x="4625" y="2382"/>
                <a:ext cx="709" cy="892"/>
                <a:chOff x="1727" y="866"/>
                <a:chExt cx="129" cy="157"/>
              </a:xfrm>
            </p:grpSpPr>
            <p:sp>
              <p:nvSpPr>
                <p:cNvPr id="117" name="Prostoročno 34"/>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8" name="Prostoročno 35"/>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9" name="Prostoročno 36"/>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sp>
            <p:nvSpPr>
              <p:cNvPr id="110" name="Prostoročno 37"/>
              <p:cNvSpPr>
                <a:spLocks/>
              </p:cNvSpPr>
              <p:nvPr/>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1" name="Prostoročno 38"/>
              <p:cNvSpPr>
                <a:spLocks/>
              </p:cNvSpPr>
              <p:nvPr/>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2" name="Prostoročno 39"/>
              <p:cNvSpPr>
                <a:spLocks/>
              </p:cNvSpPr>
              <p:nvPr/>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3" name="Prostoročno 40"/>
              <p:cNvSpPr>
                <a:spLocks/>
              </p:cNvSpPr>
              <p:nvPr/>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4" name="Prostoročno 41"/>
              <p:cNvSpPr>
                <a:spLocks/>
              </p:cNvSpPr>
              <p:nvPr/>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5" name="Prostoročno 42"/>
              <p:cNvSpPr>
                <a:spLocks/>
              </p:cNvSpPr>
              <p:nvPr/>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6" name="Prostoročno 43"/>
              <p:cNvSpPr>
                <a:spLocks/>
              </p:cNvSpPr>
              <p:nvPr/>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l-SI" noProof="0" dirty="0"/>
              </a:p>
            </p:txBody>
          </p:sp>
        </p:grpSp>
      </p:grpSp>
      <p:sp>
        <p:nvSpPr>
          <p:cNvPr id="2" name="Naslov 1"/>
          <p:cNvSpPr>
            <a:spLocks noGrp="1"/>
          </p:cNvSpPr>
          <p:nvPr>
            <p:ph type="ctrTitle"/>
          </p:nvPr>
        </p:nvSpPr>
        <p:spPr>
          <a:xfrm>
            <a:off x="2428669" y="2387600"/>
            <a:ext cx="8329031" cy="2680127"/>
          </a:xfrm>
        </p:spPr>
        <p:txBody>
          <a:bodyPr rtlCol="0">
            <a:noAutofit/>
          </a:bodyPr>
          <a:lstStyle>
            <a:lvl1pPr algn="r">
              <a:defRPr sz="5400"/>
            </a:lvl1pPr>
          </a:lstStyle>
          <a:p>
            <a:pPr rtl="0"/>
            <a:r>
              <a:rPr lang="sl-SI" noProof="0"/>
              <a:t>Kliknite, če želite urediti slog naslova matrice</a:t>
            </a:r>
            <a:endParaRPr lang="sl-SI" noProof="0" dirty="0"/>
          </a:p>
        </p:txBody>
      </p:sp>
      <p:sp>
        <p:nvSpPr>
          <p:cNvPr id="3" name="Podnaslov 2"/>
          <p:cNvSpPr>
            <a:spLocks noGrp="1"/>
          </p:cNvSpPr>
          <p:nvPr>
            <p:ph type="subTitle" idx="1"/>
          </p:nvPr>
        </p:nvSpPr>
        <p:spPr>
          <a:xfrm>
            <a:off x="2428669" y="5132315"/>
            <a:ext cx="7516442" cy="1116085"/>
          </a:xfrm>
        </p:spPr>
        <p:txBody>
          <a:bodyPr rtlCol="0">
            <a:normAutofit/>
          </a:bodyPr>
          <a:lstStyle>
            <a:lvl1pPr marL="0" indent="0" algn="r">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l-SI" noProof="0"/>
              <a:t>Kliknite, če želite urediti slog podnaslova matrice</a:t>
            </a:r>
            <a:endParaRPr lang="sl-SI" noProof="0" dirty="0"/>
          </a:p>
        </p:txBody>
      </p:sp>
      <p:sp>
        <p:nvSpPr>
          <p:cNvPr id="4" name="Označba mesta za datum 3"/>
          <p:cNvSpPr>
            <a:spLocks noGrp="1"/>
          </p:cNvSpPr>
          <p:nvPr>
            <p:ph type="dt" sz="half" idx="10"/>
          </p:nvPr>
        </p:nvSpPr>
        <p:spPr/>
        <p:txBody>
          <a:bodyPr rtlCol="0"/>
          <a:lstStyle>
            <a:lvl1pPr>
              <a:defRPr>
                <a:solidFill>
                  <a:schemeClr val="tx1"/>
                </a:solidFill>
              </a:defRPr>
            </a:lvl1pPr>
          </a:lstStyle>
          <a:p>
            <a:pPr rtl="0"/>
            <a:fld id="{B1271EEB-A909-4CB9-8ADE-B55412C2677C}" type="datetime1">
              <a:rPr lang="sl-SI" noProof="0" smtClean="0"/>
              <a:t>11. 05. 2020</a:t>
            </a:fld>
            <a:endParaRPr lang="sl-SI" noProof="0" dirty="0"/>
          </a:p>
        </p:txBody>
      </p:sp>
      <p:sp>
        <p:nvSpPr>
          <p:cNvPr id="5" name="Označba mesta za nogo 4"/>
          <p:cNvSpPr>
            <a:spLocks noGrp="1"/>
          </p:cNvSpPr>
          <p:nvPr>
            <p:ph type="ftr" sz="quarter" idx="11"/>
          </p:nvPr>
        </p:nvSpPr>
        <p:spPr/>
        <p:txBody>
          <a:bodyPr rtlCol="0"/>
          <a:lstStyle>
            <a:lvl1pPr>
              <a:defRPr>
                <a:solidFill>
                  <a:schemeClr val="tx1"/>
                </a:solidFill>
              </a:defRPr>
            </a:lvl1pPr>
          </a:lstStyle>
          <a:p>
            <a:pPr rtl="0"/>
            <a:r>
              <a:rPr lang="sl-SI" noProof="0" dirty="0"/>
              <a:t>Dodajte nogo</a:t>
            </a:r>
          </a:p>
        </p:txBody>
      </p:sp>
      <p:sp>
        <p:nvSpPr>
          <p:cNvPr id="6" name="Označba mesta za številko diapozitiva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sl-SI" noProof="0" smtClean="0"/>
              <a:pPr/>
              <a:t>‹#›</a:t>
            </a:fld>
            <a:endParaRPr lang="sl-SI" noProof="0" dirty="0"/>
          </a:p>
        </p:txBody>
      </p:sp>
    </p:spTree>
    <p:extLst>
      <p:ext uri="{BB962C8B-B14F-4D97-AF65-F5344CB8AC3E}">
        <p14:creationId xmlns:p14="http://schemas.microsoft.com/office/powerpoint/2010/main" val="6679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p>
            <a:pPr rtl="0"/>
            <a:r>
              <a:rPr lang="sl-SI" noProof="0"/>
              <a:t>Uredite slog naslova matrice</a:t>
            </a:r>
          </a:p>
        </p:txBody>
      </p:sp>
      <p:sp>
        <p:nvSpPr>
          <p:cNvPr id="3" name="Označba mesta za navpično besedilo 2"/>
          <p:cNvSpPr>
            <a:spLocks noGrp="1"/>
          </p:cNvSpPr>
          <p:nvPr>
            <p:ph type="body" orient="vert" idx="1" hasCustomPrompt="1"/>
          </p:nvPr>
        </p:nvSpPr>
        <p:spPr/>
        <p:txBody>
          <a:bodyPr vert="eaVert" rtlCol="0"/>
          <a:lstStyle>
            <a:lvl5pPr>
              <a:defRPr/>
            </a:lvl5pPr>
            <a:lvl6pPr>
              <a:defRPr/>
            </a:lvl6pPr>
            <a:lvl7pPr>
              <a:defRPr/>
            </a:lvl7pPr>
            <a:lvl8pPr>
              <a:defRPr/>
            </a:lvl8pPr>
            <a:lvl9pPr>
              <a:defRPr/>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4" name="Označba mesta za datum 3"/>
          <p:cNvSpPr>
            <a:spLocks noGrp="1"/>
          </p:cNvSpPr>
          <p:nvPr>
            <p:ph type="dt" sz="half" idx="10"/>
          </p:nvPr>
        </p:nvSpPr>
        <p:spPr/>
        <p:txBody>
          <a:bodyPr rtlCol="0"/>
          <a:lstStyle/>
          <a:p>
            <a:pPr rtl="0"/>
            <a:fld id="{BA51102F-6BC2-49C6-839A-CD9ED4573311}" type="datetime1">
              <a:rPr lang="sl-SI" noProof="0" smtClean="0"/>
              <a:t>11. 05. 2020</a:t>
            </a:fld>
            <a:endParaRPr lang="sl-SI" noProof="0"/>
          </a:p>
        </p:txBody>
      </p:sp>
      <p:sp>
        <p:nvSpPr>
          <p:cNvPr id="5" name="Označba mesta za nogo 4"/>
          <p:cNvSpPr>
            <a:spLocks noGrp="1"/>
          </p:cNvSpPr>
          <p:nvPr>
            <p:ph type="ftr" sz="quarter" idx="11"/>
          </p:nvPr>
        </p:nvSpPr>
        <p:spPr/>
        <p:txBody>
          <a:bodyPr rtlCol="0"/>
          <a:lstStyle/>
          <a:p>
            <a:pPr rtl="0"/>
            <a:r>
              <a:rPr lang="sl-SI" noProof="0"/>
              <a:t>Dodajte nogo</a:t>
            </a:r>
          </a:p>
        </p:txBody>
      </p:sp>
      <p:sp>
        <p:nvSpPr>
          <p:cNvPr id="6" name="Označba mesta za številko diapozitiva 5"/>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343801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pičen naslov in besedilo">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B648FD0-55DC-447B-ABE6-ABE18CDB9280}"/>
              </a:ext>
            </a:extLst>
          </p:cNvPr>
          <p:cNvSpPr>
            <a:spLocks noGrp="1"/>
          </p:cNvSpPr>
          <p:nvPr>
            <p:ph type="title" orient="vert" hasCustomPrompt="1"/>
          </p:nvPr>
        </p:nvSpPr>
        <p:spPr>
          <a:xfrm>
            <a:off x="9599612" y="685800"/>
            <a:ext cx="1787526" cy="5486400"/>
          </a:xfrm>
        </p:spPr>
        <p:txBody>
          <a:bodyPr vert="eaVert" rtlCol="0"/>
          <a:lstStyle/>
          <a:p>
            <a:pPr rtl="0"/>
            <a:r>
              <a:rPr lang="sl-SI" noProof="0"/>
              <a:t>Uredite slog naslova matrice</a:t>
            </a:r>
          </a:p>
        </p:txBody>
      </p:sp>
      <p:sp>
        <p:nvSpPr>
          <p:cNvPr id="7" name="Označba mesta za besedilo 2">
            <a:extLst>
              <a:ext uri="{FF2B5EF4-FFF2-40B4-BE49-F238E27FC236}">
                <a16:creationId xmlns:a16="http://schemas.microsoft.com/office/drawing/2014/main" id="{AB70EC0B-2C34-45A7-B467-E0E86AA7137A}"/>
              </a:ext>
            </a:extLst>
          </p:cNvPr>
          <p:cNvSpPr>
            <a:spLocks noGrp="1"/>
          </p:cNvSpPr>
          <p:nvPr>
            <p:ph type="body" orient="vert" idx="1" hasCustomPrompt="1"/>
          </p:nvPr>
        </p:nvSpPr>
        <p:spPr>
          <a:xfrm>
            <a:off x="1598613" y="685800"/>
            <a:ext cx="7848599" cy="5486400"/>
          </a:xfrm>
        </p:spPr>
        <p:txBody>
          <a:bodyPr vert="eaVert" rtlCol="0"/>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8" name="Označba mesta za datum 3">
            <a:extLst>
              <a:ext uri="{FF2B5EF4-FFF2-40B4-BE49-F238E27FC236}">
                <a16:creationId xmlns:a16="http://schemas.microsoft.com/office/drawing/2014/main" id="{4BDA6FDF-09AF-46C0-BB0B-B053C112B370}"/>
              </a:ext>
            </a:extLst>
          </p:cNvPr>
          <p:cNvSpPr>
            <a:spLocks noGrp="1"/>
          </p:cNvSpPr>
          <p:nvPr>
            <p:ph type="dt" sz="half" idx="10"/>
          </p:nvPr>
        </p:nvSpPr>
        <p:spPr>
          <a:xfrm>
            <a:off x="5180250" y="6356351"/>
            <a:ext cx="1218883" cy="365125"/>
          </a:xfrm>
        </p:spPr>
        <p:txBody>
          <a:bodyPr rtlCol="0"/>
          <a:lstStyle/>
          <a:p>
            <a:pPr rtl="0"/>
            <a:fld id="{C0BD71B5-C357-47A2-8BA2-663419329EDA}" type="datetime1">
              <a:rPr lang="sl-SI" noProof="0" smtClean="0"/>
              <a:t>11. 05. 2020</a:t>
            </a:fld>
            <a:endParaRPr lang="sl-SI" noProof="0"/>
          </a:p>
        </p:txBody>
      </p:sp>
      <p:sp>
        <p:nvSpPr>
          <p:cNvPr id="9" name="Označba mesta za nogo 4">
            <a:extLst>
              <a:ext uri="{FF2B5EF4-FFF2-40B4-BE49-F238E27FC236}">
                <a16:creationId xmlns:a16="http://schemas.microsoft.com/office/drawing/2014/main" id="{64941BAD-E5DD-4B7D-B48F-E67D87DB417D}"/>
              </a:ext>
            </a:extLst>
          </p:cNvPr>
          <p:cNvSpPr>
            <a:spLocks noGrp="1"/>
          </p:cNvSpPr>
          <p:nvPr>
            <p:ph type="ftr" sz="quarter" idx="11"/>
          </p:nvPr>
        </p:nvSpPr>
        <p:spPr>
          <a:xfrm>
            <a:off x="6595933" y="6356351"/>
            <a:ext cx="3974065" cy="365125"/>
          </a:xfrm>
        </p:spPr>
        <p:txBody>
          <a:bodyPr rtlCol="0"/>
          <a:lstStyle/>
          <a:p>
            <a:pPr rtl="0"/>
            <a:r>
              <a:rPr lang="sl-SI" noProof="0"/>
              <a:t>Dodajte nogo</a:t>
            </a:r>
          </a:p>
        </p:txBody>
      </p:sp>
      <p:sp>
        <p:nvSpPr>
          <p:cNvPr id="10" name="Označba mesta za številko diapozitiva 5">
            <a:extLst>
              <a:ext uri="{FF2B5EF4-FFF2-40B4-BE49-F238E27FC236}">
                <a16:creationId xmlns:a16="http://schemas.microsoft.com/office/drawing/2014/main" id="{A1132073-49CD-425A-BD18-5DCC3E0424E4}"/>
              </a:ext>
            </a:extLst>
          </p:cNvPr>
          <p:cNvSpPr>
            <a:spLocks noGrp="1"/>
          </p:cNvSpPr>
          <p:nvPr>
            <p:ph type="sldNum" sz="quarter" idx="12"/>
          </p:nvPr>
        </p:nvSpPr>
        <p:spPr>
          <a:xfrm>
            <a:off x="10766796" y="6356351"/>
            <a:ext cx="609441" cy="365125"/>
          </a:xfrm>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44131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p>
            <a:pPr rtl="0"/>
            <a:r>
              <a:rPr lang="sl-SI" noProof="0"/>
              <a:t>Uredite slog naslova matrice</a:t>
            </a:r>
          </a:p>
        </p:txBody>
      </p:sp>
      <p:sp>
        <p:nvSpPr>
          <p:cNvPr id="3" name="Označba mesta za vsebino 2"/>
          <p:cNvSpPr>
            <a:spLocks noGrp="1"/>
          </p:cNvSpPr>
          <p:nvPr>
            <p:ph idx="1" hasCustomPrompt="1"/>
          </p:nvPr>
        </p:nvSpPr>
        <p:spPr/>
        <p:txBody>
          <a:bodyPr rtlCol="0"/>
          <a:lstStyle>
            <a:lvl5pPr>
              <a:defRPr/>
            </a:lvl5pPr>
            <a:lvl6pPr>
              <a:defRPr/>
            </a:lvl6pPr>
            <a:lvl7pPr>
              <a:defRPr/>
            </a:lvl7pPr>
            <a:lvl8pPr>
              <a:defRPr/>
            </a:lvl8pPr>
            <a:lvl9pPr>
              <a:defRPr/>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4" name="Označba mesta za datum 3"/>
          <p:cNvSpPr>
            <a:spLocks noGrp="1"/>
          </p:cNvSpPr>
          <p:nvPr>
            <p:ph type="dt" sz="half" idx="10"/>
          </p:nvPr>
        </p:nvSpPr>
        <p:spPr/>
        <p:txBody>
          <a:bodyPr rtlCol="0"/>
          <a:lstStyle/>
          <a:p>
            <a:pPr rtl="0"/>
            <a:fld id="{4F568071-7503-49C2-83BA-73B814235A42}" type="datetime1">
              <a:rPr lang="sl-SI" noProof="0" smtClean="0"/>
              <a:t>11. 05. 2020</a:t>
            </a:fld>
            <a:endParaRPr lang="sl-SI" noProof="0"/>
          </a:p>
        </p:txBody>
      </p:sp>
      <p:sp>
        <p:nvSpPr>
          <p:cNvPr id="5" name="Označba mesta za nogo 4"/>
          <p:cNvSpPr>
            <a:spLocks noGrp="1"/>
          </p:cNvSpPr>
          <p:nvPr>
            <p:ph type="ftr" sz="quarter" idx="11"/>
          </p:nvPr>
        </p:nvSpPr>
        <p:spPr/>
        <p:txBody>
          <a:bodyPr rtlCol="0"/>
          <a:lstStyle/>
          <a:p>
            <a:pPr rtl="0"/>
            <a:r>
              <a:rPr lang="sl-SI" noProof="0"/>
              <a:t>Dodajte nogo</a:t>
            </a:r>
          </a:p>
        </p:txBody>
      </p:sp>
      <p:sp>
        <p:nvSpPr>
          <p:cNvPr id="6" name="Označba mesta za številko diapozitiva 5"/>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29377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598613" y="1600201"/>
            <a:ext cx="8283272" cy="2654064"/>
          </a:xfrm>
        </p:spPr>
        <p:txBody>
          <a:bodyPr rtlCol="0" anchor="b">
            <a:normAutofit/>
          </a:bodyPr>
          <a:lstStyle>
            <a:lvl1pPr algn="l">
              <a:defRPr sz="5400" b="0" cap="none" baseline="0"/>
            </a:lvl1pPr>
          </a:lstStyle>
          <a:p>
            <a:pPr rtl="0"/>
            <a:r>
              <a:rPr lang="sl-SI" noProof="0"/>
              <a:t>Uredite slog naslova matrice</a:t>
            </a:r>
          </a:p>
        </p:txBody>
      </p:sp>
      <p:sp>
        <p:nvSpPr>
          <p:cNvPr id="3" name="Označba mesta za besedilo 2"/>
          <p:cNvSpPr>
            <a:spLocks noGrp="1"/>
          </p:cNvSpPr>
          <p:nvPr>
            <p:ph type="body" idx="1" hasCustomPrompt="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l-SI" noProof="0"/>
              <a:t>Uredite sloge besedila matrice</a:t>
            </a:r>
          </a:p>
        </p:txBody>
      </p:sp>
      <p:sp>
        <p:nvSpPr>
          <p:cNvPr id="4" name="Označba mesta za datum 3"/>
          <p:cNvSpPr>
            <a:spLocks noGrp="1"/>
          </p:cNvSpPr>
          <p:nvPr>
            <p:ph type="dt" sz="half" idx="10"/>
          </p:nvPr>
        </p:nvSpPr>
        <p:spPr/>
        <p:txBody>
          <a:bodyPr rtlCol="0"/>
          <a:lstStyle>
            <a:lvl1pPr>
              <a:defRPr>
                <a:solidFill>
                  <a:schemeClr val="tx1"/>
                </a:solidFill>
              </a:defRPr>
            </a:lvl1pPr>
          </a:lstStyle>
          <a:p>
            <a:pPr rtl="0"/>
            <a:fld id="{D3ABC57B-1FC3-4B09-9EA0-0336D3B682CE}" type="datetime1">
              <a:rPr lang="sl-SI" noProof="0" smtClean="0"/>
              <a:t>11. 05. 2020</a:t>
            </a:fld>
            <a:endParaRPr lang="sl-SI" noProof="0"/>
          </a:p>
        </p:txBody>
      </p:sp>
      <p:sp>
        <p:nvSpPr>
          <p:cNvPr id="5" name="Označba mesta za nogo 4"/>
          <p:cNvSpPr>
            <a:spLocks noGrp="1"/>
          </p:cNvSpPr>
          <p:nvPr>
            <p:ph type="ftr" sz="quarter" idx="11"/>
          </p:nvPr>
        </p:nvSpPr>
        <p:spPr/>
        <p:txBody>
          <a:bodyPr rtlCol="0"/>
          <a:lstStyle>
            <a:lvl1pPr>
              <a:defRPr>
                <a:solidFill>
                  <a:schemeClr val="tx1"/>
                </a:solidFill>
              </a:defRPr>
            </a:lvl1pPr>
          </a:lstStyle>
          <a:p>
            <a:pPr rtl="0"/>
            <a:r>
              <a:rPr lang="sl-SI" noProof="0"/>
              <a:t>Dodajte nogo</a:t>
            </a:r>
          </a:p>
        </p:txBody>
      </p:sp>
      <p:sp>
        <p:nvSpPr>
          <p:cNvPr id="6" name="Označba mesta za številko diapozitiva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sl-SI" noProof="0" smtClean="0"/>
              <a:pPr/>
              <a:t>‹#›</a:t>
            </a:fld>
            <a:endParaRPr lang="sl-SI" noProof="0"/>
          </a:p>
        </p:txBody>
      </p:sp>
    </p:spTree>
    <p:extLst>
      <p:ext uri="{BB962C8B-B14F-4D97-AF65-F5344CB8AC3E}">
        <p14:creationId xmlns:p14="http://schemas.microsoft.com/office/powerpoint/2010/main" val="31179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p>
            <a:pPr rtl="0"/>
            <a:r>
              <a:rPr lang="sl-SI" noProof="0"/>
              <a:t>Uredite slog naslova matrice</a:t>
            </a:r>
          </a:p>
        </p:txBody>
      </p:sp>
      <p:sp>
        <p:nvSpPr>
          <p:cNvPr id="3" name="Označba mesta za vsebino 2"/>
          <p:cNvSpPr>
            <a:spLocks noGrp="1"/>
          </p:cNvSpPr>
          <p:nvPr>
            <p:ph sz="half" idx="1" hasCustomPrompt="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4" name="Označba mesta za vsebino 3"/>
          <p:cNvSpPr>
            <a:spLocks noGrp="1"/>
          </p:cNvSpPr>
          <p:nvPr>
            <p:ph sz="half" idx="2" hasCustomPrompt="1"/>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5" name="Označba mesta za datum 4"/>
          <p:cNvSpPr>
            <a:spLocks noGrp="1"/>
          </p:cNvSpPr>
          <p:nvPr>
            <p:ph type="dt" sz="half" idx="10"/>
          </p:nvPr>
        </p:nvSpPr>
        <p:spPr/>
        <p:txBody>
          <a:bodyPr rtlCol="0"/>
          <a:lstStyle/>
          <a:p>
            <a:pPr rtl="0"/>
            <a:fld id="{BD822CAC-22C2-4E28-92AD-E06811492AFE}" type="datetime1">
              <a:rPr lang="sl-SI" noProof="0" smtClean="0"/>
              <a:t>11. 05. 2020</a:t>
            </a:fld>
            <a:endParaRPr lang="sl-SI" noProof="0"/>
          </a:p>
        </p:txBody>
      </p:sp>
      <p:sp>
        <p:nvSpPr>
          <p:cNvPr id="6" name="Označba mesta za nogo 5"/>
          <p:cNvSpPr>
            <a:spLocks noGrp="1"/>
          </p:cNvSpPr>
          <p:nvPr>
            <p:ph type="ftr" sz="quarter" idx="11"/>
          </p:nvPr>
        </p:nvSpPr>
        <p:spPr/>
        <p:txBody>
          <a:bodyPr rtlCol="0"/>
          <a:lstStyle/>
          <a:p>
            <a:pPr rtl="0"/>
            <a:r>
              <a:rPr lang="sl-SI" noProof="0"/>
              <a:t>Dodajte nogo</a:t>
            </a:r>
          </a:p>
        </p:txBody>
      </p:sp>
      <p:sp>
        <p:nvSpPr>
          <p:cNvPr id="7" name="Označba mesta za številko diapozitiva 6"/>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8479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593436" y="177800"/>
            <a:ext cx="9782801" cy="1239837"/>
          </a:xfrm>
        </p:spPr>
        <p:txBody>
          <a:bodyPr rtlCol="0"/>
          <a:lstStyle>
            <a:lvl1pPr>
              <a:defRPr/>
            </a:lvl1pPr>
          </a:lstStyle>
          <a:p>
            <a:pPr rtl="0"/>
            <a:r>
              <a:rPr lang="sl-SI" noProof="0"/>
              <a:t>Uredite slog naslova matrice</a:t>
            </a:r>
          </a:p>
        </p:txBody>
      </p:sp>
      <p:sp>
        <p:nvSpPr>
          <p:cNvPr id="3" name="Označba mesta za besedilo 2"/>
          <p:cNvSpPr>
            <a:spLocks noGrp="1"/>
          </p:cNvSpPr>
          <p:nvPr>
            <p:ph type="body" idx="1" hasCustomPrompt="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Uredite sloge besedila matrice</a:t>
            </a:r>
          </a:p>
        </p:txBody>
      </p:sp>
      <p:sp>
        <p:nvSpPr>
          <p:cNvPr id="4" name="Označba mesta za vsebino 3"/>
          <p:cNvSpPr>
            <a:spLocks noGrp="1"/>
          </p:cNvSpPr>
          <p:nvPr>
            <p:ph sz="half" idx="2" hasCustomPrompt="1"/>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5" name="Označba mesta za besedilo 4"/>
          <p:cNvSpPr>
            <a:spLocks noGrp="1"/>
          </p:cNvSpPr>
          <p:nvPr>
            <p:ph type="body" sz="quarter" idx="3" hasCustomPrompt="1"/>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Uredite sloge besedila matrice</a:t>
            </a:r>
          </a:p>
        </p:txBody>
      </p:sp>
      <p:sp>
        <p:nvSpPr>
          <p:cNvPr id="6" name="Označba mesta za vsebino 5"/>
          <p:cNvSpPr>
            <a:spLocks noGrp="1"/>
          </p:cNvSpPr>
          <p:nvPr>
            <p:ph sz="quarter" idx="4" hasCustomPrompt="1"/>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7" name="Označba mesta za datum 6"/>
          <p:cNvSpPr>
            <a:spLocks noGrp="1"/>
          </p:cNvSpPr>
          <p:nvPr>
            <p:ph type="dt" sz="half" idx="10"/>
          </p:nvPr>
        </p:nvSpPr>
        <p:spPr/>
        <p:txBody>
          <a:bodyPr rtlCol="0"/>
          <a:lstStyle/>
          <a:p>
            <a:pPr rtl="0"/>
            <a:fld id="{66CE01C6-702A-486A-839B-145DB8EC9ED2}" type="datetime1">
              <a:rPr lang="sl-SI" noProof="0" smtClean="0"/>
              <a:t>11. 05. 2020</a:t>
            </a:fld>
            <a:endParaRPr lang="sl-SI" noProof="0"/>
          </a:p>
        </p:txBody>
      </p:sp>
      <p:sp>
        <p:nvSpPr>
          <p:cNvPr id="8" name="Označba mesta za nogo 7"/>
          <p:cNvSpPr>
            <a:spLocks noGrp="1"/>
          </p:cNvSpPr>
          <p:nvPr>
            <p:ph type="ftr" sz="quarter" idx="11"/>
          </p:nvPr>
        </p:nvSpPr>
        <p:spPr/>
        <p:txBody>
          <a:bodyPr rtlCol="0"/>
          <a:lstStyle/>
          <a:p>
            <a:pPr rtl="0"/>
            <a:r>
              <a:rPr lang="sl-SI" noProof="0"/>
              <a:t>Dodajte nogo</a:t>
            </a:r>
          </a:p>
        </p:txBody>
      </p:sp>
      <p:sp>
        <p:nvSpPr>
          <p:cNvPr id="9" name="Označba mesta za številko diapozitiva 8"/>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209621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p>
            <a:pPr rtl="0"/>
            <a:r>
              <a:rPr lang="sl-SI" noProof="0"/>
              <a:t>Uredite slog naslova matrice</a:t>
            </a:r>
          </a:p>
        </p:txBody>
      </p:sp>
      <p:sp>
        <p:nvSpPr>
          <p:cNvPr id="3" name="Označba mesta za datum 2"/>
          <p:cNvSpPr>
            <a:spLocks noGrp="1"/>
          </p:cNvSpPr>
          <p:nvPr>
            <p:ph type="dt" sz="half" idx="10"/>
          </p:nvPr>
        </p:nvSpPr>
        <p:spPr/>
        <p:txBody>
          <a:bodyPr rtlCol="0"/>
          <a:lstStyle/>
          <a:p>
            <a:pPr rtl="0"/>
            <a:fld id="{EC194CE5-7F76-4A74-B6D6-BD4073FBE19B}" type="datetime1">
              <a:rPr lang="sl-SI" noProof="0" smtClean="0"/>
              <a:t>11. 05. 2020</a:t>
            </a:fld>
            <a:endParaRPr lang="sl-SI" noProof="0"/>
          </a:p>
        </p:txBody>
      </p:sp>
      <p:sp>
        <p:nvSpPr>
          <p:cNvPr id="4" name="Označba mesta za nogo 3"/>
          <p:cNvSpPr>
            <a:spLocks noGrp="1"/>
          </p:cNvSpPr>
          <p:nvPr>
            <p:ph type="ftr" sz="quarter" idx="11"/>
          </p:nvPr>
        </p:nvSpPr>
        <p:spPr/>
        <p:txBody>
          <a:bodyPr rtlCol="0"/>
          <a:lstStyle/>
          <a:p>
            <a:pPr rtl="0"/>
            <a:r>
              <a:rPr lang="sl-SI" noProof="0"/>
              <a:t>Dodajte nogo</a:t>
            </a:r>
          </a:p>
        </p:txBody>
      </p:sp>
      <p:sp>
        <p:nvSpPr>
          <p:cNvPr id="5" name="Označba mesta za številko diapozitiva 4"/>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8637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solidFill>
                  <a:schemeClr val="tx1"/>
                </a:solidFill>
              </a:defRPr>
            </a:lvl1pPr>
          </a:lstStyle>
          <a:p>
            <a:pPr rtl="0"/>
            <a:fld id="{119F64E0-CCEB-48CC-B368-E5B09AF07B9A}" type="datetime1">
              <a:rPr lang="sl-SI" noProof="0" smtClean="0"/>
              <a:t>11. 05. 2020</a:t>
            </a:fld>
            <a:endParaRPr lang="sl-SI" noProof="0"/>
          </a:p>
        </p:txBody>
      </p:sp>
      <p:sp>
        <p:nvSpPr>
          <p:cNvPr id="3" name="Označba mesta za nogo 2"/>
          <p:cNvSpPr>
            <a:spLocks noGrp="1"/>
          </p:cNvSpPr>
          <p:nvPr>
            <p:ph type="ftr" sz="quarter" idx="11"/>
          </p:nvPr>
        </p:nvSpPr>
        <p:spPr/>
        <p:txBody>
          <a:bodyPr rtlCol="0"/>
          <a:lstStyle>
            <a:lvl1pPr>
              <a:defRPr>
                <a:solidFill>
                  <a:schemeClr val="tx1"/>
                </a:solidFill>
              </a:defRPr>
            </a:lvl1pPr>
          </a:lstStyle>
          <a:p>
            <a:pPr rtl="0"/>
            <a:r>
              <a:rPr lang="sl-SI" noProof="0"/>
              <a:t>Dodajte nogo</a:t>
            </a:r>
          </a:p>
        </p:txBody>
      </p:sp>
      <p:sp>
        <p:nvSpPr>
          <p:cNvPr id="4" name="Označba mesta za številko diapozitiva 3"/>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sl-SI" noProof="0" smtClean="0"/>
              <a:pPr/>
              <a:t>‹#›</a:t>
            </a:fld>
            <a:endParaRPr lang="sl-SI" noProof="0"/>
          </a:p>
        </p:txBody>
      </p:sp>
    </p:spTree>
    <p:extLst>
      <p:ext uri="{BB962C8B-B14F-4D97-AF65-F5344CB8AC3E}">
        <p14:creationId xmlns:p14="http://schemas.microsoft.com/office/powerpoint/2010/main" val="19753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9" name="Pravokotnik 8"/>
          <p:cNvSpPr/>
          <p:nvPr/>
        </p:nvSpPr>
        <p:spPr>
          <a:xfrm>
            <a:off x="621792" y="0"/>
            <a:ext cx="4147717"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sl-SI" noProof="0"/>
          </a:p>
        </p:txBody>
      </p:sp>
      <p:sp>
        <p:nvSpPr>
          <p:cNvPr id="10" name="Pravokotnik 9"/>
          <p:cNvSpPr/>
          <p:nvPr userDrawn="1"/>
        </p:nvSpPr>
        <p:spPr>
          <a:xfrm>
            <a:off x="621792" y="0"/>
            <a:ext cx="4147717"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sl-SI" noProof="0"/>
          </a:p>
        </p:txBody>
      </p:sp>
      <p:sp>
        <p:nvSpPr>
          <p:cNvPr id="2" name="Naslov 1"/>
          <p:cNvSpPr>
            <a:spLocks noGrp="1"/>
          </p:cNvSpPr>
          <p:nvPr>
            <p:ph type="title" hasCustomPrompt="1"/>
          </p:nvPr>
        </p:nvSpPr>
        <p:spPr bwMode="black">
          <a:xfrm>
            <a:off x="1074240" y="381000"/>
            <a:ext cx="3293422" cy="1371600"/>
          </a:xfrm>
        </p:spPr>
        <p:txBody>
          <a:bodyPr rtlCol="0" anchor="b">
            <a:normAutofit/>
          </a:bodyPr>
          <a:lstStyle>
            <a:lvl1pPr algn="l">
              <a:defRPr sz="2800" b="0" cap="all" baseline="0">
                <a:solidFill>
                  <a:schemeClr val="tx1"/>
                </a:solidFill>
              </a:defRPr>
            </a:lvl1pPr>
          </a:lstStyle>
          <a:p>
            <a:pPr rtl="0"/>
            <a:r>
              <a:rPr lang="sl-SI" noProof="0"/>
              <a:t>Uredite slog naslova matrice</a:t>
            </a:r>
          </a:p>
        </p:txBody>
      </p:sp>
      <p:sp>
        <p:nvSpPr>
          <p:cNvPr id="3" name="Označba mesta za vsebino 2"/>
          <p:cNvSpPr>
            <a:spLocks noGrp="1"/>
          </p:cNvSpPr>
          <p:nvPr>
            <p:ph idx="1" hasCustomPrompt="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sl-SI" noProof="0"/>
              <a:t>Uredite sloge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p>
        </p:txBody>
      </p:sp>
      <p:sp>
        <p:nvSpPr>
          <p:cNvPr id="4" name="Označba mesta za besedilo 3"/>
          <p:cNvSpPr>
            <a:spLocks noGrp="1"/>
          </p:cNvSpPr>
          <p:nvPr>
            <p:ph type="body" sz="half" idx="2" hasCustomPrompt="1"/>
          </p:nvPr>
        </p:nvSpPr>
        <p:spPr bwMode="black">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noProof="0"/>
              <a:t>Uredite sloge besedila matrice</a:t>
            </a:r>
          </a:p>
        </p:txBody>
      </p:sp>
      <p:sp>
        <p:nvSpPr>
          <p:cNvPr id="5" name="Označba mesta za datum 4"/>
          <p:cNvSpPr>
            <a:spLocks noGrp="1"/>
          </p:cNvSpPr>
          <p:nvPr>
            <p:ph type="dt" sz="half" idx="10"/>
          </p:nvPr>
        </p:nvSpPr>
        <p:spPr/>
        <p:txBody>
          <a:bodyPr rtlCol="0"/>
          <a:lstStyle/>
          <a:p>
            <a:pPr rtl="0"/>
            <a:fld id="{9F3F03D8-7F47-4E9D-97B5-96672800F92A}" type="datetime1">
              <a:rPr lang="sl-SI" noProof="0" smtClean="0"/>
              <a:t>11. 05. 2020</a:t>
            </a:fld>
            <a:endParaRPr lang="sl-SI" noProof="0"/>
          </a:p>
        </p:txBody>
      </p:sp>
      <p:sp>
        <p:nvSpPr>
          <p:cNvPr id="6" name="Označba mesta za nogo 5"/>
          <p:cNvSpPr>
            <a:spLocks noGrp="1"/>
          </p:cNvSpPr>
          <p:nvPr>
            <p:ph type="ftr" sz="quarter" idx="11"/>
          </p:nvPr>
        </p:nvSpPr>
        <p:spPr/>
        <p:txBody>
          <a:bodyPr rtlCol="0"/>
          <a:lstStyle/>
          <a:p>
            <a:pPr rtl="0"/>
            <a:r>
              <a:rPr lang="sl-SI" noProof="0"/>
              <a:t>Dodajte nogo</a:t>
            </a:r>
          </a:p>
        </p:txBody>
      </p:sp>
      <p:sp>
        <p:nvSpPr>
          <p:cNvPr id="7" name="Označba mesta za številko diapozitiva 6"/>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41634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sl-SI" noProof="0"/>
              <a:t>Uredite slog naslova matrice</a:t>
            </a:r>
          </a:p>
        </p:txBody>
      </p:sp>
      <p:sp>
        <p:nvSpPr>
          <p:cNvPr id="3" name="Označba mesta za sliko 2" descr="Prazna označba mesta za dodajanje slike. Kliknite označbo mesta in izberite sliko, ki jo želite dodati."/>
          <p:cNvSpPr>
            <a:spLocks noGrp="1"/>
          </p:cNvSpPr>
          <p:nvPr>
            <p:ph type="pic" idx="1" hasCustomPrompt="1"/>
          </p:nvPr>
        </p:nvSpPr>
        <p:spPr bwMode="auto">
          <a:xfrm>
            <a:off x="5180251" y="482600"/>
            <a:ext cx="6195986" cy="5689600"/>
          </a:xfrm>
          <a:solidFill>
            <a:schemeClr val="accent1">
              <a:lumMod val="40000"/>
              <a:lumOff val="60000"/>
            </a:schemeClr>
          </a:solidFill>
          <a:ln w="19050">
            <a:solidFill>
              <a:schemeClr val="bg1"/>
            </a:solidFill>
          </a:ln>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a:t>Kliknite ikono, da dodate sliko</a:t>
            </a:r>
          </a:p>
        </p:txBody>
      </p:sp>
      <p:sp>
        <p:nvSpPr>
          <p:cNvPr id="4" name="Označba mesta za besedilo 3"/>
          <p:cNvSpPr>
            <a:spLocks noGrp="1"/>
          </p:cNvSpPr>
          <p:nvPr>
            <p:ph type="body" sz="half" idx="2" hasCustomPrompt="1"/>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noProof="0"/>
              <a:t>Uredite sloge besedila matrice</a:t>
            </a:r>
          </a:p>
        </p:txBody>
      </p:sp>
      <p:sp>
        <p:nvSpPr>
          <p:cNvPr id="5" name="Označba mesta za datum 4"/>
          <p:cNvSpPr>
            <a:spLocks noGrp="1"/>
          </p:cNvSpPr>
          <p:nvPr>
            <p:ph type="dt" sz="half" idx="10"/>
          </p:nvPr>
        </p:nvSpPr>
        <p:spPr/>
        <p:txBody>
          <a:bodyPr rtlCol="0"/>
          <a:lstStyle/>
          <a:p>
            <a:pPr rtl="0"/>
            <a:fld id="{06582C0F-C94F-4AA5-9278-1A996E9EF0F1}" type="datetime1">
              <a:rPr lang="sl-SI" noProof="0" smtClean="0"/>
              <a:t>11. 05. 2020</a:t>
            </a:fld>
            <a:endParaRPr lang="sl-SI" noProof="0"/>
          </a:p>
        </p:txBody>
      </p:sp>
      <p:sp>
        <p:nvSpPr>
          <p:cNvPr id="6" name="Označba mesta za nogo 5"/>
          <p:cNvSpPr>
            <a:spLocks noGrp="1"/>
          </p:cNvSpPr>
          <p:nvPr>
            <p:ph type="ftr" sz="quarter" idx="11"/>
          </p:nvPr>
        </p:nvSpPr>
        <p:spPr/>
        <p:txBody>
          <a:bodyPr rtlCol="0"/>
          <a:lstStyle/>
          <a:p>
            <a:pPr rtl="0"/>
            <a:r>
              <a:rPr lang="sl-SI" noProof="0"/>
              <a:t>Dodajte nogo</a:t>
            </a:r>
          </a:p>
        </p:txBody>
      </p:sp>
      <p:sp>
        <p:nvSpPr>
          <p:cNvPr id="7" name="Označba mesta za številko diapozitiva 6"/>
          <p:cNvSpPr>
            <a:spLocks noGrp="1"/>
          </p:cNvSpPr>
          <p:nvPr>
            <p:ph type="sldNum" sz="quarter" idx="12"/>
          </p:nvPr>
        </p:nvSpPr>
        <p:spPr/>
        <p:txBody>
          <a:bodyPr rtlCol="0"/>
          <a:lstStyle/>
          <a:p>
            <a:pPr rtl="0"/>
            <a:fld id="{7DC1BBB0-96F0-4077-A278-0F3FB5C104D3}" type="slidenum">
              <a:rPr lang="sl-SI" noProof="0" smtClean="0"/>
              <a:t>‹#›</a:t>
            </a:fld>
            <a:endParaRPr lang="sl-SI" noProof="0"/>
          </a:p>
        </p:txBody>
      </p:sp>
    </p:spTree>
    <p:extLst>
      <p:ext uri="{BB962C8B-B14F-4D97-AF65-F5344CB8AC3E}">
        <p14:creationId xmlns:p14="http://schemas.microsoft.com/office/powerpoint/2010/main" val="3800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182" name="Skupina 181"/>
          <p:cNvGrpSpPr/>
          <p:nvPr/>
        </p:nvGrpSpPr>
        <p:grpSpPr>
          <a:xfrm>
            <a:off x="-1588" y="0"/>
            <a:ext cx="12192000" cy="6858000"/>
            <a:chOff x="-1588" y="0"/>
            <a:chExt cx="12192000" cy="6858000"/>
          </a:xfrm>
        </p:grpSpPr>
        <p:sp>
          <p:nvSpPr>
            <p:cNvPr id="139" name="Pravokotnik 138"/>
            <p:cNvSpPr/>
            <p:nvPr/>
          </p:nvSpPr>
          <p:spPr>
            <a:xfrm>
              <a:off x="1460" y="0"/>
              <a:ext cx="12188952" cy="6858000"/>
            </a:xfrm>
            <a:prstGeom prst="rect">
              <a:avLst/>
            </a:prstGeom>
            <a:gradFill flip="none" rotWithShape="1">
              <a:gsLst>
                <a:gs pos="0">
                  <a:schemeClr val="accent2">
                    <a:lumMod val="20000"/>
                    <a:lumOff val="80000"/>
                  </a:schemeClr>
                </a:gs>
                <a:gs pos="100000">
                  <a:schemeClr val="accent2">
                    <a:lumMod val="40000"/>
                    <a:lumOff val="60000"/>
                  </a:schemeClr>
                </a:gs>
              </a:gsLst>
              <a:lin ang="0" scaled="1"/>
              <a:tileRect/>
            </a:gra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95" name="Skupina 94"/>
            <p:cNvGrpSpPr>
              <a:grpSpLocks/>
            </p:cNvGrpSpPr>
            <p:nvPr/>
          </p:nvGrpSpPr>
          <p:grpSpPr bwMode="auto">
            <a:xfrm>
              <a:off x="-1588" y="1587"/>
              <a:ext cx="2833688" cy="6856413"/>
              <a:chOff x="-5" y="0"/>
              <a:chExt cx="1785" cy="4319"/>
            </a:xfrm>
          </p:grpSpPr>
          <p:sp>
            <p:nvSpPr>
              <p:cNvPr id="96" name="Prostoročno 95"/>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l-SI" noProof="0" dirty="0"/>
              </a:p>
            </p:txBody>
          </p:sp>
          <p:grpSp>
            <p:nvGrpSpPr>
              <p:cNvPr id="97" name="Skupina 96"/>
              <p:cNvGrpSpPr>
                <a:grpSpLocks/>
              </p:cNvGrpSpPr>
              <p:nvPr/>
            </p:nvGrpSpPr>
            <p:grpSpPr bwMode="auto">
              <a:xfrm rot="14964908" flipH="1">
                <a:off x="104" y="2441"/>
                <a:ext cx="452" cy="444"/>
                <a:chOff x="1727" y="866"/>
                <a:chExt cx="129" cy="157"/>
              </a:xfrm>
            </p:grpSpPr>
            <p:sp>
              <p:nvSpPr>
                <p:cNvPr id="135" name="Prostoročno 5"/>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6" name="Prostoročno 6"/>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7" name="Prostoročno 7"/>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sp>
            <p:nvSpPr>
              <p:cNvPr id="98" name="Prostoročno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l-SI" noProof="0" dirty="0"/>
              </a:p>
            </p:txBody>
          </p:sp>
          <p:grpSp>
            <p:nvGrpSpPr>
              <p:cNvPr id="99" name="Skupina 9"/>
              <p:cNvGrpSpPr>
                <a:grpSpLocks/>
              </p:cNvGrpSpPr>
              <p:nvPr/>
            </p:nvGrpSpPr>
            <p:grpSpPr bwMode="auto">
              <a:xfrm rot="416244">
                <a:off x="9" y="1746"/>
                <a:ext cx="1771" cy="1741"/>
                <a:chOff x="41" y="2787"/>
                <a:chExt cx="902" cy="833"/>
              </a:xfrm>
            </p:grpSpPr>
            <p:sp>
              <p:nvSpPr>
                <p:cNvPr id="126" name="Prostoročno 10"/>
                <p:cNvSpPr>
                  <a:spLocks/>
                </p:cNvSpPr>
                <p:nvPr/>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7" name="Prostoročno 11"/>
                <p:cNvSpPr>
                  <a:spLocks/>
                </p:cNvSpPr>
                <p:nvPr/>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8" name="Prostoročno 12"/>
                <p:cNvSpPr>
                  <a:spLocks/>
                </p:cNvSpPr>
                <p:nvPr/>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9" name="Prostoročno 13"/>
                <p:cNvSpPr>
                  <a:spLocks/>
                </p:cNvSpPr>
                <p:nvPr/>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0" name="Prostoročno 14"/>
                <p:cNvSpPr>
                  <a:spLocks/>
                </p:cNvSpPr>
                <p:nvPr/>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nvGrpSpPr>
                <p:cNvPr id="131" name="Skupina 15"/>
                <p:cNvGrpSpPr>
                  <a:grpSpLocks/>
                </p:cNvGrpSpPr>
                <p:nvPr/>
              </p:nvGrpSpPr>
              <p:grpSpPr bwMode="auto">
                <a:xfrm rot="10886446" flipH="1">
                  <a:off x="335" y="3251"/>
                  <a:ext cx="608" cy="369"/>
                  <a:chOff x="-366" y="1704"/>
                  <a:chExt cx="608" cy="369"/>
                </a:xfrm>
              </p:grpSpPr>
              <p:sp>
                <p:nvSpPr>
                  <p:cNvPr id="132" name="Prostoročno 16"/>
                  <p:cNvSpPr>
                    <a:spLocks/>
                  </p:cNvSpPr>
                  <p:nvPr/>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3" name="Prostoročno 17"/>
                  <p:cNvSpPr>
                    <a:spLocks/>
                  </p:cNvSpPr>
                  <p:nvPr/>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34" name="Prostoročno 18"/>
                  <p:cNvSpPr>
                    <a:spLocks/>
                  </p:cNvSpPr>
                  <p:nvPr/>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grpSp>
            <p:nvGrpSpPr>
              <p:cNvPr id="100" name="Skupina 19"/>
              <p:cNvGrpSpPr>
                <a:grpSpLocks/>
              </p:cNvGrpSpPr>
              <p:nvPr/>
            </p:nvGrpSpPr>
            <p:grpSpPr bwMode="auto">
              <a:xfrm rot="-15351438">
                <a:off x="343" y="3854"/>
                <a:ext cx="392" cy="424"/>
                <a:chOff x="1727" y="866"/>
                <a:chExt cx="129" cy="157"/>
              </a:xfrm>
            </p:grpSpPr>
            <p:sp>
              <p:nvSpPr>
                <p:cNvPr id="123" name="Prostoročno 20"/>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4" name="Prostoročno 21"/>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5" name="Prostoročno 22"/>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1" name="Skupina 23"/>
              <p:cNvGrpSpPr>
                <a:grpSpLocks/>
              </p:cNvGrpSpPr>
              <p:nvPr/>
            </p:nvGrpSpPr>
            <p:grpSpPr bwMode="auto">
              <a:xfrm rot="5003157">
                <a:off x="249" y="1102"/>
                <a:ext cx="412" cy="500"/>
                <a:chOff x="1727" y="866"/>
                <a:chExt cx="129" cy="157"/>
              </a:xfrm>
            </p:grpSpPr>
            <p:sp>
              <p:nvSpPr>
                <p:cNvPr id="120" name="Prostoročno 24"/>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1" name="Prostoročno 25"/>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22" name="Prostoročno 26"/>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nvGrpSpPr>
              <p:cNvPr id="102" name="Skupina 27"/>
              <p:cNvGrpSpPr>
                <a:grpSpLocks/>
              </p:cNvGrpSpPr>
              <p:nvPr/>
            </p:nvGrpSpPr>
            <p:grpSpPr bwMode="auto">
              <a:xfrm>
                <a:off x="815" y="0"/>
                <a:ext cx="345" cy="367"/>
                <a:chOff x="1727" y="866"/>
                <a:chExt cx="129" cy="157"/>
              </a:xfrm>
            </p:grpSpPr>
            <p:sp>
              <p:nvSpPr>
                <p:cNvPr id="117" name="Prostoročno 28"/>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8" name="Prostoročno 29"/>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9" name="Prostoročno 30"/>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sp>
            <p:nvSpPr>
              <p:cNvPr id="103" name="Prostoročno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l-SI" noProof="0" dirty="0"/>
              </a:p>
            </p:txBody>
          </p:sp>
          <p:sp>
            <p:nvSpPr>
              <p:cNvPr id="104" name="Prostoročno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5" name="Prostoročno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6" name="Prostoročno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7" name="Prostoročno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8" name="Prostoročno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09" name="Prostoročno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0" name="Prostoročno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1" name="Prostoročno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2" name="Prostoročno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3" name="Prostoročno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4" name="Prostoročno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5" name="Prostoročno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sp>
            <p:nvSpPr>
              <p:cNvPr id="116" name="Prostoročno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sl-SI" noProof="0" dirty="0"/>
              </a:p>
            </p:txBody>
          </p:sp>
        </p:grpSp>
      </p:grpSp>
      <p:sp>
        <p:nvSpPr>
          <p:cNvPr id="2" name="Označba mesta za naslov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sl-SI" noProof="0" dirty="0"/>
              <a:t>Uredite slog naslova matrice</a:t>
            </a:r>
          </a:p>
        </p:txBody>
      </p:sp>
      <p:sp>
        <p:nvSpPr>
          <p:cNvPr id="3" name="Označba mesta za besedil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4" name="Označba mesta za datum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C9118FC-C444-4253-898D-6751A813DE3E}" type="datetime1">
              <a:rPr lang="sl-SI" noProof="0" smtClean="0"/>
              <a:t>11. 05. 2020</a:t>
            </a:fld>
            <a:endParaRPr lang="sl-SI" noProof="0" dirty="0"/>
          </a:p>
        </p:txBody>
      </p:sp>
      <p:sp>
        <p:nvSpPr>
          <p:cNvPr id="5" name="Označba mesta za nogo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sl-SI" noProof="0" dirty="0"/>
              <a:t>Dodajte nogo</a:t>
            </a:r>
          </a:p>
        </p:txBody>
      </p:sp>
      <p:sp>
        <p:nvSpPr>
          <p:cNvPr id="6" name="Označba mesta za številko diapoz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sl-SI" noProof="0" smtClean="0"/>
              <a:pPr/>
              <a:t>‹#›</a:t>
            </a:fld>
            <a:endParaRPr lang="sl-SI" noProof="0" dirty="0"/>
          </a:p>
        </p:txBody>
      </p:sp>
    </p:spTree>
    <p:extLst>
      <p:ext uri="{BB962C8B-B14F-4D97-AF65-F5344CB8AC3E}">
        <p14:creationId xmlns:p14="http://schemas.microsoft.com/office/powerpoint/2010/main" val="2055888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28669" y="2387600"/>
            <a:ext cx="8562287" cy="2680127"/>
          </a:xfrm>
        </p:spPr>
        <p:txBody>
          <a:bodyPr rtlCol="0"/>
          <a:lstStyle/>
          <a:p>
            <a:pPr rtl="0"/>
            <a:r>
              <a:rPr lang="sl-SI" dirty="0"/>
              <a:t>Povzpnimo se navzgor </a:t>
            </a:r>
            <a:br>
              <a:rPr lang="sl-SI" dirty="0"/>
            </a:br>
            <a:r>
              <a:rPr lang="sl-SI" dirty="0"/>
              <a:t>… in spustimo se navzdol</a:t>
            </a:r>
          </a:p>
        </p:txBody>
      </p:sp>
      <p:sp>
        <p:nvSpPr>
          <p:cNvPr id="3" name="Podnaslov 2"/>
          <p:cNvSpPr>
            <a:spLocks noGrp="1"/>
          </p:cNvSpPr>
          <p:nvPr>
            <p:ph type="subTitle" idx="1"/>
          </p:nvPr>
        </p:nvSpPr>
        <p:spPr>
          <a:xfrm>
            <a:off x="3474514" y="5067727"/>
            <a:ext cx="7516442" cy="1116085"/>
          </a:xfrm>
        </p:spPr>
        <p:txBody>
          <a:bodyPr rtlCol="0">
            <a:normAutofit fontScale="85000" lnSpcReduction="20000"/>
          </a:bodyPr>
          <a:lstStyle/>
          <a:p>
            <a:pPr rtl="0"/>
            <a:r>
              <a:rPr lang="sl-SI" dirty="0"/>
              <a:t>Luna polna, prava zmeda</a:t>
            </a:r>
          </a:p>
          <a:p>
            <a:pPr rtl="0"/>
            <a:r>
              <a:rPr lang="sl-SI" sz="2400" dirty="0"/>
              <a:t>A. Pesek</a:t>
            </a:r>
          </a:p>
          <a:p>
            <a:pPr rtl="0"/>
            <a:r>
              <a:rPr lang="sl-SI" dirty="0"/>
              <a:t>Živalska piramida</a:t>
            </a:r>
          </a:p>
          <a:p>
            <a:pPr rtl="0"/>
            <a:r>
              <a:rPr lang="sl-SI" sz="2400" dirty="0"/>
              <a:t>R. Novak</a:t>
            </a:r>
          </a:p>
        </p:txBody>
      </p:sp>
    </p:spTree>
    <p:extLst>
      <p:ext uri="{BB962C8B-B14F-4D97-AF65-F5344CB8AC3E}">
        <p14:creationId xmlns:p14="http://schemas.microsoft.com/office/powerpoint/2010/main" val="240497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p:txBody>
          <a:bodyPr rtlCol="0"/>
          <a:lstStyle/>
          <a:p>
            <a:pPr rtl="0"/>
            <a:r>
              <a:rPr lang="sl-SI" dirty="0"/>
              <a:t>Gibanje</a:t>
            </a:r>
          </a:p>
        </p:txBody>
      </p:sp>
      <p:sp>
        <p:nvSpPr>
          <p:cNvPr id="14" name="Označba mesta za vsebino 13"/>
          <p:cNvSpPr>
            <a:spLocks noGrp="1"/>
          </p:cNvSpPr>
          <p:nvPr>
            <p:ph idx="1"/>
          </p:nvPr>
        </p:nvSpPr>
        <p:spPr/>
        <p:txBody>
          <a:bodyPr rtlCol="0"/>
          <a:lstStyle/>
          <a:p>
            <a:pPr lvl="0" rtl="0"/>
            <a:r>
              <a:rPr lang="sl-SI" dirty="0"/>
              <a:t>Gibanje je pojem, ki ga pripisujemo večinoma ljudem in živalim.</a:t>
            </a:r>
          </a:p>
          <a:p>
            <a:pPr lvl="0" rtl="0"/>
            <a:r>
              <a:rPr lang="sl-SI" dirty="0"/>
              <a:t>A vendar, kaj vse se lahko še giba? Igrače, pesek, dim, razni predmeti, ki jih premika npr. veter in podobno.</a:t>
            </a:r>
          </a:p>
          <a:p>
            <a:pPr lvl="0" rtl="0"/>
            <a:r>
              <a:rPr lang="sl-SI" dirty="0"/>
              <a:t>Kaj pa glasba? Se glasba lahko giba?</a:t>
            </a:r>
          </a:p>
          <a:p>
            <a:pPr marL="0" lvl="0" indent="0" rtl="0">
              <a:buNone/>
            </a:pPr>
            <a:r>
              <a:rPr lang="sl-SI" dirty="0"/>
              <a:t>			ABSOLUTNO, DA!</a:t>
            </a:r>
          </a:p>
        </p:txBody>
      </p:sp>
    </p:spTree>
    <p:extLst>
      <p:ext uri="{BB962C8B-B14F-4D97-AF65-F5344CB8AC3E}">
        <p14:creationId xmlns:p14="http://schemas.microsoft.com/office/powerpoint/2010/main" val="215028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2626EE-0FD6-4787-99CE-A4752F543296}"/>
              </a:ext>
            </a:extLst>
          </p:cNvPr>
          <p:cNvSpPr>
            <a:spLocks noGrp="1"/>
          </p:cNvSpPr>
          <p:nvPr>
            <p:ph type="title"/>
          </p:nvPr>
        </p:nvSpPr>
        <p:spPr/>
        <p:txBody>
          <a:bodyPr/>
          <a:lstStyle/>
          <a:p>
            <a:r>
              <a:rPr lang="sl-SI" dirty="0"/>
              <a:t>Gibanje melodije</a:t>
            </a:r>
          </a:p>
        </p:txBody>
      </p:sp>
      <p:sp>
        <p:nvSpPr>
          <p:cNvPr id="3" name="Označba mesta vsebine 2">
            <a:extLst>
              <a:ext uri="{FF2B5EF4-FFF2-40B4-BE49-F238E27FC236}">
                <a16:creationId xmlns:a16="http://schemas.microsoft.com/office/drawing/2014/main" id="{7AF3FADC-AEFC-4859-9322-DE118D499204}"/>
              </a:ext>
            </a:extLst>
          </p:cNvPr>
          <p:cNvSpPr>
            <a:spLocks noGrp="1"/>
          </p:cNvSpPr>
          <p:nvPr>
            <p:ph idx="1"/>
          </p:nvPr>
        </p:nvSpPr>
        <p:spPr/>
        <p:txBody>
          <a:bodyPr/>
          <a:lstStyle/>
          <a:p>
            <a:r>
              <a:rPr lang="sl-SI" dirty="0"/>
              <a:t>Gibanje melodije je lahko </a:t>
            </a:r>
            <a:r>
              <a:rPr lang="sl-SI" b="1" dirty="0">
                <a:solidFill>
                  <a:srgbClr val="FF0000"/>
                </a:solidFill>
                <a:effectLst>
                  <a:outerShdw blurRad="38100" dist="38100" dir="2700000" algn="tl">
                    <a:srgbClr val="000000">
                      <a:alpha val="43137"/>
                    </a:srgbClr>
                  </a:outerShdw>
                </a:effectLst>
              </a:rPr>
              <a:t>postopno tišje</a:t>
            </a:r>
            <a:r>
              <a:rPr lang="sl-SI" dirty="0"/>
              <a:t>.</a:t>
            </a:r>
          </a:p>
          <a:p>
            <a:r>
              <a:rPr lang="sl-SI" dirty="0"/>
              <a:t>Gibanje melodije je lahko tudi </a:t>
            </a:r>
            <a:r>
              <a:rPr lang="sl-SI" b="1" dirty="0">
                <a:solidFill>
                  <a:srgbClr val="FFC000"/>
                </a:solidFill>
                <a:effectLst>
                  <a:outerShdw blurRad="38100" dist="38100" dir="2700000" algn="tl">
                    <a:srgbClr val="000000">
                      <a:alpha val="43137"/>
                    </a:srgbClr>
                  </a:outerShdw>
                </a:effectLst>
              </a:rPr>
              <a:t>postopno glasnejše</a:t>
            </a:r>
            <a:r>
              <a:rPr lang="sl-SI" dirty="0"/>
              <a:t>.</a:t>
            </a:r>
          </a:p>
          <a:p>
            <a:r>
              <a:rPr lang="sl-SI" dirty="0"/>
              <a:t>Melodije se lahko gibljejo </a:t>
            </a:r>
            <a:r>
              <a:rPr lang="sl-SI" b="1" dirty="0">
                <a:solidFill>
                  <a:srgbClr val="00B0F0"/>
                </a:solidFill>
                <a:effectLst>
                  <a:outerShdw blurRad="38100" dist="38100" dir="2700000" algn="tl">
                    <a:srgbClr val="000000">
                      <a:alpha val="43137"/>
                    </a:srgbClr>
                  </a:outerShdw>
                </a:effectLst>
              </a:rPr>
              <a:t>navzgor</a:t>
            </a:r>
            <a:r>
              <a:rPr lang="sl-SI" dirty="0"/>
              <a:t> in </a:t>
            </a:r>
            <a:r>
              <a:rPr lang="sl-SI" b="1" dirty="0">
                <a:solidFill>
                  <a:srgbClr val="7030A0"/>
                </a:solidFill>
                <a:effectLst>
                  <a:outerShdw blurRad="38100" dist="38100" dir="2700000" algn="tl">
                    <a:srgbClr val="000000">
                      <a:alpha val="43137"/>
                    </a:srgbClr>
                  </a:outerShdw>
                </a:effectLst>
              </a:rPr>
              <a:t>navzdol</a:t>
            </a:r>
            <a:r>
              <a:rPr lang="sl-SI" dirty="0"/>
              <a:t>. Takrat so toni </a:t>
            </a:r>
            <a:r>
              <a:rPr lang="sl-SI" b="1" dirty="0">
                <a:solidFill>
                  <a:srgbClr val="00B0F0"/>
                </a:solidFill>
                <a:effectLst>
                  <a:outerShdw blurRad="38100" dist="38100" dir="2700000" algn="tl">
                    <a:srgbClr val="000000">
                      <a:alpha val="43137"/>
                    </a:srgbClr>
                  </a:outerShdw>
                </a:effectLst>
              </a:rPr>
              <a:t>višji</a:t>
            </a:r>
            <a:r>
              <a:rPr lang="sl-SI" dirty="0"/>
              <a:t> in </a:t>
            </a:r>
            <a:r>
              <a:rPr lang="sl-SI" b="1" dirty="0">
                <a:solidFill>
                  <a:srgbClr val="7030A0"/>
                </a:solidFill>
                <a:effectLst>
                  <a:outerShdw blurRad="38100" dist="38100" dir="2700000" algn="tl">
                    <a:srgbClr val="000000">
                      <a:alpha val="43137"/>
                    </a:srgbClr>
                  </a:outerShdw>
                </a:effectLst>
              </a:rPr>
              <a:t>nižji</a:t>
            </a:r>
            <a:r>
              <a:rPr lang="sl-SI" dirty="0"/>
              <a:t>.</a:t>
            </a:r>
          </a:p>
        </p:txBody>
      </p:sp>
    </p:spTree>
    <p:extLst>
      <p:ext uri="{BB962C8B-B14F-4D97-AF65-F5344CB8AC3E}">
        <p14:creationId xmlns:p14="http://schemas.microsoft.com/office/powerpoint/2010/main" val="34724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title="Naslov in postavitev vsebine z grafikonom"/>
          <p:cNvSpPr>
            <a:spLocks noGrp="1"/>
          </p:cNvSpPr>
          <p:nvPr>
            <p:ph type="title"/>
          </p:nvPr>
        </p:nvSpPr>
        <p:spPr/>
        <p:txBody>
          <a:bodyPr rtlCol="0"/>
          <a:lstStyle/>
          <a:p>
            <a:pPr rtl="0"/>
            <a:r>
              <a:rPr lang="sl-SI" dirty="0"/>
              <a:t>Luna polna, prava zmeda</a:t>
            </a:r>
          </a:p>
        </p:txBody>
      </p:sp>
      <p:sp>
        <p:nvSpPr>
          <p:cNvPr id="4" name="Označba mesta vsebine 3">
            <a:extLst>
              <a:ext uri="{FF2B5EF4-FFF2-40B4-BE49-F238E27FC236}">
                <a16:creationId xmlns:a16="http://schemas.microsoft.com/office/drawing/2014/main" id="{DAA5FD74-FC14-4A73-B879-3D106BC64DD7}"/>
              </a:ext>
            </a:extLst>
          </p:cNvPr>
          <p:cNvSpPr>
            <a:spLocks noGrp="1"/>
          </p:cNvSpPr>
          <p:nvPr>
            <p:ph idx="1"/>
          </p:nvPr>
        </p:nvSpPr>
        <p:spPr/>
        <p:txBody>
          <a:bodyPr/>
          <a:lstStyle/>
          <a:p>
            <a:pPr marL="0" indent="0">
              <a:buNone/>
            </a:pPr>
            <a:r>
              <a:rPr lang="sl-SI" dirty="0"/>
              <a:t>V pesmi Albince pesek z naslovom Luna polna, prava zmeda boš slišal/a vsa štiri gibanja glasbe.</a:t>
            </a:r>
          </a:p>
          <a:p>
            <a:pPr marL="0" indent="0">
              <a:buNone/>
            </a:pPr>
            <a:endParaRPr lang="sl-SI" dirty="0"/>
          </a:p>
          <a:p>
            <a:pPr marL="0" indent="0">
              <a:buNone/>
            </a:pPr>
            <a:r>
              <a:rPr lang="sl-SI" dirty="0"/>
              <a:t>Pozorno prisluhni pesmi. Bodi pozoren/na </a:t>
            </a:r>
            <a:r>
              <a:rPr lang="sl-SI" dirty="0" err="1"/>
              <a:t>na</a:t>
            </a:r>
            <a:r>
              <a:rPr lang="sl-SI" dirty="0"/>
              <a:t> glasnejše, tišje, višje in nižje gibanje glasbe.</a:t>
            </a:r>
          </a:p>
        </p:txBody>
      </p:sp>
      <p:pic>
        <p:nvPicPr>
          <p:cNvPr id="5" name="Luna polna, prava zmeda">
            <a:hlinkClick r:id="" action="ppaction://media"/>
            <a:extLst>
              <a:ext uri="{FF2B5EF4-FFF2-40B4-BE49-F238E27FC236}">
                <a16:creationId xmlns:a16="http://schemas.microsoft.com/office/drawing/2014/main" id="{89585477-8075-4C2B-8C79-37EA922AC1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0676" y="3642518"/>
            <a:ext cx="487362" cy="487363"/>
          </a:xfrm>
          <a:prstGeom prst="rect">
            <a:avLst/>
          </a:prstGeom>
        </p:spPr>
      </p:pic>
      <p:pic>
        <p:nvPicPr>
          <p:cNvPr id="7" name="Slika 6">
            <a:extLst>
              <a:ext uri="{FF2B5EF4-FFF2-40B4-BE49-F238E27FC236}">
                <a16:creationId xmlns:a16="http://schemas.microsoft.com/office/drawing/2014/main" id="{2B945AEF-265D-4449-A0CF-C29D39445611}"/>
              </a:ext>
            </a:extLst>
          </p:cNvPr>
          <p:cNvPicPr>
            <a:picLocks noChangeAspect="1"/>
          </p:cNvPicPr>
          <p:nvPr/>
        </p:nvPicPr>
        <p:blipFill>
          <a:blip r:embed="rId6"/>
          <a:stretch>
            <a:fillRect/>
          </a:stretch>
        </p:blipFill>
        <p:spPr>
          <a:xfrm>
            <a:off x="9236415" y="4001864"/>
            <a:ext cx="2968582" cy="2856136"/>
          </a:xfrm>
          <a:prstGeom prst="rect">
            <a:avLst/>
          </a:prstGeom>
        </p:spPr>
      </p:pic>
    </p:spTree>
    <p:extLst>
      <p:ext uri="{BB962C8B-B14F-4D97-AF65-F5344CB8AC3E}">
        <p14:creationId xmlns:p14="http://schemas.microsoft.com/office/powerpoint/2010/main" val="77590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0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F0E30C-1552-4A8E-875B-2D9C378876FC}"/>
              </a:ext>
            </a:extLst>
          </p:cNvPr>
          <p:cNvSpPr>
            <a:spLocks noGrp="1"/>
          </p:cNvSpPr>
          <p:nvPr>
            <p:ph type="title"/>
          </p:nvPr>
        </p:nvSpPr>
        <p:spPr/>
        <p:txBody>
          <a:bodyPr/>
          <a:lstStyle/>
          <a:p>
            <a:r>
              <a:rPr lang="sl-SI" dirty="0"/>
              <a:t>Luna polna, prava zmeda</a:t>
            </a:r>
          </a:p>
        </p:txBody>
      </p:sp>
      <p:sp>
        <p:nvSpPr>
          <p:cNvPr id="3" name="Označba mesta vsebine 2">
            <a:extLst>
              <a:ext uri="{FF2B5EF4-FFF2-40B4-BE49-F238E27FC236}">
                <a16:creationId xmlns:a16="http://schemas.microsoft.com/office/drawing/2014/main" id="{0A602951-EA4A-4139-9F10-8098AC4C50A4}"/>
              </a:ext>
            </a:extLst>
          </p:cNvPr>
          <p:cNvSpPr>
            <a:spLocks noGrp="1"/>
          </p:cNvSpPr>
          <p:nvPr>
            <p:ph idx="1"/>
          </p:nvPr>
        </p:nvSpPr>
        <p:spPr/>
        <p:txBody>
          <a:bodyPr/>
          <a:lstStyle/>
          <a:p>
            <a:pPr marL="0" indent="0">
              <a:buNone/>
            </a:pPr>
            <a:r>
              <a:rPr lang="sl-SI" dirty="0"/>
              <a:t>Kadar je luna na nebu polna, se velikokrat zgodijo čudne reči. Mnogi ljudje se v času polne lune sprehajajo med spanjem. Nekateri govorijo. Pravijo, da ima polna luna vpliv na ljudi, da so malo bolj nervozni. Včasih je ob polni luni več prometnih nesreč in podobno. </a:t>
            </a:r>
          </a:p>
          <a:p>
            <a:pPr marL="0" indent="0">
              <a:buNone/>
            </a:pPr>
            <a:r>
              <a:rPr lang="sl-SI" dirty="0"/>
              <a:t>Torej polna luna povzroča nered. Zdaj je pa jasno besedilo pesmi.</a:t>
            </a:r>
          </a:p>
          <a:p>
            <a:pPr marL="0" indent="0">
              <a:buNone/>
            </a:pPr>
            <a:r>
              <a:rPr lang="sl-SI" dirty="0"/>
              <a:t>Čas je, da se naučiš tole zabavno pesem.</a:t>
            </a:r>
          </a:p>
        </p:txBody>
      </p:sp>
    </p:spTree>
    <p:extLst>
      <p:ext uri="{BB962C8B-B14F-4D97-AF65-F5344CB8AC3E}">
        <p14:creationId xmlns:p14="http://schemas.microsoft.com/office/powerpoint/2010/main" val="34309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9E942D-03C6-42F8-A857-D0516061A081}"/>
              </a:ext>
            </a:extLst>
          </p:cNvPr>
          <p:cNvSpPr>
            <a:spLocks noGrp="1"/>
          </p:cNvSpPr>
          <p:nvPr>
            <p:ph type="title"/>
          </p:nvPr>
        </p:nvSpPr>
        <p:spPr/>
        <p:txBody>
          <a:bodyPr/>
          <a:lstStyle/>
          <a:p>
            <a:r>
              <a:rPr lang="sl-SI" dirty="0"/>
              <a:t>Luna polna, prava zmeda</a:t>
            </a:r>
          </a:p>
        </p:txBody>
      </p:sp>
      <p:sp>
        <p:nvSpPr>
          <p:cNvPr id="3" name="Označba mesta vsebine 2">
            <a:extLst>
              <a:ext uri="{FF2B5EF4-FFF2-40B4-BE49-F238E27FC236}">
                <a16:creationId xmlns:a16="http://schemas.microsoft.com/office/drawing/2014/main" id="{2BB532DA-D415-4223-9B9C-A87139691567}"/>
              </a:ext>
            </a:extLst>
          </p:cNvPr>
          <p:cNvSpPr>
            <a:spLocks noGrp="1"/>
          </p:cNvSpPr>
          <p:nvPr>
            <p:ph sz="half" idx="1"/>
          </p:nvPr>
        </p:nvSpPr>
        <p:spPr>
          <a:xfrm>
            <a:off x="1593436" y="1600200"/>
            <a:ext cx="4814586" cy="5141168"/>
          </a:xfrm>
        </p:spPr>
        <p:txBody>
          <a:bodyPr>
            <a:normAutofit fontScale="70000" lnSpcReduction="20000"/>
          </a:bodyPr>
          <a:lstStyle/>
          <a:p>
            <a:pPr marL="0" indent="0">
              <a:buNone/>
            </a:pPr>
            <a:r>
              <a:rPr lang="sl-SI" dirty="0"/>
              <a:t>Luna polna, prava zmeda,</a:t>
            </a:r>
          </a:p>
          <a:p>
            <a:pPr marL="0" indent="0">
              <a:buNone/>
            </a:pPr>
            <a:r>
              <a:rPr lang="sl-SI" dirty="0"/>
              <a:t>upam, da ne bo nereda;</a:t>
            </a:r>
          </a:p>
          <a:p>
            <a:pPr marL="0" indent="0">
              <a:buNone/>
            </a:pPr>
            <a:r>
              <a:rPr lang="sl-SI" dirty="0"/>
              <a:t>ona rada me odnese,</a:t>
            </a:r>
          </a:p>
          <a:p>
            <a:pPr marL="0" indent="0">
              <a:buNone/>
            </a:pPr>
            <a:r>
              <a:rPr lang="sl-SI" dirty="0"/>
              <a:t>nič kaj dobrega prinese.</a:t>
            </a:r>
          </a:p>
          <a:p>
            <a:pPr marL="0" indent="0">
              <a:buNone/>
            </a:pPr>
            <a:r>
              <a:rPr lang="sl-SI" dirty="0"/>
              <a:t> </a:t>
            </a:r>
          </a:p>
          <a:p>
            <a:pPr marL="0" indent="0">
              <a:buNone/>
            </a:pPr>
            <a:r>
              <a:rPr lang="sl-SI" dirty="0"/>
              <a:t>Vedno više, vedno više</a:t>
            </a:r>
          </a:p>
          <a:p>
            <a:pPr marL="0" indent="0">
              <a:buNone/>
            </a:pPr>
            <a:r>
              <a:rPr lang="sl-SI" dirty="0"/>
              <a:t>vzpenjam se na dimnik hiše.</a:t>
            </a:r>
          </a:p>
          <a:p>
            <a:pPr marL="0" indent="0">
              <a:buNone/>
            </a:pPr>
            <a:r>
              <a:rPr lang="sl-SI" dirty="0"/>
              <a:t>Pa pogledam naokoli,</a:t>
            </a:r>
          </a:p>
          <a:p>
            <a:pPr marL="0" indent="0">
              <a:buNone/>
            </a:pPr>
            <a:r>
              <a:rPr lang="sl-SI" dirty="0"/>
              <a:t>nič ne vidi se tam doli.</a:t>
            </a:r>
          </a:p>
          <a:p>
            <a:pPr marL="0" indent="0">
              <a:buNone/>
            </a:pPr>
            <a:r>
              <a:rPr lang="sl-SI" dirty="0"/>
              <a:t> </a:t>
            </a:r>
          </a:p>
          <a:p>
            <a:pPr marL="0" indent="0">
              <a:buNone/>
            </a:pPr>
            <a:r>
              <a:rPr lang="sl-SI" dirty="0"/>
              <a:t>Padam, padam.</a:t>
            </a:r>
          </a:p>
          <a:p>
            <a:pPr marL="0" indent="0">
              <a:buNone/>
            </a:pPr>
            <a:r>
              <a:rPr lang="sl-SI" dirty="0"/>
              <a:t>Ojoj, buška, pa še ena!</a:t>
            </a:r>
          </a:p>
          <a:p>
            <a:pPr marL="0" indent="0">
              <a:buNone/>
            </a:pPr>
            <a:r>
              <a:rPr lang="sl-SI" dirty="0"/>
              <a:t>Au!</a:t>
            </a:r>
          </a:p>
        </p:txBody>
      </p:sp>
      <p:sp>
        <p:nvSpPr>
          <p:cNvPr id="4" name="Označba mesta vsebine 3">
            <a:extLst>
              <a:ext uri="{FF2B5EF4-FFF2-40B4-BE49-F238E27FC236}">
                <a16:creationId xmlns:a16="http://schemas.microsoft.com/office/drawing/2014/main" id="{FF605552-2EB1-4B6F-B094-C1E75CC2A145}"/>
              </a:ext>
            </a:extLst>
          </p:cNvPr>
          <p:cNvSpPr>
            <a:spLocks noGrp="1"/>
          </p:cNvSpPr>
          <p:nvPr>
            <p:ph sz="half" idx="2"/>
          </p:nvPr>
        </p:nvSpPr>
        <p:spPr>
          <a:xfrm>
            <a:off x="6561651" y="1600200"/>
            <a:ext cx="4814586" cy="5141168"/>
          </a:xfrm>
        </p:spPr>
        <p:txBody>
          <a:bodyPr>
            <a:normAutofit fontScale="70000" lnSpcReduction="20000"/>
          </a:bodyPr>
          <a:lstStyle/>
          <a:p>
            <a:pPr marL="0" indent="0">
              <a:buNone/>
            </a:pPr>
            <a:r>
              <a:rPr lang="sl-SI" dirty="0"/>
              <a:t>Glavo sem z obkladki zdravil,</a:t>
            </a:r>
          </a:p>
          <a:p>
            <a:pPr marL="0" indent="0">
              <a:buNone/>
            </a:pPr>
            <a:r>
              <a:rPr lang="sl-SI" dirty="0"/>
              <a:t>zvarke razne si pripravil,</a:t>
            </a:r>
          </a:p>
          <a:p>
            <a:pPr marL="0" indent="0">
              <a:buNone/>
            </a:pPr>
            <a:r>
              <a:rPr lang="sl-SI" dirty="0"/>
              <a:t>da bi čimprej se pozdravil,</a:t>
            </a:r>
          </a:p>
          <a:p>
            <a:pPr marL="0" indent="0">
              <a:buNone/>
            </a:pPr>
            <a:r>
              <a:rPr lang="sl-SI" dirty="0"/>
              <a:t>spet se k dimniku odpravil.</a:t>
            </a:r>
          </a:p>
          <a:p>
            <a:pPr marL="0" indent="0">
              <a:buNone/>
            </a:pPr>
            <a:r>
              <a:rPr lang="sl-SI" dirty="0"/>
              <a:t> </a:t>
            </a:r>
          </a:p>
          <a:p>
            <a:pPr marL="0" indent="0">
              <a:buNone/>
            </a:pPr>
            <a:r>
              <a:rPr lang="sl-SI" dirty="0"/>
              <a:t>Zvezdic bi se rad dotaknil,</a:t>
            </a:r>
          </a:p>
          <a:p>
            <a:pPr marL="0" indent="0">
              <a:buNone/>
            </a:pPr>
            <a:r>
              <a:rPr lang="sl-SI" dirty="0"/>
              <a:t>pa se stol mi je izmaknil.</a:t>
            </a:r>
          </a:p>
          <a:p>
            <a:pPr marL="0" indent="0">
              <a:buNone/>
            </a:pPr>
            <a:r>
              <a:rPr lang="sl-SI" dirty="0"/>
              <a:t>Padel sem kot zrela hruška,</a:t>
            </a:r>
          </a:p>
          <a:p>
            <a:pPr marL="0" indent="0">
              <a:buNone/>
            </a:pPr>
            <a:r>
              <a:rPr lang="sl-SI" dirty="0"/>
              <a:t>znova zrasla mi je buška.</a:t>
            </a:r>
          </a:p>
          <a:p>
            <a:pPr marL="0" indent="0">
              <a:buNone/>
            </a:pPr>
            <a:r>
              <a:rPr lang="sl-SI" dirty="0"/>
              <a:t> </a:t>
            </a:r>
          </a:p>
          <a:p>
            <a:pPr marL="0" indent="0">
              <a:buNone/>
            </a:pPr>
            <a:r>
              <a:rPr lang="sl-SI" dirty="0"/>
              <a:t>Padam, padam.</a:t>
            </a:r>
          </a:p>
          <a:p>
            <a:pPr marL="0" indent="0">
              <a:buNone/>
            </a:pPr>
            <a:r>
              <a:rPr lang="sl-SI" dirty="0"/>
              <a:t>Ojoj, buška, pa še ena!</a:t>
            </a:r>
          </a:p>
          <a:p>
            <a:pPr marL="0" indent="0">
              <a:buNone/>
            </a:pPr>
            <a:r>
              <a:rPr lang="sl-SI" dirty="0"/>
              <a:t>Au!</a:t>
            </a:r>
          </a:p>
        </p:txBody>
      </p:sp>
      <p:pic>
        <p:nvPicPr>
          <p:cNvPr id="5" name="Luna polna, prava zmeda">
            <a:hlinkClick r:id="" action="ppaction://media"/>
            <a:extLst>
              <a:ext uri="{FF2B5EF4-FFF2-40B4-BE49-F238E27FC236}">
                <a16:creationId xmlns:a16="http://schemas.microsoft.com/office/drawing/2014/main" id="{C1783A90-1C2D-438C-91E0-698D8404784C}"/>
              </a:ext>
            </a:extLst>
          </p:cNvPr>
          <p:cNvPicPr>
            <a:picLocks noChangeAspect="1"/>
          </p:cNvPicPr>
          <p:nvPr>
            <a:audioFile r:link="rId2"/>
            <p:extLst>
              <p:ext uri="{DAA4B4D4-6D71-4841-9C94-3DE7FCFB9230}">
                <p14:media xmlns:p14="http://schemas.microsoft.com/office/powerpoint/2010/main" r:embed="rId1">
                  <p14:bmkLst>
                    <p14:bmk name="Zaznamek 1" time="8761.950699999999"/>
                    <p14:bmk name="Zaznamek 2" time="24451.9292"/>
                    <p14:bmk name="Zaznamek 3" time="35221.9079"/>
                    <p14:bmk name="Zaznamek 4" time="46191.8866"/>
                    <p14:bmk name="Zaznamek 5" time="56561.8654"/>
                    <p14:bmk name="Zaznamek 6" time="67528.3803"/>
                    <p14:bmk name="Zaznamek 7" time="77998.359"/>
                  </p14:bmkLst>
                </p14:media>
              </p:ext>
            </p:extLst>
          </p:nvPr>
        </p:nvPicPr>
        <p:blipFill>
          <a:blip r:embed="rId4"/>
          <a:stretch>
            <a:fillRect/>
          </a:stretch>
        </p:blipFill>
        <p:spPr>
          <a:xfrm>
            <a:off x="11206980" y="187910"/>
            <a:ext cx="487362" cy="487363"/>
          </a:xfrm>
          <a:prstGeom prst="rect">
            <a:avLst/>
          </a:prstGeom>
        </p:spPr>
      </p:pic>
    </p:spTree>
    <p:extLst>
      <p:ext uri="{BB962C8B-B14F-4D97-AF65-F5344CB8AC3E}">
        <p14:creationId xmlns:p14="http://schemas.microsoft.com/office/powerpoint/2010/main" val="12562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0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MediaBookmark" delay="0">
                        <p:tgtEl>
                          <p14:bmkTgt spid="5" bmkName="Zaznamek 1"/>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MediaBookmark" delay="0">
                      <p:tgtEl>
                        <p14:bmkTgt spid="5" bmkName="Zaznamek 1"/>
                      </p:tgtEl>
                    </p:cond>
                  </p:nextCondLst>
                </p:seq>
                <p:seq concurrent="1" nextAc="seek">
                  <p:cTn id="15" restart="whenNotActive" fill="hold" evtFilter="cancelBubble" nodeType="interactiveSeq">
                    <p:stCondLst>
                      <p:cond evt="onMediaBookmark" delay="0">
                        <p:tgtEl>
                          <p14:bmkTgt spid="5" bmkName="Zaznamek 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5" bmkName="Zaznamek 2"/>
                      </p:tgtEl>
                    </p:cond>
                  </p:nextCondLst>
                </p:seq>
                <p:seq concurrent="1" nextAc="seek">
                  <p:cTn id="38" restart="whenNotActive" fill="hold" evtFilter="cancelBubble" nodeType="interactiveSeq">
                    <p:stCondLst>
                      <p:cond evt="onMediaBookmark" delay="0">
                        <p:tgtEl>
                          <p14:bmkTgt spid="5" bmkName="Zaznamek 3"/>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MediaBookmark" delay="0">
                      <p:tgtEl>
                        <p14:bmkTgt spid="5" bmkName="Zaznamek 3"/>
                      </p:tgtEl>
                    </p:cond>
                  </p:nextCondLst>
                </p:seq>
                <p:seq concurrent="1" nextAc="seek">
                  <p:cTn id="57" restart="whenNotActive" fill="hold" evtFilter="cancelBubble" nodeType="interactiveSeq">
                    <p:stCondLst>
                      <p:cond evt="onMediaBookmark" delay="0">
                        <p:tgtEl>
                          <p14:bmkTgt spid="5" bmkName="Zaznamek 4"/>
                        </p:tgtEl>
                      </p:cond>
                    </p:stCondLst>
                    <p:endSync evt="end" delay="0">
                      <p:rtn val="all"/>
                    </p:endSync>
                    <p:childTnLst>
                      <p:par>
                        <p:cTn id="58" fill="hold">
                          <p:stCondLst>
                            <p:cond delay="0"/>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 calcmode="lin" valueType="num">
                                          <p:cBhvr additive="base">
                                            <p:cTn id="7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MediaBookmark" delay="0">
                      <p:tgtEl>
                        <p14:bmkTgt spid="5" bmkName="Zaznamek 4"/>
                      </p:tgtEl>
                    </p:cond>
                  </p:nextCondLst>
                </p:seq>
                <p:seq concurrent="1" nextAc="seek">
                  <p:cTn id="72" restart="whenNotActive" fill="hold" evtFilter="cancelBubble" nodeType="interactiveSeq">
                    <p:stCondLst>
                      <p:cond evt="onMediaBookmark" delay="0">
                        <p:tgtEl>
                          <p14:bmkTgt spid="5" bmkName="Zaznamek 5"/>
                        </p:tgtEl>
                      </p:cond>
                    </p:stCondLst>
                    <p:endSync evt="end" delay="0">
                      <p:rtn val="all"/>
                    </p:endSync>
                    <p:childTnLst>
                      <p:par>
                        <p:cTn id="73" fill="hold">
                          <p:stCondLst>
                            <p:cond delay="0"/>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fade">
                                          <p:cBhvr>
                                            <p:cTn id="77" dur="1000"/>
                                            <p:tgtEl>
                                              <p:spTgt spid="4">
                                                <p:txEl>
                                                  <p:pRg st="0" end="0"/>
                                                </p:txEl>
                                              </p:spTgt>
                                            </p:tgtEl>
                                          </p:cBhvr>
                                        </p:animEffect>
                                        <p:anim calcmode="lin" valueType="num">
                                          <p:cBhvr>
                                            <p:cTn id="7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Effect transition="in" filter="fade">
                                          <p:cBhvr>
                                            <p:cTn id="82" dur="1000"/>
                                            <p:tgtEl>
                                              <p:spTgt spid="4">
                                                <p:txEl>
                                                  <p:pRg st="1" end="1"/>
                                                </p:txEl>
                                              </p:spTgt>
                                            </p:tgtEl>
                                          </p:cBhvr>
                                        </p:animEffect>
                                        <p:anim calcmode="lin" valueType="num">
                                          <p:cBhvr>
                                            <p:cTn id="8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animEffect transition="in" filter="fade">
                                          <p:cBhvr>
                                            <p:cTn id="87" dur="1000"/>
                                            <p:tgtEl>
                                              <p:spTgt spid="4">
                                                <p:txEl>
                                                  <p:pRg st="2" end="2"/>
                                                </p:txEl>
                                              </p:spTgt>
                                            </p:tgtEl>
                                          </p:cBhvr>
                                        </p:animEffect>
                                        <p:anim calcmode="lin" valueType="num">
                                          <p:cBhvr>
                                            <p:cTn id="8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Effect transition="in" filter="fade">
                                          <p:cBhvr>
                                            <p:cTn id="92" dur="1000"/>
                                            <p:tgtEl>
                                              <p:spTgt spid="4">
                                                <p:txEl>
                                                  <p:pRg st="3" end="3"/>
                                                </p:txEl>
                                              </p:spTgt>
                                            </p:tgtEl>
                                          </p:cBhvr>
                                        </p:animEffect>
                                        <p:anim calcmode="lin" valueType="num">
                                          <p:cBhvr>
                                            <p:cTn id="9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5" bmkName="Zaznamek 5"/>
                      </p:tgtEl>
                    </p:cond>
                  </p:nextCondLst>
                </p:seq>
                <p:seq concurrent="1" nextAc="seek">
                  <p:cTn id="95" restart="whenNotActive" fill="hold" evtFilter="cancelBubble" nodeType="interactiveSeq">
                    <p:stCondLst>
                      <p:cond evt="onMediaBookmark" delay="0">
                        <p:tgtEl>
                          <p14:bmkTgt spid="5" bmkName="Zaznamek 6"/>
                        </p:tgtEl>
                      </p:cond>
                    </p:stCondLst>
                    <p:endSync evt="end" delay="0">
                      <p:rtn val="all"/>
                    </p:endSync>
                    <p:childTnLst>
                      <p:par>
                        <p:cTn id="96" fill="hold">
                          <p:stCondLst>
                            <p:cond delay="0"/>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Effect transition="in" filter="fade">
                                          <p:cBhvr>
                                            <p:cTn id="100" dur="1000"/>
                                            <p:tgtEl>
                                              <p:spTgt spid="4">
                                                <p:txEl>
                                                  <p:pRg st="5" end="5"/>
                                                </p:txEl>
                                              </p:spTgt>
                                            </p:tgtEl>
                                          </p:cBhvr>
                                        </p:animEffect>
                                        <p:anim calcmode="lin" valueType="num">
                                          <p:cBhvr>
                                            <p:cTn id="10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animEffect transition="in" filter="fade">
                                          <p:cBhvr>
                                            <p:cTn id="105" dur="1000"/>
                                            <p:tgtEl>
                                              <p:spTgt spid="4">
                                                <p:txEl>
                                                  <p:pRg st="6" end="6"/>
                                                </p:txEl>
                                              </p:spTgt>
                                            </p:tgtEl>
                                          </p:cBhvr>
                                        </p:animEffect>
                                        <p:anim calcmode="lin" valueType="num">
                                          <p:cBhvr>
                                            <p:cTn id="10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
                                                <p:txEl>
                                                  <p:pRg st="7" end="7"/>
                                                </p:txEl>
                                              </p:spTgt>
                                            </p:tgtEl>
                                            <p:attrNameLst>
                                              <p:attrName>style.visibility</p:attrName>
                                            </p:attrNameLst>
                                          </p:cBhvr>
                                          <p:to>
                                            <p:strVal val="visible"/>
                                          </p:to>
                                        </p:set>
                                        <p:animEffect transition="in" filter="fade">
                                          <p:cBhvr>
                                            <p:cTn id="110" dur="1000"/>
                                            <p:tgtEl>
                                              <p:spTgt spid="4">
                                                <p:txEl>
                                                  <p:pRg st="7" end="7"/>
                                                </p:txEl>
                                              </p:spTgt>
                                            </p:tgtEl>
                                          </p:cBhvr>
                                        </p:animEffect>
                                        <p:anim calcmode="lin" valueType="num">
                                          <p:cBhvr>
                                            <p:cTn id="11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fade">
                                          <p:cBhvr>
                                            <p:cTn id="115" dur="1000"/>
                                            <p:tgtEl>
                                              <p:spTgt spid="4">
                                                <p:txEl>
                                                  <p:pRg st="8" end="8"/>
                                                </p:txEl>
                                              </p:spTgt>
                                            </p:tgtEl>
                                          </p:cBhvr>
                                        </p:animEffect>
                                        <p:anim calcmode="lin" valueType="num">
                                          <p:cBhvr>
                                            <p:cTn id="11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5" bmkName="Zaznamek 6"/>
                      </p:tgtEl>
                    </p:cond>
                  </p:nextCondLst>
                </p:seq>
                <p:seq concurrent="1" nextAc="seek">
                  <p:cTn id="118" restart="whenNotActive" fill="hold" evtFilter="cancelBubble" nodeType="interactiveSeq">
                    <p:stCondLst>
                      <p:cond evt="onMediaBookmark" delay="0">
                        <p:tgtEl>
                          <p14:bmkTgt spid="5" bmkName="Zaznamek 7"/>
                        </p:tgtEl>
                      </p:cond>
                    </p:stCondLst>
                    <p:endSync evt="end" delay="0">
                      <p:rtn val="all"/>
                    </p:endSync>
                    <p:childTnLst>
                      <p:par>
                        <p:cTn id="119" fill="hold">
                          <p:stCondLst>
                            <p:cond delay="0"/>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4">
                                                <p:txEl>
                                                  <p:pRg st="10" end="10"/>
                                                </p:txEl>
                                              </p:spTgt>
                                            </p:tgtEl>
                                            <p:attrNameLst>
                                              <p:attrName>style.visibility</p:attrName>
                                            </p:attrNameLst>
                                          </p:cBhvr>
                                          <p:to>
                                            <p:strVal val="visible"/>
                                          </p:to>
                                        </p:set>
                                        <p:animEffect transition="in" filter="fade">
                                          <p:cBhvr>
                                            <p:cTn id="123" dur="1000"/>
                                            <p:tgtEl>
                                              <p:spTgt spid="4">
                                                <p:txEl>
                                                  <p:pRg st="10" end="10"/>
                                                </p:txEl>
                                              </p:spTgt>
                                            </p:tgtEl>
                                          </p:cBhvr>
                                        </p:animEffect>
                                        <p:anim calcmode="lin" valueType="num">
                                          <p:cBhvr>
                                            <p:cTn id="12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4">
                                                <p:txEl>
                                                  <p:pRg st="11" end="11"/>
                                                </p:txEl>
                                              </p:spTgt>
                                            </p:tgtEl>
                                            <p:attrNameLst>
                                              <p:attrName>style.visibility</p:attrName>
                                            </p:attrNameLst>
                                          </p:cBhvr>
                                          <p:to>
                                            <p:strVal val="visible"/>
                                          </p:to>
                                        </p:set>
                                        <p:animEffect transition="in" filter="fade">
                                          <p:cBhvr>
                                            <p:cTn id="128" dur="1000"/>
                                            <p:tgtEl>
                                              <p:spTgt spid="4">
                                                <p:txEl>
                                                  <p:pRg st="11" end="11"/>
                                                </p:txEl>
                                              </p:spTgt>
                                            </p:tgtEl>
                                          </p:cBhvr>
                                        </p:animEffect>
                                        <p:anim calcmode="lin" valueType="num">
                                          <p:cBhvr>
                                            <p:cTn id="1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30"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
                                                <p:txEl>
                                                  <p:pRg st="12" end="12"/>
                                                </p:txEl>
                                              </p:spTgt>
                                            </p:tgtEl>
                                            <p:attrNameLst>
                                              <p:attrName>style.visibility</p:attrName>
                                            </p:attrNameLst>
                                          </p:cBhvr>
                                          <p:to>
                                            <p:strVal val="visible"/>
                                          </p:to>
                                        </p:set>
                                        <p:animEffect transition="in" filter="fade">
                                          <p:cBhvr>
                                            <p:cTn id="133" dur="1000"/>
                                            <p:tgtEl>
                                              <p:spTgt spid="4">
                                                <p:txEl>
                                                  <p:pRg st="12" end="12"/>
                                                </p:txEl>
                                              </p:spTgt>
                                            </p:tgtEl>
                                          </p:cBhvr>
                                        </p:animEffect>
                                        <p:anim calcmode="lin" valueType="num">
                                          <p:cBhvr>
                                            <p:cTn id="134"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5" bmkName="Zaznamek 7"/>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0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20452A-4C24-4B41-9711-FBB46339FB04}"/>
              </a:ext>
            </a:extLst>
          </p:cNvPr>
          <p:cNvSpPr>
            <a:spLocks noGrp="1"/>
          </p:cNvSpPr>
          <p:nvPr>
            <p:ph type="title"/>
          </p:nvPr>
        </p:nvSpPr>
        <p:spPr/>
        <p:txBody>
          <a:bodyPr/>
          <a:lstStyle/>
          <a:p>
            <a:r>
              <a:rPr lang="sl-SI" dirty="0"/>
              <a:t>Luna polna, prava zmeda</a:t>
            </a:r>
          </a:p>
        </p:txBody>
      </p:sp>
      <p:sp>
        <p:nvSpPr>
          <p:cNvPr id="5" name="Označba mesta vsebine 4">
            <a:extLst>
              <a:ext uri="{FF2B5EF4-FFF2-40B4-BE49-F238E27FC236}">
                <a16:creationId xmlns:a16="http://schemas.microsoft.com/office/drawing/2014/main" id="{82710C0D-9AE1-4F95-B1D8-2AECE2577B09}"/>
              </a:ext>
            </a:extLst>
          </p:cNvPr>
          <p:cNvSpPr>
            <a:spLocks noGrp="1"/>
          </p:cNvSpPr>
          <p:nvPr>
            <p:ph idx="1"/>
          </p:nvPr>
        </p:nvSpPr>
        <p:spPr/>
        <p:txBody>
          <a:bodyPr/>
          <a:lstStyle/>
          <a:p>
            <a:pPr marL="0" indent="0">
              <a:buNone/>
            </a:pPr>
            <a:r>
              <a:rPr lang="sl-SI" dirty="0"/>
              <a:t>V zvezek za GUM napiši naslov</a:t>
            </a:r>
            <a:endParaRPr lang="sl-SI" sz="2800" dirty="0">
              <a:solidFill>
                <a:srgbClr val="FF0000"/>
              </a:solidFill>
            </a:endParaRPr>
          </a:p>
          <a:p>
            <a:pPr marL="0" indent="0" algn="ctr">
              <a:buNone/>
            </a:pPr>
            <a:r>
              <a:rPr lang="sl-SI" sz="2800" dirty="0">
                <a:solidFill>
                  <a:srgbClr val="FF0000"/>
                </a:solidFill>
              </a:rPr>
              <a:t>Luna polna, prava zmeda		</a:t>
            </a:r>
            <a:r>
              <a:rPr lang="sl-SI" sz="2800" dirty="0"/>
              <a:t>(datum)</a:t>
            </a:r>
            <a:endParaRPr lang="sl-SI" sz="2800" dirty="0">
              <a:solidFill>
                <a:srgbClr val="FF0000"/>
              </a:solidFill>
            </a:endParaRPr>
          </a:p>
          <a:p>
            <a:pPr marL="0" indent="0" algn="ctr">
              <a:buNone/>
            </a:pPr>
            <a:endParaRPr lang="sl-SI" sz="2800" dirty="0">
              <a:solidFill>
                <a:srgbClr val="FF0000"/>
              </a:solidFill>
            </a:endParaRPr>
          </a:p>
          <a:p>
            <a:r>
              <a:rPr lang="sl-SI" dirty="0"/>
              <a:t>Gibanje melodije je lahko </a:t>
            </a:r>
            <a:r>
              <a:rPr lang="sl-SI" b="1" dirty="0">
                <a:solidFill>
                  <a:srgbClr val="FF0000"/>
                </a:solidFill>
                <a:effectLst>
                  <a:outerShdw blurRad="38100" dist="38100" dir="2700000" algn="tl">
                    <a:srgbClr val="000000">
                      <a:alpha val="43137"/>
                    </a:srgbClr>
                  </a:outerShdw>
                </a:effectLst>
              </a:rPr>
              <a:t>postopno tišje</a:t>
            </a:r>
            <a:r>
              <a:rPr lang="sl-SI" dirty="0"/>
              <a:t>.</a:t>
            </a:r>
          </a:p>
          <a:p>
            <a:r>
              <a:rPr lang="sl-SI" dirty="0"/>
              <a:t>Gibanje melodije je lahko tudi </a:t>
            </a:r>
            <a:r>
              <a:rPr lang="sl-SI" b="1" dirty="0">
                <a:solidFill>
                  <a:srgbClr val="FFC000"/>
                </a:solidFill>
                <a:effectLst>
                  <a:outerShdw blurRad="38100" dist="38100" dir="2700000" algn="tl">
                    <a:srgbClr val="000000">
                      <a:alpha val="43137"/>
                    </a:srgbClr>
                  </a:outerShdw>
                </a:effectLst>
              </a:rPr>
              <a:t>postopno glasnejše</a:t>
            </a:r>
            <a:r>
              <a:rPr lang="sl-SI" dirty="0"/>
              <a:t>.</a:t>
            </a:r>
          </a:p>
          <a:p>
            <a:r>
              <a:rPr lang="sl-SI" dirty="0"/>
              <a:t>Melodije se lahko gibljejo </a:t>
            </a:r>
            <a:r>
              <a:rPr lang="sl-SI" b="1" dirty="0">
                <a:solidFill>
                  <a:srgbClr val="00B0F0"/>
                </a:solidFill>
                <a:effectLst>
                  <a:outerShdw blurRad="38100" dist="38100" dir="2700000" algn="tl">
                    <a:srgbClr val="000000">
                      <a:alpha val="43137"/>
                    </a:srgbClr>
                  </a:outerShdw>
                </a:effectLst>
              </a:rPr>
              <a:t>navzgor</a:t>
            </a:r>
            <a:r>
              <a:rPr lang="sl-SI" dirty="0"/>
              <a:t> in </a:t>
            </a:r>
            <a:r>
              <a:rPr lang="sl-SI" b="1" dirty="0">
                <a:solidFill>
                  <a:srgbClr val="7030A0"/>
                </a:solidFill>
                <a:effectLst>
                  <a:outerShdw blurRad="38100" dist="38100" dir="2700000" algn="tl">
                    <a:srgbClr val="000000">
                      <a:alpha val="43137"/>
                    </a:srgbClr>
                  </a:outerShdw>
                </a:effectLst>
              </a:rPr>
              <a:t>navzdol</a:t>
            </a:r>
            <a:r>
              <a:rPr lang="sl-SI" dirty="0"/>
              <a:t>. Takrat so toni </a:t>
            </a:r>
            <a:r>
              <a:rPr lang="sl-SI" b="1" dirty="0">
                <a:solidFill>
                  <a:srgbClr val="00B0F0"/>
                </a:solidFill>
                <a:effectLst>
                  <a:outerShdw blurRad="38100" dist="38100" dir="2700000" algn="tl">
                    <a:srgbClr val="000000">
                      <a:alpha val="43137"/>
                    </a:srgbClr>
                  </a:outerShdw>
                </a:effectLst>
              </a:rPr>
              <a:t>višji</a:t>
            </a:r>
            <a:r>
              <a:rPr lang="sl-SI" dirty="0"/>
              <a:t> in </a:t>
            </a:r>
            <a:r>
              <a:rPr lang="sl-SI" b="1" dirty="0">
                <a:solidFill>
                  <a:srgbClr val="7030A0"/>
                </a:solidFill>
                <a:effectLst>
                  <a:outerShdw blurRad="38100" dist="38100" dir="2700000" algn="tl">
                    <a:srgbClr val="000000">
                      <a:alpha val="43137"/>
                    </a:srgbClr>
                  </a:outerShdw>
                </a:effectLst>
              </a:rPr>
              <a:t>nižji</a:t>
            </a:r>
            <a:r>
              <a:rPr lang="sl-SI" dirty="0"/>
              <a:t>.</a:t>
            </a:r>
          </a:p>
          <a:p>
            <a:pPr marL="0" indent="0" algn="just">
              <a:buNone/>
            </a:pPr>
            <a:r>
              <a:rPr lang="sl-SI" sz="2800" dirty="0"/>
              <a:t>Spodaj ilustriraj pesmico.</a:t>
            </a:r>
          </a:p>
        </p:txBody>
      </p:sp>
    </p:spTree>
    <p:extLst>
      <p:ext uri="{BB962C8B-B14F-4D97-AF65-F5344CB8AC3E}">
        <p14:creationId xmlns:p14="http://schemas.microsoft.com/office/powerpoint/2010/main" val="31500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E7DF84D6-03E0-44B5-AE66-7CA00534BB9C}"/>
              </a:ext>
            </a:extLst>
          </p:cNvPr>
          <p:cNvSpPr>
            <a:spLocks noGrp="1"/>
          </p:cNvSpPr>
          <p:nvPr>
            <p:ph type="title"/>
          </p:nvPr>
        </p:nvSpPr>
        <p:spPr/>
        <p:txBody>
          <a:bodyPr/>
          <a:lstStyle/>
          <a:p>
            <a:r>
              <a:rPr lang="sl-SI" dirty="0"/>
              <a:t>Živalska piramida </a:t>
            </a:r>
            <a:r>
              <a:rPr lang="sl-SI" sz="2000" dirty="0"/>
              <a:t>(R. Novak)</a:t>
            </a:r>
            <a:endParaRPr lang="sl-SI" dirty="0"/>
          </a:p>
        </p:txBody>
      </p:sp>
      <p:sp>
        <p:nvSpPr>
          <p:cNvPr id="6" name="Označba mesta vsebine 5">
            <a:extLst>
              <a:ext uri="{FF2B5EF4-FFF2-40B4-BE49-F238E27FC236}">
                <a16:creationId xmlns:a16="http://schemas.microsoft.com/office/drawing/2014/main" id="{AA834964-DC0B-45E5-BDDE-419D0AAF4D4A}"/>
              </a:ext>
            </a:extLst>
          </p:cNvPr>
          <p:cNvSpPr>
            <a:spLocks noGrp="1"/>
          </p:cNvSpPr>
          <p:nvPr>
            <p:ph idx="1"/>
          </p:nvPr>
        </p:nvSpPr>
        <p:spPr/>
        <p:txBody>
          <a:bodyPr>
            <a:normAutofit fontScale="92500" lnSpcReduction="10000"/>
          </a:bodyPr>
          <a:lstStyle/>
          <a:p>
            <a:pPr marL="0" indent="0">
              <a:buNone/>
            </a:pPr>
            <a:r>
              <a:rPr lang="sl-SI" dirty="0"/>
              <a:t>V zvezek napiši nov naslov</a:t>
            </a:r>
          </a:p>
          <a:p>
            <a:pPr marL="0" indent="0" algn="just">
              <a:buNone/>
            </a:pPr>
            <a:r>
              <a:rPr lang="sl-SI" dirty="0">
                <a:solidFill>
                  <a:srgbClr val="FF0000"/>
                </a:solidFill>
              </a:rPr>
              <a:t>Živalska piramida</a:t>
            </a:r>
          </a:p>
          <a:p>
            <a:pPr marL="0" indent="0">
              <a:buNone/>
            </a:pPr>
            <a:r>
              <a:rPr lang="sl-SI" dirty="0"/>
              <a:t>Nariši stopnice</a:t>
            </a:r>
          </a:p>
          <a:p>
            <a:pPr marL="0" indent="0">
              <a:buNone/>
            </a:pPr>
            <a:endParaRPr lang="sl-SI" dirty="0"/>
          </a:p>
          <a:p>
            <a:pPr marL="0" indent="0">
              <a:buNone/>
            </a:pPr>
            <a:r>
              <a:rPr lang="sl-SI" dirty="0"/>
              <a:t>Prisluhni skladbi in</a:t>
            </a:r>
          </a:p>
          <a:p>
            <a:pPr marL="0" indent="0">
              <a:buNone/>
            </a:pPr>
            <a:r>
              <a:rPr lang="sl-SI" dirty="0"/>
              <a:t>na vsako </a:t>
            </a:r>
          </a:p>
          <a:p>
            <a:pPr marL="0" indent="0">
              <a:buNone/>
            </a:pPr>
            <a:r>
              <a:rPr lang="sl-SI" dirty="0"/>
              <a:t>stopničko nariši </a:t>
            </a:r>
          </a:p>
          <a:p>
            <a:pPr marL="0" indent="0">
              <a:buNone/>
            </a:pPr>
            <a:r>
              <a:rPr lang="sl-SI" dirty="0"/>
              <a:t>žival, ki jo slišiš po </a:t>
            </a:r>
          </a:p>
          <a:p>
            <a:pPr marL="0" indent="0">
              <a:buNone/>
            </a:pPr>
            <a:r>
              <a:rPr lang="sl-SI" dirty="0"/>
              <a:t>vrsti.</a:t>
            </a:r>
          </a:p>
        </p:txBody>
      </p:sp>
      <p:pic>
        <p:nvPicPr>
          <p:cNvPr id="7" name="Živalska piramida">
            <a:hlinkClick r:id="" action="ppaction://media"/>
            <a:extLst>
              <a:ext uri="{FF2B5EF4-FFF2-40B4-BE49-F238E27FC236}">
                <a16:creationId xmlns:a16="http://schemas.microsoft.com/office/drawing/2014/main" id="{98419F00-98AE-4D4C-9BC4-E4DD90535C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54060" y="5487751"/>
            <a:ext cx="487362" cy="487363"/>
          </a:xfrm>
          <a:prstGeom prst="rect">
            <a:avLst/>
          </a:prstGeom>
        </p:spPr>
      </p:pic>
      <p:pic>
        <p:nvPicPr>
          <p:cNvPr id="8" name="Slika 7">
            <a:extLst>
              <a:ext uri="{FF2B5EF4-FFF2-40B4-BE49-F238E27FC236}">
                <a16:creationId xmlns:a16="http://schemas.microsoft.com/office/drawing/2014/main" id="{8D2FC181-C08C-4D9E-B24D-6F69DEA3EE8B}"/>
              </a:ext>
            </a:extLst>
          </p:cNvPr>
          <p:cNvPicPr>
            <a:picLocks noChangeAspect="1"/>
          </p:cNvPicPr>
          <p:nvPr/>
        </p:nvPicPr>
        <p:blipFill>
          <a:blip r:embed="rId5"/>
          <a:stretch>
            <a:fillRect/>
          </a:stretch>
        </p:blipFill>
        <p:spPr>
          <a:xfrm>
            <a:off x="4654252" y="2517409"/>
            <a:ext cx="7834815" cy="3741554"/>
          </a:xfrm>
          <a:prstGeom prst="rect">
            <a:avLst/>
          </a:prstGeom>
        </p:spPr>
      </p:pic>
      <p:sp>
        <p:nvSpPr>
          <p:cNvPr id="9" name="Pravokotnik 8">
            <a:extLst>
              <a:ext uri="{FF2B5EF4-FFF2-40B4-BE49-F238E27FC236}">
                <a16:creationId xmlns:a16="http://schemas.microsoft.com/office/drawing/2014/main" id="{9FC51E7A-8000-48C2-9135-6956DBA4096E}"/>
              </a:ext>
            </a:extLst>
          </p:cNvPr>
          <p:cNvSpPr/>
          <p:nvPr/>
        </p:nvSpPr>
        <p:spPr>
          <a:xfrm>
            <a:off x="4654252" y="2517408"/>
            <a:ext cx="1165332" cy="1847695"/>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
        <p:nvSpPr>
          <p:cNvPr id="10" name="Pravokotnik 9">
            <a:extLst>
              <a:ext uri="{FF2B5EF4-FFF2-40B4-BE49-F238E27FC236}">
                <a16:creationId xmlns:a16="http://schemas.microsoft.com/office/drawing/2014/main" id="{E0B13EDB-1C58-46CB-A75A-661CB7861BE6}"/>
              </a:ext>
            </a:extLst>
          </p:cNvPr>
          <p:cNvSpPr/>
          <p:nvPr/>
        </p:nvSpPr>
        <p:spPr>
          <a:xfrm>
            <a:off x="4654252" y="2852936"/>
            <a:ext cx="792088" cy="1899456"/>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
        <p:nvSpPr>
          <p:cNvPr id="11" name="Pravokotnik 10">
            <a:extLst>
              <a:ext uri="{FF2B5EF4-FFF2-40B4-BE49-F238E27FC236}">
                <a16:creationId xmlns:a16="http://schemas.microsoft.com/office/drawing/2014/main" id="{DAA74E17-AB64-4463-BF0A-411B93B8E544}"/>
              </a:ext>
            </a:extLst>
          </p:cNvPr>
          <p:cNvSpPr/>
          <p:nvPr/>
        </p:nvSpPr>
        <p:spPr>
          <a:xfrm rot="16200000">
            <a:off x="5674620" y="1987472"/>
            <a:ext cx="839584" cy="1899456"/>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
        <p:nvSpPr>
          <p:cNvPr id="12" name="Pravokotnik 11">
            <a:extLst>
              <a:ext uri="{FF2B5EF4-FFF2-40B4-BE49-F238E27FC236}">
                <a16:creationId xmlns:a16="http://schemas.microsoft.com/office/drawing/2014/main" id="{CB9B1272-A0B7-4F58-B95F-1A4BBC062A88}"/>
              </a:ext>
            </a:extLst>
          </p:cNvPr>
          <p:cNvSpPr/>
          <p:nvPr/>
        </p:nvSpPr>
        <p:spPr>
          <a:xfrm>
            <a:off x="6410900" y="2517408"/>
            <a:ext cx="1296144" cy="479544"/>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
        <p:nvSpPr>
          <p:cNvPr id="13" name="Pravokotnik 12">
            <a:extLst>
              <a:ext uri="{FF2B5EF4-FFF2-40B4-BE49-F238E27FC236}">
                <a16:creationId xmlns:a16="http://schemas.microsoft.com/office/drawing/2014/main" id="{FFE0299C-49F3-4C2E-9656-D41B7AF62173}"/>
              </a:ext>
            </a:extLst>
          </p:cNvPr>
          <p:cNvSpPr/>
          <p:nvPr/>
        </p:nvSpPr>
        <p:spPr>
          <a:xfrm>
            <a:off x="10486900" y="2517406"/>
            <a:ext cx="1296144" cy="839586"/>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
        <p:nvSpPr>
          <p:cNvPr id="14" name="Pravokotnik 13">
            <a:extLst>
              <a:ext uri="{FF2B5EF4-FFF2-40B4-BE49-F238E27FC236}">
                <a16:creationId xmlns:a16="http://schemas.microsoft.com/office/drawing/2014/main" id="{23517A4C-4C27-42F6-A176-C0C6F5EB9D8D}"/>
              </a:ext>
            </a:extLst>
          </p:cNvPr>
          <p:cNvSpPr/>
          <p:nvPr/>
        </p:nvSpPr>
        <p:spPr>
          <a:xfrm>
            <a:off x="12113011" y="3645024"/>
            <a:ext cx="376056" cy="1899456"/>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l-SI" dirty="0" err="1">
              <a:solidFill>
                <a:schemeClr val="tx1"/>
              </a:solidFill>
            </a:endParaRPr>
          </a:p>
        </p:txBody>
      </p:sp>
    </p:spTree>
    <p:extLst>
      <p:ext uri="{BB962C8B-B14F-4D97-AF65-F5344CB8AC3E}">
        <p14:creationId xmlns:p14="http://schemas.microsoft.com/office/powerpoint/2010/main" val="21479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81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02F8457-6128-45F7-9EA4-CE00B3A2A441}"/>
              </a:ext>
            </a:extLst>
          </p:cNvPr>
          <p:cNvSpPr>
            <a:spLocks noGrp="1"/>
          </p:cNvSpPr>
          <p:nvPr>
            <p:ph idx="1"/>
          </p:nvPr>
        </p:nvSpPr>
        <p:spPr/>
        <p:txBody>
          <a:bodyPr/>
          <a:lstStyle/>
          <a:p>
            <a:pPr marL="0" indent="0">
              <a:buNone/>
            </a:pPr>
            <a:r>
              <a:rPr lang="sl-SI" dirty="0"/>
              <a:t>Si opazil/a gibanje melodije. Najprej so se toni gibali navzgor, nato so se spuščali navzdol.</a:t>
            </a:r>
          </a:p>
          <a:p>
            <a:pPr marL="0" indent="0">
              <a:buNone/>
            </a:pPr>
            <a:endParaRPr lang="sl-SI" dirty="0"/>
          </a:p>
          <a:p>
            <a:pPr marL="0" indent="0">
              <a:buNone/>
            </a:pPr>
            <a:r>
              <a:rPr lang="sl-SI" dirty="0"/>
              <a:t>Ob primerjavi prve pesmi in druge skladbe opazimo, da so bili pri pesmi Luna polna, prava zmeda toni višji in nižji in melodija postopno tišja in postopno glasnejša. Pri skladbi Živalski karneval pa se je spreminjala samo višina tonov. Najprej smo se po tonih vzpenjali navzgor in nato smo se spuščali navzdol. Tako kot </a:t>
            </a:r>
            <a:r>
              <a:rPr lang="sl-SI" dirty="0" err="1"/>
              <a:t>živalice</a:t>
            </a:r>
            <a:r>
              <a:rPr lang="sl-SI" dirty="0"/>
              <a:t> na tvojih stopničkah.</a:t>
            </a:r>
          </a:p>
        </p:txBody>
      </p:sp>
    </p:spTree>
    <p:extLst>
      <p:ext uri="{BB962C8B-B14F-4D97-AF65-F5344CB8AC3E}">
        <p14:creationId xmlns:p14="http://schemas.microsoft.com/office/powerpoint/2010/main" val="16308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črt z balon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chemeClr val="tx1"/>
            </a:solidFill>
          </a:defRPr>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2689_TF03460631" id="{5429C819-815E-4EC4-AA2D-13832F5C6138}" vid="{D8B7C579-AC31-4AF6-B398-8B06EE7782D7}"/>
    </a:ext>
  </a:extLst>
</a:theme>
</file>

<file path=ppt/theme/theme2.xml><?xml version="1.0" encoding="utf-8"?>
<a:theme xmlns:a="http://schemas.openxmlformats.org/drawingml/2006/main" name="Officeova tema">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Diapozitivi, zasnovani v slogu oblačkov</Template>
  <TotalTime>49</TotalTime>
  <Words>540</Words>
  <Application>Microsoft Office PowerPoint</Application>
  <PresentationFormat>Po meri</PresentationFormat>
  <Paragraphs>73</Paragraphs>
  <Slides>9</Slides>
  <Notes>3</Notes>
  <HiddenSlides>0</HiddenSlides>
  <MMClips>3</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Century Gothic</vt:lpstr>
      <vt:lpstr>Euphemia</vt:lpstr>
      <vt:lpstr>Načrt z baloni</vt:lpstr>
      <vt:lpstr>Povzpnimo se navzgor  … in spustimo se navzdol</vt:lpstr>
      <vt:lpstr>Gibanje</vt:lpstr>
      <vt:lpstr>Gibanje melodije</vt:lpstr>
      <vt:lpstr>Luna polna, prava zmeda</vt:lpstr>
      <vt:lpstr>Luna polna, prava zmeda</vt:lpstr>
      <vt:lpstr>Luna polna, prava zmeda</vt:lpstr>
      <vt:lpstr>Luna polna, prava zmeda</vt:lpstr>
      <vt:lpstr>Živalska piramida (R. Novak)</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Povzpnimo se navzgor</dc:title>
  <dc:creator>Urška Omahna</dc:creator>
  <cp:lastModifiedBy>Urška Omahna</cp:lastModifiedBy>
  <cp:revision>6</cp:revision>
  <dcterms:created xsi:type="dcterms:W3CDTF">2020-05-11T04:12:59Z</dcterms:created>
  <dcterms:modified xsi:type="dcterms:W3CDTF">2020-05-11T05:02:08Z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