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zPYbqXWlnLX1vhc33MYyKVDf9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EDFBC-821E-4C88-A1AA-E5FA1D0A9A13}" v="10" dt="2022-11-05T09:32:09.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B72EDFBC-821E-4C88-A1AA-E5FA1D0A9A13}"/>
    <pc:docChg chg="undo custSel modSld">
      <pc:chgData name="Dragana Žunič" userId="8ad69b84-948a-4bd4-8f2c-cdaa6cf17412" providerId="ADAL" clId="{B72EDFBC-821E-4C88-A1AA-E5FA1D0A9A13}" dt="2022-11-05T09:35:32.131" v="1390" actId="20577"/>
      <pc:docMkLst>
        <pc:docMk/>
      </pc:docMkLst>
      <pc:sldChg chg="modSp mod">
        <pc:chgData name="Dragana Žunič" userId="8ad69b84-948a-4bd4-8f2c-cdaa6cf17412" providerId="ADAL" clId="{B72EDFBC-821E-4C88-A1AA-E5FA1D0A9A13}" dt="2022-11-05T09:12:11.928" v="43" actId="20577"/>
        <pc:sldMkLst>
          <pc:docMk/>
          <pc:sldMk cId="0" sldId="257"/>
        </pc:sldMkLst>
        <pc:spChg chg="mod">
          <ac:chgData name="Dragana Žunič" userId="8ad69b84-948a-4bd4-8f2c-cdaa6cf17412" providerId="ADAL" clId="{B72EDFBC-821E-4C88-A1AA-E5FA1D0A9A13}" dt="2022-11-05T09:12:11.928" v="43" actId="20577"/>
          <ac:spMkLst>
            <pc:docMk/>
            <pc:sldMk cId="0" sldId="257"/>
            <ac:spMk id="97" creationId="{00000000-0000-0000-0000-000000000000}"/>
          </ac:spMkLst>
        </pc:spChg>
      </pc:sldChg>
      <pc:sldChg chg="modSp mod">
        <pc:chgData name="Dragana Žunič" userId="8ad69b84-948a-4bd4-8f2c-cdaa6cf17412" providerId="ADAL" clId="{B72EDFBC-821E-4C88-A1AA-E5FA1D0A9A13}" dt="2022-11-05T09:12:53.439" v="67" actId="20577"/>
        <pc:sldMkLst>
          <pc:docMk/>
          <pc:sldMk cId="0" sldId="258"/>
        </pc:sldMkLst>
        <pc:spChg chg="mod">
          <ac:chgData name="Dragana Žunič" userId="8ad69b84-948a-4bd4-8f2c-cdaa6cf17412" providerId="ADAL" clId="{B72EDFBC-821E-4C88-A1AA-E5FA1D0A9A13}" dt="2022-11-05T09:12:40.010" v="44"/>
          <ac:spMkLst>
            <pc:docMk/>
            <pc:sldMk cId="0" sldId="258"/>
            <ac:spMk id="111" creationId="{00000000-0000-0000-0000-000000000000}"/>
          </ac:spMkLst>
        </pc:spChg>
        <pc:spChg chg="mod">
          <ac:chgData name="Dragana Žunič" userId="8ad69b84-948a-4bd4-8f2c-cdaa6cf17412" providerId="ADAL" clId="{B72EDFBC-821E-4C88-A1AA-E5FA1D0A9A13}" dt="2022-11-05T09:12:46.580" v="51" actId="20577"/>
          <ac:spMkLst>
            <pc:docMk/>
            <pc:sldMk cId="0" sldId="258"/>
            <ac:spMk id="114" creationId="{00000000-0000-0000-0000-000000000000}"/>
          </ac:spMkLst>
        </pc:spChg>
        <pc:spChg chg="mod">
          <ac:chgData name="Dragana Žunič" userId="8ad69b84-948a-4bd4-8f2c-cdaa6cf17412" providerId="ADAL" clId="{B72EDFBC-821E-4C88-A1AA-E5FA1D0A9A13}" dt="2022-11-05T09:12:53.439" v="67" actId="20577"/>
          <ac:spMkLst>
            <pc:docMk/>
            <pc:sldMk cId="0" sldId="258"/>
            <ac:spMk id="116" creationId="{00000000-0000-0000-0000-000000000000}"/>
          </ac:spMkLst>
        </pc:spChg>
      </pc:sldChg>
      <pc:sldChg chg="modSp mod">
        <pc:chgData name="Dragana Žunič" userId="8ad69b84-948a-4bd4-8f2c-cdaa6cf17412" providerId="ADAL" clId="{B72EDFBC-821E-4C88-A1AA-E5FA1D0A9A13}" dt="2022-11-05T09:21:45.744" v="633" actId="20577"/>
        <pc:sldMkLst>
          <pc:docMk/>
          <pc:sldMk cId="0" sldId="259"/>
        </pc:sldMkLst>
        <pc:spChg chg="mod">
          <ac:chgData name="Dragana Žunič" userId="8ad69b84-948a-4bd4-8f2c-cdaa6cf17412" providerId="ADAL" clId="{B72EDFBC-821E-4C88-A1AA-E5FA1D0A9A13}" dt="2022-11-05T09:13:28.209" v="68"/>
          <ac:spMkLst>
            <pc:docMk/>
            <pc:sldMk cId="0" sldId="259"/>
            <ac:spMk id="123" creationId="{00000000-0000-0000-0000-000000000000}"/>
          </ac:spMkLst>
        </pc:spChg>
        <pc:spChg chg="mod">
          <ac:chgData name="Dragana Žunič" userId="8ad69b84-948a-4bd4-8f2c-cdaa6cf17412" providerId="ADAL" clId="{B72EDFBC-821E-4C88-A1AA-E5FA1D0A9A13}" dt="2022-11-05T09:21:45.744" v="633" actId="20577"/>
          <ac:spMkLst>
            <pc:docMk/>
            <pc:sldMk cId="0" sldId="259"/>
            <ac:spMk id="124" creationId="{00000000-0000-0000-0000-000000000000}"/>
          </ac:spMkLst>
        </pc:spChg>
      </pc:sldChg>
      <pc:sldChg chg="modSp mod">
        <pc:chgData name="Dragana Žunič" userId="8ad69b84-948a-4bd4-8f2c-cdaa6cf17412" providerId="ADAL" clId="{B72EDFBC-821E-4C88-A1AA-E5FA1D0A9A13}" dt="2022-11-05T09:23:51.659" v="742" actId="20577"/>
        <pc:sldMkLst>
          <pc:docMk/>
          <pc:sldMk cId="0" sldId="260"/>
        </pc:sldMkLst>
        <pc:spChg chg="mod">
          <ac:chgData name="Dragana Žunič" userId="8ad69b84-948a-4bd4-8f2c-cdaa6cf17412" providerId="ADAL" clId="{B72EDFBC-821E-4C88-A1AA-E5FA1D0A9A13}" dt="2022-11-05T09:21:54.888" v="645" actId="20577"/>
          <ac:spMkLst>
            <pc:docMk/>
            <pc:sldMk cId="0" sldId="260"/>
            <ac:spMk id="136" creationId="{00000000-0000-0000-0000-000000000000}"/>
          </ac:spMkLst>
        </pc:spChg>
        <pc:spChg chg="mod">
          <ac:chgData name="Dragana Žunič" userId="8ad69b84-948a-4bd4-8f2c-cdaa6cf17412" providerId="ADAL" clId="{B72EDFBC-821E-4C88-A1AA-E5FA1D0A9A13}" dt="2022-11-05T09:22:01" v="651" actId="20577"/>
          <ac:spMkLst>
            <pc:docMk/>
            <pc:sldMk cId="0" sldId="260"/>
            <ac:spMk id="139" creationId="{00000000-0000-0000-0000-000000000000}"/>
          </ac:spMkLst>
        </pc:spChg>
        <pc:spChg chg="mod">
          <ac:chgData name="Dragana Žunič" userId="8ad69b84-948a-4bd4-8f2c-cdaa6cf17412" providerId="ADAL" clId="{B72EDFBC-821E-4C88-A1AA-E5FA1D0A9A13}" dt="2022-11-05T09:22:28.446" v="668" actId="20577"/>
          <ac:spMkLst>
            <pc:docMk/>
            <pc:sldMk cId="0" sldId="260"/>
            <ac:spMk id="141" creationId="{00000000-0000-0000-0000-000000000000}"/>
          </ac:spMkLst>
        </pc:spChg>
        <pc:spChg chg="mod">
          <ac:chgData name="Dragana Žunič" userId="8ad69b84-948a-4bd4-8f2c-cdaa6cf17412" providerId="ADAL" clId="{B72EDFBC-821E-4C88-A1AA-E5FA1D0A9A13}" dt="2022-11-05T09:23:25.656" v="686" actId="20577"/>
          <ac:spMkLst>
            <pc:docMk/>
            <pc:sldMk cId="0" sldId="260"/>
            <ac:spMk id="143" creationId="{00000000-0000-0000-0000-000000000000}"/>
          </ac:spMkLst>
        </pc:spChg>
        <pc:spChg chg="mod">
          <ac:chgData name="Dragana Žunič" userId="8ad69b84-948a-4bd4-8f2c-cdaa6cf17412" providerId="ADAL" clId="{B72EDFBC-821E-4C88-A1AA-E5FA1D0A9A13}" dt="2022-11-05T09:23:51.659" v="742" actId="20577"/>
          <ac:spMkLst>
            <pc:docMk/>
            <pc:sldMk cId="0" sldId="260"/>
            <ac:spMk id="145" creationId="{00000000-0000-0000-0000-000000000000}"/>
          </ac:spMkLst>
        </pc:spChg>
      </pc:sldChg>
      <pc:sldChg chg="modSp mod">
        <pc:chgData name="Dragana Žunič" userId="8ad69b84-948a-4bd4-8f2c-cdaa6cf17412" providerId="ADAL" clId="{B72EDFBC-821E-4C88-A1AA-E5FA1D0A9A13}" dt="2022-11-05T09:25:44.170" v="796" actId="20577"/>
        <pc:sldMkLst>
          <pc:docMk/>
          <pc:sldMk cId="0" sldId="261"/>
        </pc:sldMkLst>
        <pc:spChg chg="mod">
          <ac:chgData name="Dragana Žunič" userId="8ad69b84-948a-4bd4-8f2c-cdaa6cf17412" providerId="ADAL" clId="{B72EDFBC-821E-4C88-A1AA-E5FA1D0A9A13}" dt="2022-11-05T09:24:01.970" v="751" actId="20577"/>
          <ac:spMkLst>
            <pc:docMk/>
            <pc:sldMk cId="0" sldId="261"/>
            <ac:spMk id="151" creationId="{00000000-0000-0000-0000-000000000000}"/>
          </ac:spMkLst>
        </pc:spChg>
        <pc:spChg chg="mod">
          <ac:chgData name="Dragana Žunič" userId="8ad69b84-948a-4bd4-8f2c-cdaa6cf17412" providerId="ADAL" clId="{B72EDFBC-821E-4C88-A1AA-E5FA1D0A9A13}" dt="2022-11-05T09:24:49.419" v="753"/>
          <ac:spMkLst>
            <pc:docMk/>
            <pc:sldMk cId="0" sldId="261"/>
            <ac:spMk id="155" creationId="{00000000-0000-0000-0000-000000000000}"/>
          </ac:spMkLst>
        </pc:spChg>
        <pc:spChg chg="mod">
          <ac:chgData name="Dragana Žunič" userId="8ad69b84-948a-4bd4-8f2c-cdaa6cf17412" providerId="ADAL" clId="{B72EDFBC-821E-4C88-A1AA-E5FA1D0A9A13}" dt="2022-11-05T09:24:58.747" v="771" actId="20577"/>
          <ac:spMkLst>
            <pc:docMk/>
            <pc:sldMk cId="0" sldId="261"/>
            <ac:spMk id="157" creationId="{00000000-0000-0000-0000-000000000000}"/>
          </ac:spMkLst>
        </pc:spChg>
        <pc:spChg chg="mod">
          <ac:chgData name="Dragana Žunič" userId="8ad69b84-948a-4bd4-8f2c-cdaa6cf17412" providerId="ADAL" clId="{B72EDFBC-821E-4C88-A1AA-E5FA1D0A9A13}" dt="2022-11-05T09:25:20.230" v="780" actId="20577"/>
          <ac:spMkLst>
            <pc:docMk/>
            <pc:sldMk cId="0" sldId="261"/>
            <ac:spMk id="159" creationId="{00000000-0000-0000-0000-000000000000}"/>
          </ac:spMkLst>
        </pc:spChg>
        <pc:spChg chg="mod">
          <ac:chgData name="Dragana Žunič" userId="8ad69b84-948a-4bd4-8f2c-cdaa6cf17412" providerId="ADAL" clId="{B72EDFBC-821E-4C88-A1AA-E5FA1D0A9A13}" dt="2022-11-05T09:25:44.170" v="796" actId="20577"/>
          <ac:spMkLst>
            <pc:docMk/>
            <pc:sldMk cId="0" sldId="261"/>
            <ac:spMk id="161" creationId="{00000000-0000-0000-0000-000000000000}"/>
          </ac:spMkLst>
        </pc:spChg>
      </pc:sldChg>
      <pc:sldChg chg="addSp delSp modSp mod">
        <pc:chgData name="Dragana Žunič" userId="8ad69b84-948a-4bd4-8f2c-cdaa6cf17412" providerId="ADAL" clId="{B72EDFBC-821E-4C88-A1AA-E5FA1D0A9A13}" dt="2022-11-05T09:35:32.131" v="1390" actId="20577"/>
        <pc:sldMkLst>
          <pc:docMk/>
          <pc:sldMk cId="0" sldId="262"/>
        </pc:sldMkLst>
        <pc:spChg chg="add del">
          <ac:chgData name="Dragana Žunič" userId="8ad69b84-948a-4bd4-8f2c-cdaa6cf17412" providerId="ADAL" clId="{B72EDFBC-821E-4C88-A1AA-E5FA1D0A9A13}" dt="2022-11-05T09:30:23.832" v="1111" actId="22"/>
          <ac:spMkLst>
            <pc:docMk/>
            <pc:sldMk cId="0" sldId="262"/>
            <ac:spMk id="3" creationId="{7B5F947F-38EC-4537-F243-D86777F5A9F9}"/>
          </ac:spMkLst>
        </pc:spChg>
        <pc:spChg chg="add del">
          <ac:chgData name="Dragana Žunič" userId="8ad69b84-948a-4bd4-8f2c-cdaa6cf17412" providerId="ADAL" clId="{B72EDFBC-821E-4C88-A1AA-E5FA1D0A9A13}" dt="2022-11-05T09:30:55.437" v="1115" actId="21"/>
          <ac:spMkLst>
            <pc:docMk/>
            <pc:sldMk cId="0" sldId="262"/>
            <ac:spMk id="5" creationId="{99EDA4CC-C0F1-4F88-E118-FE9C2D879CF7}"/>
          </ac:spMkLst>
        </pc:spChg>
        <pc:spChg chg="mod">
          <ac:chgData name="Dragana Žunič" userId="8ad69b84-948a-4bd4-8f2c-cdaa6cf17412" providerId="ADAL" clId="{B72EDFBC-821E-4C88-A1AA-E5FA1D0A9A13}" dt="2022-11-05T09:25:54.847" v="809" actId="20577"/>
          <ac:spMkLst>
            <pc:docMk/>
            <pc:sldMk cId="0" sldId="262"/>
            <ac:spMk id="167" creationId="{00000000-0000-0000-0000-000000000000}"/>
          </ac:spMkLst>
        </pc:spChg>
        <pc:spChg chg="mod">
          <ac:chgData name="Dragana Žunič" userId="8ad69b84-948a-4bd4-8f2c-cdaa6cf17412" providerId="ADAL" clId="{B72EDFBC-821E-4C88-A1AA-E5FA1D0A9A13}" dt="2022-11-05T09:26:41.867" v="837" actId="20577"/>
          <ac:spMkLst>
            <pc:docMk/>
            <pc:sldMk cId="0" sldId="262"/>
            <ac:spMk id="170" creationId="{00000000-0000-0000-0000-000000000000}"/>
          </ac:spMkLst>
        </pc:spChg>
        <pc:spChg chg="mod">
          <ac:chgData name="Dragana Žunič" userId="8ad69b84-948a-4bd4-8f2c-cdaa6cf17412" providerId="ADAL" clId="{B72EDFBC-821E-4C88-A1AA-E5FA1D0A9A13}" dt="2022-11-05T09:27:40.594" v="928" actId="20577"/>
          <ac:spMkLst>
            <pc:docMk/>
            <pc:sldMk cId="0" sldId="262"/>
            <ac:spMk id="172" creationId="{00000000-0000-0000-0000-000000000000}"/>
          </ac:spMkLst>
        </pc:spChg>
        <pc:spChg chg="mod">
          <ac:chgData name="Dragana Žunič" userId="8ad69b84-948a-4bd4-8f2c-cdaa6cf17412" providerId="ADAL" clId="{B72EDFBC-821E-4C88-A1AA-E5FA1D0A9A13}" dt="2022-11-05T09:28:14.662" v="930"/>
          <ac:spMkLst>
            <pc:docMk/>
            <pc:sldMk cId="0" sldId="262"/>
            <ac:spMk id="174" creationId="{00000000-0000-0000-0000-000000000000}"/>
          </ac:spMkLst>
        </pc:spChg>
        <pc:spChg chg="mod">
          <ac:chgData name="Dragana Žunič" userId="8ad69b84-948a-4bd4-8f2c-cdaa6cf17412" providerId="ADAL" clId="{B72EDFBC-821E-4C88-A1AA-E5FA1D0A9A13}" dt="2022-11-05T09:29:37.404" v="1053" actId="20577"/>
          <ac:spMkLst>
            <pc:docMk/>
            <pc:sldMk cId="0" sldId="262"/>
            <ac:spMk id="176" creationId="{00000000-0000-0000-0000-000000000000}"/>
          </ac:spMkLst>
        </pc:spChg>
        <pc:spChg chg="mod">
          <ac:chgData name="Dragana Žunič" userId="8ad69b84-948a-4bd4-8f2c-cdaa6cf17412" providerId="ADAL" clId="{B72EDFBC-821E-4C88-A1AA-E5FA1D0A9A13}" dt="2022-11-05T09:32:41.721" v="1205" actId="113"/>
          <ac:spMkLst>
            <pc:docMk/>
            <pc:sldMk cId="0" sldId="262"/>
            <ac:spMk id="178" creationId="{00000000-0000-0000-0000-000000000000}"/>
          </ac:spMkLst>
        </pc:spChg>
        <pc:spChg chg="mod">
          <ac:chgData name="Dragana Žunič" userId="8ad69b84-948a-4bd4-8f2c-cdaa6cf17412" providerId="ADAL" clId="{B72EDFBC-821E-4C88-A1AA-E5FA1D0A9A13}" dt="2022-11-05T09:33:12.794" v="1270" actId="20577"/>
          <ac:spMkLst>
            <pc:docMk/>
            <pc:sldMk cId="0" sldId="262"/>
            <ac:spMk id="180" creationId="{00000000-0000-0000-0000-000000000000}"/>
          </ac:spMkLst>
        </pc:spChg>
        <pc:spChg chg="mod">
          <ac:chgData name="Dragana Žunič" userId="8ad69b84-948a-4bd4-8f2c-cdaa6cf17412" providerId="ADAL" clId="{B72EDFBC-821E-4C88-A1AA-E5FA1D0A9A13}" dt="2022-11-05T09:33:48.196" v="1321" actId="20577"/>
          <ac:spMkLst>
            <pc:docMk/>
            <pc:sldMk cId="0" sldId="262"/>
            <ac:spMk id="182" creationId="{00000000-0000-0000-0000-000000000000}"/>
          </ac:spMkLst>
        </pc:spChg>
        <pc:spChg chg="mod">
          <ac:chgData name="Dragana Žunič" userId="8ad69b84-948a-4bd4-8f2c-cdaa6cf17412" providerId="ADAL" clId="{B72EDFBC-821E-4C88-A1AA-E5FA1D0A9A13}" dt="2022-11-05T09:35:32.131" v="1390" actId="20577"/>
          <ac:spMkLst>
            <pc:docMk/>
            <pc:sldMk cId="0" sldId="262"/>
            <ac:spMk id="184" creationId="{00000000-0000-0000-0000-000000000000}"/>
          </ac:spMkLst>
        </pc:spChg>
        <pc:grpChg chg="mod">
          <ac:chgData name="Dragana Žunič" userId="8ad69b84-948a-4bd4-8f2c-cdaa6cf17412" providerId="ADAL" clId="{B72EDFBC-821E-4C88-A1AA-E5FA1D0A9A13}" dt="2022-11-05T09:30:57.110" v="1116" actId="1076"/>
          <ac:grpSpMkLst>
            <pc:docMk/>
            <pc:sldMk cId="0" sldId="262"/>
            <ac:grpSpMk id="168" creationId="{00000000-0000-0000-0000-000000000000}"/>
          </ac:grpSpMkLst>
        </pc:grpChg>
      </pc:sldChg>
      <pc:sldChg chg="modSp mod">
        <pc:chgData name="Dragana Žunič" userId="8ad69b84-948a-4bd4-8f2c-cdaa6cf17412" providerId="ADAL" clId="{B72EDFBC-821E-4C88-A1AA-E5FA1D0A9A13}" dt="2022-11-05T09:34:33.610" v="1371" actId="20577"/>
        <pc:sldMkLst>
          <pc:docMk/>
          <pc:sldMk cId="0" sldId="264"/>
        </pc:sldMkLst>
        <pc:spChg chg="mod">
          <ac:chgData name="Dragana Žunič" userId="8ad69b84-948a-4bd4-8f2c-cdaa6cf17412" providerId="ADAL" clId="{B72EDFBC-821E-4C88-A1AA-E5FA1D0A9A13}" dt="2022-11-05T09:34:33.610" v="1371" actId="20577"/>
          <ac:spMkLst>
            <pc:docMk/>
            <pc:sldMk cId="0" sldId="264"/>
            <ac:spMk id="217" creationId="{00000000-0000-0000-0000-000000000000}"/>
          </ac:spMkLst>
        </pc:spChg>
      </pc:sldChg>
      <pc:sldChg chg="modSp mod">
        <pc:chgData name="Dragana Žunič" userId="8ad69b84-948a-4bd4-8f2c-cdaa6cf17412" providerId="ADAL" clId="{B72EDFBC-821E-4C88-A1AA-E5FA1D0A9A13}" dt="2022-11-05T09:34:42.596" v="1389" actId="20577"/>
        <pc:sldMkLst>
          <pc:docMk/>
          <pc:sldMk cId="0" sldId="265"/>
        </pc:sldMkLst>
        <pc:spChg chg="mod">
          <ac:chgData name="Dragana Žunič" userId="8ad69b84-948a-4bd4-8f2c-cdaa6cf17412" providerId="ADAL" clId="{B72EDFBC-821E-4C88-A1AA-E5FA1D0A9A13}" dt="2022-11-05T09:34:42.596" v="1389" actId="20577"/>
          <ac:spMkLst>
            <pc:docMk/>
            <pc:sldMk cId="0" sldId="265"/>
            <ac:spMk id="2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35" name="Google Shape;235;p10"/>
          <p:cNvGrpSpPr/>
          <p:nvPr/>
        </p:nvGrpSpPr>
        <p:grpSpPr>
          <a:xfrm>
            <a:off x="1303402" y="3985"/>
            <a:ext cx="9772765" cy="6858000"/>
            <a:chOff x="1303402" y="3985"/>
            <a:chExt cx="9772765" cy="6858000"/>
          </a:xfrm>
        </p:grpSpPr>
        <p:sp>
          <p:nvSpPr>
            <p:cNvPr id="236" name="Google Shape;236;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3" name="Google Shape;243;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sl-SI" sz="5200" dirty="0">
                <a:solidFill>
                  <a:schemeClr val="dk2"/>
                </a:solidFill>
                <a:latin typeface="Overlock"/>
                <a:ea typeface="Overlock"/>
                <a:cs typeface="Overlock"/>
                <a:sym typeface="Overlock"/>
              </a:rPr>
              <a:t>Hvala za pozornost</a:t>
            </a:r>
            <a:endParaRPr dirty="0"/>
          </a:p>
        </p:txBody>
      </p:sp>
      <p:sp>
        <p:nvSpPr>
          <p:cNvPr id="244" name="Google Shape;244;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50" name="Google Shape;250;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1" name="Google Shape;251;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2" name="Google Shape;252;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3" name="Google Shape;253;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691450" y="1738392"/>
            <a:ext cx="3592874" cy="3460331"/>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sl-SI" sz="3000" dirty="0">
                <a:solidFill>
                  <a:srgbClr val="FFFFFF"/>
                </a:solidFill>
                <a:latin typeface="Overlock"/>
                <a:ea typeface="Overlock"/>
                <a:cs typeface="Overlock"/>
                <a:sym typeface="Overlock"/>
              </a:rPr>
              <a:t>Moja družbena mreža: Družina</a:t>
            </a:r>
            <a:endParaRPr lang="en-GB" sz="3000" dirty="0">
              <a:solidFill>
                <a:srgbClr val="FFFFFF"/>
              </a:solidFill>
              <a:latin typeface="Overlock"/>
              <a:ea typeface="Overlock"/>
              <a:cs typeface="Overlock"/>
              <a:sym typeface="Overlock"/>
            </a:endParaRPr>
          </a:p>
        </p:txBody>
      </p:sp>
      <p:pic>
        <p:nvPicPr>
          <p:cNvPr id="98" name="Google Shape;98;p2" descr="Calendar&#10;&#10;Description automatically generated"/>
          <p:cNvPicPr preferRelativeResize="0">
            <a:picLocks noGrp="1"/>
          </p:cNvPicPr>
          <p:nvPr>
            <p:ph type="body" idx="1"/>
          </p:nvPr>
        </p:nvPicPr>
        <p:blipFill rotWithShape="1">
          <a:blip r:embed="rId3">
            <a:alphaModFix/>
          </a:blip>
          <a:srcRect l="21129" t="34053" r="56246" b="26377"/>
          <a:stretch/>
        </p:blipFill>
        <p:spPr>
          <a:xfrm>
            <a:off x="5595291" y="730688"/>
            <a:ext cx="5485607" cy="5396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a:solidFill>
                  <a:schemeClr val="dk2"/>
                </a:solidFill>
                <a:latin typeface="Overlock"/>
                <a:ea typeface="Overlock"/>
                <a:cs typeface="Overlock"/>
                <a:sym typeface="Overlock"/>
              </a:rPr>
              <a:t>Pogovorimo se o…</a:t>
            </a:r>
            <a:endParaRPr sz="4000" dirty="0">
              <a:solidFill>
                <a:schemeClr val="dk2"/>
              </a:solidFill>
              <a:latin typeface="Overlock"/>
              <a:ea typeface="Overlock"/>
              <a:cs typeface="Overlock"/>
              <a:sym typeface="Overlock"/>
            </a:endParaRPr>
          </a:p>
        </p:txBody>
      </p:sp>
      <p:grpSp>
        <p:nvGrpSpPr>
          <p:cNvPr id="112" name="Google Shape;112;p3"/>
          <p:cNvGrpSpPr/>
          <p:nvPr/>
        </p:nvGrpSpPr>
        <p:grpSpPr>
          <a:xfrm>
            <a:off x="6091238" y="959652"/>
            <a:ext cx="5115491" cy="4939818"/>
            <a:chOff x="0" y="3999"/>
            <a:chExt cx="5115491" cy="4939818"/>
          </a:xfrm>
        </p:grpSpPr>
        <p:sp>
          <p:nvSpPr>
            <p:cNvPr id="113" name="Google Shape;113;p3"/>
            <p:cNvSpPr/>
            <p:nvPr/>
          </p:nvSpPr>
          <p:spPr>
            <a:xfrm>
              <a:off x="0" y="3999"/>
              <a:ext cx="5115491" cy="238350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116353" y="120352"/>
              <a:ext cx="4882785" cy="2150803"/>
            </a:xfrm>
            <a:prstGeom prst="rect">
              <a:avLst/>
            </a:prstGeom>
            <a:noFill/>
            <a:ln>
              <a:noFill/>
            </a:ln>
          </p:spPr>
          <p:txBody>
            <a:bodyPr spcFirstLastPara="1" wrap="square" lIns="228600" tIns="228600" rIns="228600" bIns="228600" anchor="ctr" anchorCtr="0">
              <a:noAutofit/>
            </a:bodyPr>
            <a:lstStyle/>
            <a:p>
              <a:pPr marL="0" marR="0" lvl="0" indent="0" algn="l" rtl="0">
                <a:lnSpc>
                  <a:spcPct val="90000"/>
                </a:lnSpc>
                <a:spcBef>
                  <a:spcPts val="0"/>
                </a:spcBef>
                <a:spcAft>
                  <a:spcPts val="0"/>
                </a:spcAft>
                <a:buClr>
                  <a:schemeClr val="lt1"/>
                </a:buClr>
                <a:buSzPts val="6000"/>
                <a:buFont typeface="Calibri"/>
                <a:buNone/>
              </a:pPr>
              <a:r>
                <a:rPr lang="sl-SI" sz="6000" b="0" i="0" u="none" strike="noStrike" cap="none" dirty="0">
                  <a:solidFill>
                    <a:schemeClr val="lt1"/>
                  </a:solidFill>
                  <a:latin typeface="Calibri"/>
                  <a:ea typeface="Calibri"/>
                  <a:cs typeface="Calibri"/>
                  <a:sym typeface="Calibri"/>
                </a:rPr>
                <a:t>Družina</a:t>
              </a:r>
              <a:endParaRPr dirty="0"/>
            </a:p>
          </p:txBody>
        </p:sp>
        <p:sp>
          <p:nvSpPr>
            <p:cNvPr id="115" name="Google Shape;115;p3"/>
            <p:cNvSpPr/>
            <p:nvPr/>
          </p:nvSpPr>
          <p:spPr>
            <a:xfrm>
              <a:off x="0" y="2560308"/>
              <a:ext cx="5115491" cy="2383509"/>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116353" y="2676661"/>
              <a:ext cx="4882785" cy="2150803"/>
            </a:xfrm>
            <a:prstGeom prst="rect">
              <a:avLst/>
            </a:prstGeom>
            <a:noFill/>
            <a:ln>
              <a:noFill/>
            </a:ln>
          </p:spPr>
          <p:txBody>
            <a:bodyPr spcFirstLastPara="1" wrap="square" lIns="228600" tIns="228600" rIns="228600" bIns="228600" anchor="ctr" anchorCtr="0">
              <a:noAutofit/>
            </a:bodyPr>
            <a:lstStyle/>
            <a:p>
              <a:pPr marL="0" marR="0" lvl="0" indent="0" algn="l" rtl="0">
                <a:lnSpc>
                  <a:spcPct val="90000"/>
                </a:lnSpc>
                <a:spcBef>
                  <a:spcPts val="0"/>
                </a:spcBef>
                <a:spcAft>
                  <a:spcPts val="0"/>
                </a:spcAft>
                <a:buClr>
                  <a:schemeClr val="lt1"/>
                </a:buClr>
                <a:buSzPts val="6000"/>
                <a:buFont typeface="Calibri"/>
                <a:buNone/>
              </a:pPr>
              <a:r>
                <a:rPr lang="sl-SI" sz="6000" b="0" i="0" u="none" strike="noStrike" cap="none" dirty="0">
                  <a:solidFill>
                    <a:schemeClr val="lt1"/>
                  </a:solidFill>
                  <a:latin typeface="Calibri"/>
                  <a:ea typeface="Calibri"/>
                  <a:cs typeface="Calibri"/>
                  <a:sym typeface="Calibri"/>
                </a:rPr>
                <a:t>Podporne skupine</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a:solidFill>
                  <a:schemeClr val="dk2"/>
                </a:solidFill>
                <a:latin typeface="Overlock"/>
                <a:ea typeface="Overlock"/>
                <a:cs typeface="Overlock"/>
                <a:sym typeface="Overlock"/>
              </a:rPr>
              <a:t>Premislimo…</a:t>
            </a:r>
            <a:endParaRPr dirty="0"/>
          </a:p>
        </p:txBody>
      </p:sp>
      <p:sp>
        <p:nvSpPr>
          <p:cNvPr id="124" name="Google Shape;124;p4"/>
          <p:cNvSpPr txBox="1">
            <a:spLocks noGrp="1"/>
          </p:cNvSpPr>
          <p:nvPr>
            <p:ph type="body" idx="1"/>
          </p:nvPr>
        </p:nvSpPr>
        <p:spPr>
          <a:xfrm>
            <a:off x="804672" y="2421683"/>
            <a:ext cx="4765949" cy="3633362"/>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2"/>
              </a:buClr>
              <a:buSzPct val="100000"/>
              <a:buChar char="•"/>
            </a:pPr>
            <a:r>
              <a:rPr lang="pl-PL" dirty="0">
                <a:solidFill>
                  <a:schemeClr val="dk2"/>
                </a:solidFill>
                <a:latin typeface="Overlock"/>
                <a:ea typeface="Overlock"/>
                <a:cs typeface="Overlock"/>
                <a:sym typeface="Overlock"/>
              </a:rPr>
              <a:t>Kako podpirate družinske odnose med svojimi otroki</a:t>
            </a:r>
            <a:r>
              <a:rPr lang="en-US" dirty="0">
                <a:solidFill>
                  <a:schemeClr val="dk2"/>
                </a:solidFill>
                <a:latin typeface="Overlock"/>
                <a:ea typeface="Overlock"/>
                <a:cs typeface="Overlock"/>
                <a:sym typeface="Overlock"/>
              </a:rPr>
              <a:t>? </a:t>
            </a:r>
            <a:endParaRPr dirty="0"/>
          </a:p>
          <a:p>
            <a:pPr marL="228600" lvl="0" indent="-228600" algn="l" rtl="0">
              <a:lnSpc>
                <a:spcPct val="90000"/>
              </a:lnSpc>
              <a:spcBef>
                <a:spcPts val="1000"/>
              </a:spcBef>
              <a:spcAft>
                <a:spcPts val="0"/>
              </a:spcAft>
              <a:buClr>
                <a:schemeClr val="dk2"/>
              </a:buClr>
              <a:buSzPct val="100000"/>
              <a:buChar char="•"/>
            </a:pPr>
            <a:r>
              <a:rPr lang="en-US" dirty="0" err="1">
                <a:solidFill>
                  <a:schemeClr val="dk2"/>
                </a:solidFill>
                <a:latin typeface="Overlock"/>
                <a:ea typeface="Overlock"/>
                <a:cs typeface="Overlock"/>
                <a:sym typeface="Overlock"/>
              </a:rPr>
              <a:t>Kako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sorojenci</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izražajo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svoj</a:t>
            </a:r>
            <a:r>
              <a:rPr lang="sl-SI" dirty="0">
                <a:solidFill>
                  <a:schemeClr val="dk2"/>
                </a:solidFill>
                <a:latin typeface="Overlock"/>
                <a:ea typeface="Overlock"/>
                <a:cs typeface="Overlock"/>
                <a:sym typeface="Overlock"/>
              </a:rPr>
              <a:t> </a:t>
            </a:r>
            <a:r>
              <a:rPr lang="sl-SI" dirty="0" err="1">
                <a:solidFill>
                  <a:schemeClr val="dk2"/>
                </a:solidFill>
                <a:latin typeface="Overlock"/>
                <a:ea typeface="Overlock"/>
                <a:cs typeface="Overlock"/>
                <a:sym typeface="Overlock"/>
              </a:rPr>
              <a:t>odsnos</a:t>
            </a:r>
            <a:r>
              <a:rPr lang="sl-SI" dirty="0">
                <a:solidFill>
                  <a:schemeClr val="dk2"/>
                </a:solidFill>
                <a:latin typeface="Overlock"/>
                <a:ea typeface="Overlock"/>
                <a:cs typeface="Overlock"/>
                <a:sym typeface="Overlock"/>
              </a:rPr>
              <a:t>/</a:t>
            </a:r>
            <a:r>
              <a:rPr lang="en-US" dirty="0" err="1">
                <a:solidFill>
                  <a:schemeClr val="dk2"/>
                </a:solidFill>
                <a:latin typeface="Overlock"/>
                <a:ea typeface="Overlock"/>
                <a:cs typeface="Overlock"/>
                <a:sym typeface="Overlock"/>
              </a:rPr>
              <a:t>čustva</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do</a:t>
            </a:r>
            <a:r>
              <a:rPr lang="en-US" dirty="0">
                <a:solidFill>
                  <a:schemeClr val="dk2"/>
                </a:solidFill>
                <a:latin typeface="Overlock"/>
                <a:ea typeface="Overlock"/>
                <a:cs typeface="Overlock"/>
                <a:sym typeface="Overlock"/>
              </a:rPr>
              <a:t> brat</a:t>
            </a:r>
            <a:r>
              <a:rPr lang="sl-SI" dirty="0">
                <a:solidFill>
                  <a:schemeClr val="dk2"/>
                </a:solidFill>
                <a:latin typeface="Overlock"/>
                <a:ea typeface="Overlock"/>
                <a:cs typeface="Overlock"/>
                <a:sym typeface="Overlock"/>
              </a:rPr>
              <a:t>a</a:t>
            </a:r>
            <a:r>
              <a:rPr lang="en-US" dirty="0">
                <a:solidFill>
                  <a:schemeClr val="dk2"/>
                </a:solidFill>
                <a:latin typeface="Overlock"/>
                <a:ea typeface="Overlock"/>
                <a:cs typeface="Overlock"/>
                <a:sym typeface="Overlock"/>
              </a:rPr>
              <a:t>/</a:t>
            </a:r>
            <a:r>
              <a:rPr lang="en-US" dirty="0" err="1">
                <a:solidFill>
                  <a:schemeClr val="dk2"/>
                </a:solidFill>
                <a:latin typeface="Overlock"/>
                <a:ea typeface="Overlock"/>
                <a:cs typeface="Overlock"/>
                <a:sym typeface="Overlock"/>
              </a:rPr>
              <a:t>sestr</a:t>
            </a:r>
            <a:r>
              <a:rPr lang="sl-SI" dirty="0">
                <a:solidFill>
                  <a:schemeClr val="dk2"/>
                </a:solidFill>
                <a:latin typeface="Overlock"/>
                <a:ea typeface="Overlock"/>
                <a:cs typeface="Overlock"/>
                <a:sym typeface="Overlock"/>
              </a:rPr>
              <a:t>e</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z okvaro vida</a:t>
            </a:r>
            <a:r>
              <a:rPr lang="en-US" dirty="0">
                <a:solidFill>
                  <a:schemeClr val="dk2"/>
                </a:solidFill>
                <a:latin typeface="Overlock"/>
                <a:ea typeface="Overlock"/>
                <a:cs typeface="Overlock"/>
                <a:sym typeface="Overlock"/>
              </a:rPr>
              <a:t>?</a:t>
            </a:r>
            <a:endParaRPr dirty="0"/>
          </a:p>
          <a:p>
            <a:pPr marL="228600" lvl="0" indent="-228600"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se pogovarjate o otrokovi okvari vida v družinskem krogu</a:t>
            </a:r>
            <a:r>
              <a:rPr lang="en-US" dirty="0">
                <a:solidFill>
                  <a:schemeClr val="dk2"/>
                </a:solidFill>
                <a:latin typeface="Overlock"/>
                <a:ea typeface="Overlock"/>
                <a:cs typeface="Overlock"/>
                <a:sym typeface="Overlock"/>
              </a:rPr>
              <a:t>?</a:t>
            </a:r>
            <a:endParaRPr dirty="0"/>
          </a:p>
          <a:p>
            <a:pPr marL="228600" lvl="0" indent="-228600"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Koliko pogosto se udeležujete družbenih dogodkov</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V družini/s prijatelji</a:t>
            </a:r>
            <a:endParaRPr dirty="0"/>
          </a:p>
          <a:p>
            <a:pPr marL="228600" lvl="0" indent="-228600"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je vaš krog prijateljev velik? Koliko se družite z drugimi družinami z otroki (z ali brez okvare vida)? </a:t>
            </a:r>
            <a:endParaRPr dirty="0"/>
          </a:p>
          <a:p>
            <a:pPr marL="228600" lvl="0" indent="-228600" algn="l" rtl="0">
              <a:lnSpc>
                <a:spcPct val="90000"/>
              </a:lnSpc>
              <a:spcBef>
                <a:spcPts val="1000"/>
              </a:spcBef>
              <a:spcAft>
                <a:spcPts val="0"/>
              </a:spcAft>
              <a:buClr>
                <a:schemeClr val="dk2"/>
              </a:buClr>
              <a:buSzPct val="100000"/>
              <a:buChar char="•"/>
            </a:pPr>
            <a:r>
              <a:rPr lang="en-US" dirty="0">
                <a:solidFill>
                  <a:schemeClr val="dk2"/>
                </a:solidFill>
                <a:latin typeface="Overlock"/>
                <a:ea typeface="Overlock"/>
                <a:cs typeface="Overlock"/>
                <a:sym typeface="Overlock"/>
              </a:rPr>
              <a:t>Ali </a:t>
            </a:r>
            <a:r>
              <a:rPr lang="en-US" dirty="0" err="1">
                <a:solidFill>
                  <a:schemeClr val="dk2"/>
                </a:solidFill>
                <a:latin typeface="Overlock"/>
                <a:ea typeface="Overlock"/>
                <a:cs typeface="Overlock"/>
                <a:sym typeface="Overlock"/>
              </a:rPr>
              <a:t>obiskujete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dogodke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podpornih</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skupin</a:t>
            </a:r>
            <a:r>
              <a:rPr lang="en-US" dirty="0">
                <a:solidFill>
                  <a:schemeClr val="dk2"/>
                </a:solidFill>
                <a:latin typeface="Overlock"/>
                <a:ea typeface="Overlock"/>
                <a:cs typeface="Overlock"/>
                <a:sym typeface="Overlock"/>
              </a:rPr>
              <a:t> za </a:t>
            </a:r>
            <a:r>
              <a:rPr lang="sl-SI" dirty="0">
                <a:solidFill>
                  <a:schemeClr val="dk2"/>
                </a:solidFill>
                <a:latin typeface="Overlock"/>
                <a:ea typeface="Overlock"/>
                <a:cs typeface="Overlock"/>
                <a:sym typeface="Overlock"/>
              </a:rPr>
              <a:t>družine z </a:t>
            </a:r>
            <a:r>
              <a:rPr lang="en-US" dirty="0" err="1">
                <a:solidFill>
                  <a:schemeClr val="dk2"/>
                </a:solidFill>
                <a:latin typeface="Overlock"/>
                <a:ea typeface="Overlock"/>
                <a:cs typeface="Overlock"/>
                <a:sym typeface="Overlock"/>
              </a:rPr>
              <a:t>otrok</a:t>
            </a:r>
            <a:r>
              <a:rPr lang="sl-SI" dirty="0">
                <a:solidFill>
                  <a:schemeClr val="dk2"/>
                </a:solidFill>
                <a:latin typeface="Overlock"/>
                <a:ea typeface="Overlock"/>
                <a:cs typeface="Overlock"/>
                <a:sym typeface="Overlock"/>
              </a:rPr>
              <a:t>i</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z okvaro vida</a:t>
            </a:r>
            <a:r>
              <a:rPr lang="en-US" dirty="0">
                <a:solidFill>
                  <a:schemeClr val="dk2"/>
                </a:solidFill>
                <a:latin typeface="Overlock"/>
                <a:ea typeface="Overlock"/>
                <a:cs typeface="Overlock"/>
                <a:sym typeface="Overlock"/>
              </a:rPr>
              <a:t>? Ali </a:t>
            </a:r>
            <a:r>
              <a:rPr lang="en-US" dirty="0" err="1">
                <a:solidFill>
                  <a:schemeClr val="dk2"/>
                </a:solidFill>
                <a:latin typeface="Overlock"/>
                <a:ea typeface="Overlock"/>
                <a:cs typeface="Overlock"/>
                <a:sym typeface="Overlock"/>
              </a:rPr>
              <a:t>ste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zadovoljni</a:t>
            </a:r>
            <a:r>
              <a:rPr lang="en-US" dirty="0">
                <a:solidFill>
                  <a:schemeClr val="dk2"/>
                </a:solidFill>
                <a:latin typeface="Overlock"/>
                <a:ea typeface="Overlock"/>
                <a:cs typeface="Overlock"/>
                <a:sym typeface="Overlock"/>
              </a:rPr>
              <a:t> s </a:t>
            </a:r>
            <a:r>
              <a:rPr lang="sl-SI" dirty="0">
                <a:solidFill>
                  <a:schemeClr val="dk2"/>
                </a:solidFill>
                <a:latin typeface="Overlock"/>
                <a:ea typeface="Overlock"/>
                <a:cs typeface="Overlock"/>
                <a:sym typeface="Overlock"/>
              </a:rPr>
              <a:t>tovrstno obliko </a:t>
            </a:r>
            <a:r>
              <a:rPr lang="en-US" dirty="0" err="1">
                <a:solidFill>
                  <a:schemeClr val="dk2"/>
                </a:solidFill>
                <a:latin typeface="Overlock"/>
                <a:ea typeface="Overlock"/>
                <a:cs typeface="Overlock"/>
                <a:sym typeface="Overlock"/>
              </a:rPr>
              <a:t>podpor</a:t>
            </a:r>
            <a:r>
              <a:rPr lang="sl-SI" dirty="0">
                <a:solidFill>
                  <a:schemeClr val="dk2"/>
                </a:solidFill>
                <a:latin typeface="Overlock"/>
                <a:ea typeface="Overlock"/>
                <a:cs typeface="Overlock"/>
                <a:sym typeface="Overlock"/>
              </a:rPr>
              <a:t>e</a:t>
            </a:r>
            <a:r>
              <a:rPr lang="en-US" dirty="0">
                <a:solidFill>
                  <a:schemeClr val="dk2"/>
                </a:solidFill>
                <a:latin typeface="Overlock"/>
                <a:ea typeface="Overlock"/>
                <a:cs typeface="Overlock"/>
                <a:sym typeface="Overlock"/>
              </a:rPr>
              <a:t>?</a:t>
            </a:r>
            <a:endParaRPr dirty="0">
              <a:solidFill>
                <a:schemeClr val="dk2"/>
              </a:solidFill>
              <a:latin typeface="Overlock"/>
              <a:ea typeface="Overlock"/>
              <a:cs typeface="Overlock"/>
              <a:sym typeface="Overlock"/>
            </a:endParaRPr>
          </a:p>
        </p:txBody>
      </p:sp>
      <p:grpSp>
        <p:nvGrpSpPr>
          <p:cNvPr id="125" name="Google Shape;125;p4"/>
          <p:cNvGrpSpPr/>
          <p:nvPr/>
        </p:nvGrpSpPr>
        <p:grpSpPr>
          <a:xfrm>
            <a:off x="5818240" y="-16714"/>
            <a:ext cx="6373761" cy="6874714"/>
            <a:chOff x="5818240" y="-1"/>
            <a:chExt cx="6373761" cy="6874714"/>
          </a:xfrm>
        </p:grpSpPr>
        <p:sp>
          <p:nvSpPr>
            <p:cNvPr id="126" name="Google Shape;126;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0" name="Google Shape;130;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sl-SI" sz="4600" dirty="0">
                <a:solidFill>
                  <a:schemeClr val="lt1"/>
                </a:solidFill>
                <a:latin typeface="Overlock"/>
                <a:ea typeface="Overlock"/>
                <a:cs typeface="Overlock"/>
                <a:sym typeface="Overlock"/>
              </a:rPr>
              <a:t>Možni vzroki</a:t>
            </a:r>
            <a:endParaRPr lang="en-GB" sz="4600" dirty="0">
              <a:solidFill>
                <a:schemeClr val="lt1"/>
              </a:solidFill>
              <a:latin typeface="Overlock"/>
              <a:ea typeface="Overlock"/>
              <a:cs typeface="Overlock"/>
              <a:sym typeface="Overlock"/>
            </a:endParaRPr>
          </a:p>
        </p:txBody>
      </p:sp>
      <p:grpSp>
        <p:nvGrpSpPr>
          <p:cNvPr id="137" name="Google Shape;137;p5"/>
          <p:cNvGrpSpPr/>
          <p:nvPr/>
        </p:nvGrpSpPr>
        <p:grpSpPr>
          <a:xfrm>
            <a:off x="5468389" y="653655"/>
            <a:ext cx="6263640" cy="5438161"/>
            <a:chOff x="0" y="33263"/>
            <a:chExt cx="6263640" cy="5438161"/>
          </a:xfrm>
        </p:grpSpPr>
        <p:sp>
          <p:nvSpPr>
            <p:cNvPr id="138" name="Google Shape;138;p5"/>
            <p:cNvSpPr/>
            <p:nvPr/>
          </p:nvSpPr>
          <p:spPr>
            <a:xfrm>
              <a:off x="0" y="33263"/>
              <a:ext cx="6263640" cy="12472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p:nvPr/>
          </p:nvSpPr>
          <p:spPr>
            <a:xfrm>
              <a:off x="60884" y="9414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sl-SI" sz="5200" dirty="0">
                  <a:solidFill>
                    <a:schemeClr val="lt1"/>
                  </a:solidFill>
                  <a:latin typeface="Calibri"/>
                  <a:ea typeface="Calibri"/>
                  <a:cs typeface="Calibri"/>
                  <a:sym typeface="Calibri"/>
                </a:rPr>
                <a:t>Čustva</a:t>
              </a:r>
              <a:endParaRPr dirty="0"/>
            </a:p>
          </p:txBody>
        </p:sp>
        <p:sp>
          <p:nvSpPr>
            <p:cNvPr id="140" name="Google Shape;140;p5"/>
            <p:cNvSpPr/>
            <p:nvPr/>
          </p:nvSpPr>
          <p:spPr>
            <a:xfrm>
              <a:off x="0" y="1430243"/>
              <a:ext cx="6263640" cy="1247220"/>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txBox="1"/>
            <p:nvPr/>
          </p:nvSpPr>
          <p:spPr>
            <a:xfrm>
              <a:off x="60884" y="149112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sl-SI" sz="5200" dirty="0" err="1">
                  <a:solidFill>
                    <a:schemeClr val="lt1"/>
                  </a:solidFill>
                  <a:latin typeface="Calibri"/>
                  <a:ea typeface="Calibri"/>
                  <a:cs typeface="Calibri"/>
                  <a:sym typeface="Calibri"/>
                </a:rPr>
                <a:t>Prezaščitenost</a:t>
              </a:r>
              <a:r>
                <a:rPr lang="sl-SI" sz="5200" dirty="0">
                  <a:solidFill>
                    <a:schemeClr val="lt1"/>
                  </a:solidFill>
                  <a:latin typeface="Calibri"/>
                  <a:ea typeface="Calibri"/>
                  <a:cs typeface="Calibri"/>
                  <a:sym typeface="Calibri"/>
                </a:rPr>
                <a:t> </a:t>
              </a:r>
              <a:endParaRPr dirty="0"/>
            </a:p>
          </p:txBody>
        </p:sp>
        <p:sp>
          <p:nvSpPr>
            <p:cNvPr id="142" name="Google Shape;142;p5"/>
            <p:cNvSpPr/>
            <p:nvPr/>
          </p:nvSpPr>
          <p:spPr>
            <a:xfrm>
              <a:off x="0" y="2827223"/>
              <a:ext cx="6263640" cy="1247220"/>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60884" y="288810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sl-SI" sz="5200" dirty="0">
                  <a:solidFill>
                    <a:schemeClr val="lt1"/>
                  </a:solidFill>
                  <a:latin typeface="Calibri"/>
                  <a:ea typeface="Calibri"/>
                  <a:cs typeface="Calibri"/>
                  <a:sym typeface="Calibri"/>
                </a:rPr>
                <a:t>Družbena s</a:t>
              </a:r>
              <a:r>
                <a:rPr lang="en-US" sz="5200" dirty="0" err="1">
                  <a:solidFill>
                    <a:schemeClr val="lt1"/>
                  </a:solidFill>
                  <a:latin typeface="Calibri"/>
                  <a:ea typeface="Calibri"/>
                  <a:cs typeface="Calibri"/>
                  <a:sym typeface="Calibri"/>
                </a:rPr>
                <a:t>tigma</a:t>
              </a:r>
              <a:endParaRPr dirty="0"/>
            </a:p>
          </p:txBody>
        </p:sp>
        <p:sp>
          <p:nvSpPr>
            <p:cNvPr id="144" name="Google Shape;144;p5"/>
            <p:cNvSpPr/>
            <p:nvPr/>
          </p:nvSpPr>
          <p:spPr>
            <a:xfrm>
              <a:off x="0" y="4224204"/>
              <a:ext cx="6263640" cy="124722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60884" y="4285088"/>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sl-SI" sz="5200" dirty="0">
                  <a:solidFill>
                    <a:schemeClr val="lt1"/>
                  </a:solidFill>
                  <a:latin typeface="Calibri"/>
                  <a:cs typeface="Calibri"/>
                  <a:sym typeface="Calibri"/>
                </a:rPr>
                <a:t>Manj priložnosti za druženje</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6"/>
          <p:cNvSpPr txBox="1">
            <a:spLocks noGrp="1"/>
          </p:cNvSpPr>
          <p:nvPr>
            <p:ph type="title"/>
          </p:nvPr>
        </p:nvSpPr>
        <p:spPr>
          <a:xfrm>
            <a:off x="421240" y="712269"/>
            <a:ext cx="3893035"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sl-SI" sz="4600" dirty="0">
                <a:solidFill>
                  <a:srgbClr val="FFFFFF"/>
                </a:solidFill>
                <a:latin typeface="Overlock"/>
                <a:ea typeface="Overlock"/>
                <a:cs typeface="Overlock"/>
                <a:sym typeface="Overlock"/>
              </a:rPr>
              <a:t>Posledice</a:t>
            </a:r>
            <a:endParaRPr sz="4600" dirty="0"/>
          </a:p>
        </p:txBody>
      </p:sp>
      <p:grpSp>
        <p:nvGrpSpPr>
          <p:cNvPr id="153" name="Google Shape;153;p6"/>
          <p:cNvGrpSpPr/>
          <p:nvPr/>
        </p:nvGrpSpPr>
        <p:grpSpPr>
          <a:xfrm>
            <a:off x="5280790" y="1489057"/>
            <a:ext cx="6267507" cy="3879885"/>
            <a:chOff x="765" y="846119"/>
            <a:chExt cx="6267507" cy="3879885"/>
          </a:xfrm>
        </p:grpSpPr>
        <p:sp>
          <p:nvSpPr>
            <p:cNvPr id="154" name="Google Shape;154;p6"/>
            <p:cNvSpPr/>
            <p:nvPr/>
          </p:nvSpPr>
          <p:spPr>
            <a:xfrm>
              <a:off x="765" y="846119"/>
              <a:ext cx="2984527" cy="179071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txBox="1"/>
            <p:nvPr/>
          </p:nvSpPr>
          <p:spPr>
            <a:xfrm>
              <a:off x="76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dirty="0" err="1">
                  <a:solidFill>
                    <a:schemeClr val="lt1"/>
                  </a:solidFill>
                  <a:latin typeface="Calibri"/>
                  <a:ea typeface="Calibri"/>
                  <a:cs typeface="Calibri"/>
                  <a:sym typeface="Calibri"/>
                </a:rPr>
                <a:t>Nizka</a:t>
              </a:r>
              <a:r>
                <a:rPr lang="en-US" sz="3800" b="0" i="0" u="none" strike="noStrike" cap="none" dirty="0">
                  <a:solidFill>
                    <a:schemeClr val="lt1"/>
                  </a:solidFill>
                  <a:latin typeface="Calibri"/>
                  <a:ea typeface="Calibri"/>
                  <a:cs typeface="Calibri"/>
                  <a:sym typeface="Calibri"/>
                </a:rPr>
                <a:t> </a:t>
              </a:r>
              <a:r>
                <a:rPr lang="en-US" sz="3800" b="0" i="0" u="none" strike="noStrike" cap="none" dirty="0" err="1">
                  <a:solidFill>
                    <a:schemeClr val="lt1"/>
                  </a:solidFill>
                  <a:latin typeface="Calibri"/>
                  <a:ea typeface="Calibri"/>
                  <a:cs typeface="Calibri"/>
                  <a:sym typeface="Calibri"/>
                </a:rPr>
                <a:t>samozavest</a:t>
              </a:r>
              <a:endParaRPr dirty="0"/>
            </a:p>
          </p:txBody>
        </p:sp>
        <p:sp>
          <p:nvSpPr>
            <p:cNvPr id="156" name="Google Shape;156;p6"/>
            <p:cNvSpPr/>
            <p:nvPr/>
          </p:nvSpPr>
          <p:spPr>
            <a:xfrm>
              <a:off x="3283745" y="846119"/>
              <a:ext cx="2984527" cy="1790716"/>
            </a:xfrm>
            <a:prstGeom prst="rect">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txBox="1"/>
            <p:nvPr/>
          </p:nvSpPr>
          <p:spPr>
            <a:xfrm>
              <a:off x="328374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sl-SI" sz="3800" b="0" i="0" u="none" strike="noStrike" cap="none" dirty="0">
                  <a:solidFill>
                    <a:schemeClr val="lt1"/>
                  </a:solidFill>
                  <a:latin typeface="Calibri"/>
                  <a:ea typeface="Calibri"/>
                  <a:cs typeface="Calibri"/>
                  <a:sym typeface="Calibri"/>
                </a:rPr>
                <a:t>Družbena izolacija</a:t>
              </a:r>
              <a:endParaRPr dirty="0"/>
            </a:p>
          </p:txBody>
        </p:sp>
        <p:sp>
          <p:nvSpPr>
            <p:cNvPr id="158" name="Google Shape;158;p6"/>
            <p:cNvSpPr/>
            <p:nvPr/>
          </p:nvSpPr>
          <p:spPr>
            <a:xfrm>
              <a:off x="765" y="2935288"/>
              <a:ext cx="2984527" cy="1790716"/>
            </a:xfrm>
            <a:prstGeom prst="rect">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p:nvPr/>
          </p:nvSpPr>
          <p:spPr>
            <a:xfrm>
              <a:off x="76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sl-SI" sz="3800" b="0" i="0" u="none" strike="noStrike" cap="none" dirty="0">
                  <a:solidFill>
                    <a:schemeClr val="lt1"/>
                  </a:solidFill>
                  <a:latin typeface="Calibri"/>
                  <a:ea typeface="Calibri"/>
                  <a:cs typeface="Calibri"/>
                  <a:sym typeface="Calibri"/>
                </a:rPr>
                <a:t>Depresija</a:t>
              </a:r>
              <a:endParaRPr dirty="0"/>
            </a:p>
          </p:txBody>
        </p:sp>
        <p:sp>
          <p:nvSpPr>
            <p:cNvPr id="160" name="Google Shape;160;p6"/>
            <p:cNvSpPr/>
            <p:nvPr/>
          </p:nvSpPr>
          <p:spPr>
            <a:xfrm>
              <a:off x="3283745" y="2935288"/>
              <a:ext cx="2984527" cy="1790716"/>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328374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sl-SI" sz="3800" b="0" i="0" u="none" strike="noStrike" cap="none" dirty="0">
                  <a:solidFill>
                    <a:schemeClr val="lt1"/>
                  </a:solidFill>
                  <a:latin typeface="Calibri"/>
                  <a:ea typeface="Calibri"/>
                  <a:cs typeface="Calibri"/>
                  <a:sym typeface="Calibri"/>
                </a:rPr>
                <a:t>Omejene možnosti</a:t>
              </a:r>
              <a:endParaRPr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r>
              <a:rPr lang="en-US" sz="4600" dirty="0">
                <a:solidFill>
                  <a:schemeClr val="lt1"/>
                </a:solidFill>
                <a:latin typeface="Overlock"/>
                <a:ea typeface="Overlock"/>
                <a:cs typeface="Overlock"/>
                <a:sym typeface="Overlock"/>
              </a:rPr>
              <a:t>…</a:t>
            </a:r>
            <a:endParaRPr sz="4600" dirty="0">
              <a:solidFill>
                <a:schemeClr val="lt1"/>
              </a:solidFill>
              <a:latin typeface="Overlock"/>
              <a:ea typeface="Overlock"/>
              <a:cs typeface="Overlock"/>
              <a:sym typeface="Overlock"/>
            </a:endParaRPr>
          </a:p>
        </p:txBody>
      </p:sp>
      <p:grpSp>
        <p:nvGrpSpPr>
          <p:cNvPr id="168" name="Google Shape;168;p7"/>
          <p:cNvGrpSpPr/>
          <p:nvPr/>
        </p:nvGrpSpPr>
        <p:grpSpPr>
          <a:xfrm>
            <a:off x="5455280" y="1040295"/>
            <a:ext cx="6263640" cy="4664881"/>
            <a:chOff x="0" y="419903"/>
            <a:chExt cx="6263640" cy="4664881"/>
          </a:xfrm>
        </p:grpSpPr>
        <p:sp>
          <p:nvSpPr>
            <p:cNvPr id="169" name="Google Shape;169;p7"/>
            <p:cNvSpPr/>
            <p:nvPr/>
          </p:nvSpPr>
          <p:spPr>
            <a:xfrm>
              <a:off x="0" y="419903"/>
              <a:ext cx="6263640" cy="52767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txBox="1"/>
            <p:nvPr/>
          </p:nvSpPr>
          <p:spPr>
            <a:xfrm>
              <a:off x="25759" y="44566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dirty="0" err="1">
                  <a:solidFill>
                    <a:schemeClr val="lt1"/>
                  </a:solidFill>
                  <a:latin typeface="Calibri"/>
                  <a:ea typeface="Calibri"/>
                  <a:cs typeface="Calibri"/>
                  <a:sym typeface="Calibri"/>
                </a:rPr>
                <a:t>Počnite</a:t>
              </a:r>
              <a:r>
                <a:rPr lang="en-US" sz="2200" b="0" i="0" u="none" strike="noStrike" cap="none" dirty="0">
                  <a:solidFill>
                    <a:schemeClr val="lt1"/>
                  </a:solidFill>
                  <a:latin typeface="Calibri"/>
                  <a:ea typeface="Calibri"/>
                  <a:cs typeface="Calibri"/>
                  <a:sym typeface="Calibri"/>
                </a:rPr>
                <a:t> </a:t>
              </a:r>
              <a:r>
                <a:rPr lang="en-US" sz="2200" b="0" i="0" u="none" strike="noStrike" cap="none" dirty="0" err="1">
                  <a:solidFill>
                    <a:schemeClr val="lt1"/>
                  </a:solidFill>
                  <a:latin typeface="Calibri"/>
                  <a:ea typeface="Calibri"/>
                  <a:cs typeface="Calibri"/>
                  <a:sym typeface="Calibri"/>
                </a:rPr>
                <a:t>običajne</a:t>
              </a:r>
              <a:r>
                <a:rPr lang="en-US" sz="2200" b="0" i="0" u="none" strike="noStrike" cap="none" dirty="0">
                  <a:solidFill>
                    <a:schemeClr val="lt1"/>
                  </a:solidFill>
                  <a:latin typeface="Calibri"/>
                  <a:ea typeface="Calibri"/>
                  <a:cs typeface="Calibri"/>
                  <a:sym typeface="Calibri"/>
                </a:rPr>
                <a:t> </a:t>
              </a:r>
              <a:r>
                <a:rPr lang="en-US" sz="2200" b="0" i="0" u="none" strike="noStrike" cap="none" dirty="0" err="1">
                  <a:solidFill>
                    <a:schemeClr val="lt1"/>
                  </a:solidFill>
                  <a:latin typeface="Calibri"/>
                  <a:ea typeface="Calibri"/>
                  <a:cs typeface="Calibri"/>
                  <a:sym typeface="Calibri"/>
                </a:rPr>
                <a:t>stvari</a:t>
              </a:r>
              <a:r>
                <a:rPr lang="en-US" sz="2200" b="0" i="0" u="none" strike="noStrike" cap="none" dirty="0">
                  <a:solidFill>
                    <a:schemeClr val="lt1"/>
                  </a:solidFill>
                  <a:latin typeface="Calibri"/>
                  <a:ea typeface="Calibri"/>
                  <a:cs typeface="Calibri"/>
                  <a:sym typeface="Calibri"/>
                </a:rPr>
                <a:t> – </a:t>
              </a:r>
              <a:r>
                <a:rPr lang="sl-SI" sz="2200" b="0" i="0" u="none" strike="noStrike" cap="none" dirty="0">
                  <a:solidFill>
                    <a:schemeClr val="lt1"/>
                  </a:solidFill>
                  <a:latin typeface="Calibri"/>
                  <a:ea typeface="Calibri"/>
                  <a:cs typeface="Calibri"/>
                  <a:sym typeface="Calibri"/>
                </a:rPr>
                <a:t>otroška igrišča</a:t>
              </a:r>
              <a:r>
                <a:rPr lang="en-US" sz="2200" b="0" i="0" u="none" strike="noStrike" cap="none" dirty="0">
                  <a:solidFill>
                    <a:schemeClr val="lt1"/>
                  </a:solidFill>
                  <a:latin typeface="Calibri"/>
                  <a:ea typeface="Calibri"/>
                  <a:cs typeface="Calibri"/>
                  <a:sym typeface="Calibri"/>
                </a:rPr>
                <a:t>, </a:t>
              </a:r>
              <a:r>
                <a:rPr lang="en-US" sz="2200" b="0" i="0" u="none" strike="noStrike" cap="none" dirty="0" err="1">
                  <a:solidFill>
                    <a:schemeClr val="lt1"/>
                  </a:solidFill>
                  <a:latin typeface="Calibri"/>
                  <a:ea typeface="Calibri"/>
                  <a:cs typeface="Calibri"/>
                  <a:sym typeface="Calibri"/>
                </a:rPr>
                <a:t>bazen</a:t>
              </a:r>
              <a:endParaRPr dirty="0"/>
            </a:p>
          </p:txBody>
        </p:sp>
        <p:sp>
          <p:nvSpPr>
            <p:cNvPr id="171" name="Google Shape;171;p7"/>
            <p:cNvSpPr/>
            <p:nvPr/>
          </p:nvSpPr>
          <p:spPr>
            <a:xfrm>
              <a:off x="0" y="1010933"/>
              <a:ext cx="6263640" cy="527670"/>
            </a:xfrm>
            <a:prstGeom prst="roundRect">
              <a:avLst>
                <a:gd name="adj" fmla="val 16667"/>
              </a:avLst>
            </a:prstGeom>
            <a:solidFill>
              <a:srgbClr val="4294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txBox="1"/>
            <p:nvPr/>
          </p:nvSpPr>
          <p:spPr>
            <a:xfrm>
              <a:off x="25759" y="103669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sl-SI" sz="2200" b="0" i="0" u="none" strike="noStrike" cap="none" dirty="0">
                  <a:solidFill>
                    <a:schemeClr val="lt1"/>
                  </a:solidFill>
                  <a:latin typeface="Calibri"/>
                  <a:ea typeface="Calibri"/>
                  <a:cs typeface="Calibri"/>
                  <a:sym typeface="Calibri"/>
                </a:rPr>
                <a:t>Igrajte prilagojene igre za spodbujanje izmenjav </a:t>
              </a:r>
              <a:endParaRPr sz="2200" b="0" i="0" u="none" strike="noStrike" cap="none" dirty="0">
                <a:solidFill>
                  <a:schemeClr val="lt1"/>
                </a:solidFill>
                <a:latin typeface="Calibri"/>
                <a:ea typeface="Calibri"/>
                <a:cs typeface="Calibri"/>
                <a:sym typeface="Calibri"/>
              </a:endParaRPr>
            </a:p>
          </p:txBody>
        </p:sp>
        <p:sp>
          <p:nvSpPr>
            <p:cNvPr id="173" name="Google Shape;173;p7"/>
            <p:cNvSpPr/>
            <p:nvPr/>
          </p:nvSpPr>
          <p:spPr>
            <a:xfrm>
              <a:off x="0" y="1601963"/>
              <a:ext cx="6263640" cy="527670"/>
            </a:xfrm>
            <a:prstGeom prst="roundRect">
              <a:avLst>
                <a:gd name="adj" fmla="val 16667"/>
              </a:avLst>
            </a:prstGeom>
            <a:solidFill>
              <a:srgbClr val="42B6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25759" y="162772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sv-SE" sz="2200" b="0" i="0" u="none" strike="noStrike" cap="none" dirty="0">
                  <a:solidFill>
                    <a:schemeClr val="lt1"/>
                  </a:solidFill>
                  <a:latin typeface="Calibri"/>
                  <a:ea typeface="Calibri"/>
                  <a:cs typeface="Calibri"/>
                  <a:sym typeface="Calibri"/>
                </a:rPr>
                <a:t>Bodite vključujoči – zvočni opis/model</a:t>
              </a:r>
              <a:endParaRPr dirty="0"/>
            </a:p>
          </p:txBody>
        </p:sp>
        <p:sp>
          <p:nvSpPr>
            <p:cNvPr id="175" name="Google Shape;175;p7"/>
            <p:cNvSpPr/>
            <p:nvPr/>
          </p:nvSpPr>
          <p:spPr>
            <a:xfrm>
              <a:off x="0" y="2192993"/>
              <a:ext cx="6263640" cy="527670"/>
            </a:xfrm>
            <a:prstGeom prst="roundRect">
              <a:avLst>
                <a:gd name="adj" fmla="val 16667"/>
              </a:avLst>
            </a:prstGeom>
            <a:solidFill>
              <a:srgbClr val="43B9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25759" y="221875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Calibri"/>
                  <a:ea typeface="Calibri"/>
                  <a:cs typeface="Calibri"/>
                  <a:sym typeface="Calibri"/>
                </a:rPr>
                <a:t>Spodbujajte </a:t>
              </a:r>
              <a:r>
                <a:rPr lang="en-US" sz="2200" b="0" i="0" u="none" strike="noStrike" cap="none" dirty="0" err="1">
                  <a:solidFill>
                    <a:schemeClr val="lt1"/>
                  </a:solidFill>
                  <a:latin typeface="Calibri"/>
                  <a:ea typeface="Calibri"/>
                  <a:cs typeface="Calibri"/>
                  <a:sym typeface="Calibri"/>
                </a:rPr>
                <a:t>prijateljstva</a:t>
              </a:r>
              <a:r>
                <a:rPr lang="en-US" sz="2200" b="0" i="0" u="none" strike="noStrike" cap="none" dirty="0">
                  <a:solidFill>
                    <a:schemeClr val="lt1"/>
                  </a:solidFill>
                  <a:latin typeface="Calibri"/>
                  <a:ea typeface="Calibri"/>
                  <a:cs typeface="Calibri"/>
                  <a:sym typeface="Calibri"/>
                </a:rPr>
                <a:t> z </a:t>
              </a:r>
              <a:r>
                <a:rPr lang="en-US" sz="2200" b="0" i="0" u="none" strike="noStrike" cap="none" dirty="0" err="1">
                  <a:solidFill>
                    <a:schemeClr val="lt1"/>
                  </a:solidFill>
                  <a:latin typeface="Calibri"/>
                  <a:ea typeface="Calibri"/>
                  <a:cs typeface="Calibri"/>
                  <a:sym typeface="Calibri"/>
                </a:rPr>
                <a:t>družino</a:t>
              </a:r>
              <a:r>
                <a:rPr lang="en-US" sz="2200" b="0" i="0" u="none" strike="noStrike" cap="none"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otroki</a:t>
              </a:r>
              <a:r>
                <a:rPr lang="sl-SI" sz="2200" b="0" i="0" u="none" strike="noStrike" cap="none" dirty="0">
                  <a:solidFill>
                    <a:schemeClr val="lt1"/>
                  </a:solidFill>
                  <a:latin typeface="Calibri"/>
                  <a:ea typeface="Calibri"/>
                  <a:cs typeface="Calibri"/>
                  <a:sym typeface="Calibri"/>
                </a:rPr>
                <a:t> z okvaro vida</a:t>
              </a:r>
              <a:r>
                <a:rPr lang="en-US" sz="2200" b="0" i="0" u="none" strike="noStrike" cap="none" dirty="0">
                  <a:solidFill>
                    <a:schemeClr val="lt1"/>
                  </a:solidFill>
                  <a:latin typeface="Calibri"/>
                  <a:ea typeface="Calibri"/>
                  <a:cs typeface="Calibri"/>
                  <a:sym typeface="Calibri"/>
                </a:rPr>
                <a:t>/ </a:t>
              </a:r>
              <a:r>
                <a:rPr lang="sl-SI" sz="2200" dirty="0">
                  <a:solidFill>
                    <a:schemeClr val="lt1"/>
                  </a:solidFill>
                  <a:latin typeface="Calibri"/>
                  <a:ea typeface="Calibri"/>
                  <a:cs typeface="Calibri"/>
                  <a:sym typeface="Calibri"/>
                </a:rPr>
                <a:t>družinskimi člani enake starosti</a:t>
              </a:r>
              <a:endParaRPr dirty="0"/>
            </a:p>
          </p:txBody>
        </p:sp>
        <p:sp>
          <p:nvSpPr>
            <p:cNvPr id="177" name="Google Shape;177;p7"/>
            <p:cNvSpPr/>
            <p:nvPr/>
          </p:nvSpPr>
          <p:spPr>
            <a:xfrm>
              <a:off x="0" y="2784023"/>
              <a:ext cx="6263640" cy="527670"/>
            </a:xfrm>
            <a:prstGeom prst="roundRect">
              <a:avLst>
                <a:gd name="adj" fmla="val 16667"/>
              </a:avLst>
            </a:prstGeom>
            <a:solidFill>
              <a:srgbClr val="44B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25759" y="2809782"/>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sl-SI" sz="2000" dirty="0">
                  <a:solidFill>
                    <a:schemeClr val="bg1"/>
                  </a:solidFill>
                  <a:latin typeface="Calibri" panose="020F0502020204030204" pitchFamily="34" charset="0"/>
                  <a:cs typeface="Calibri" panose="020F0502020204030204" pitchFamily="34" charset="0"/>
                </a:rPr>
                <a:t>Negujte skupne interese in talente- otroka z okvaro vida in sorojencev</a:t>
              </a:r>
              <a:endParaRPr sz="2000" dirty="0">
                <a:solidFill>
                  <a:schemeClr val="bg1"/>
                </a:solidFill>
                <a:latin typeface="Calibri" panose="020F0502020204030204" pitchFamily="34" charset="0"/>
                <a:cs typeface="Calibri" panose="020F0502020204030204" pitchFamily="34" charset="0"/>
              </a:endParaRPr>
            </a:p>
          </p:txBody>
        </p:sp>
        <p:sp>
          <p:nvSpPr>
            <p:cNvPr id="179" name="Google Shape;179;p7"/>
            <p:cNvSpPr/>
            <p:nvPr/>
          </p:nvSpPr>
          <p:spPr>
            <a:xfrm>
              <a:off x="0" y="3375054"/>
              <a:ext cx="6263640" cy="527670"/>
            </a:xfrm>
            <a:prstGeom prst="roundRect">
              <a:avLst>
                <a:gd name="adj" fmla="val 16667"/>
              </a:avLst>
            </a:prstGeom>
            <a:solidFill>
              <a:srgbClr val="45B15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25759" y="3400813"/>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sl-SI" sz="2200" b="0" i="0" u="none" strike="noStrike" cap="none" dirty="0">
                  <a:solidFill>
                    <a:schemeClr val="lt1"/>
                  </a:solidFill>
                  <a:latin typeface="Calibri"/>
                  <a:ea typeface="Calibri"/>
                  <a:cs typeface="Calibri"/>
                  <a:sym typeface="Calibri"/>
                </a:rPr>
                <a:t>Negujte bogato družbeno življenje in širok krog prijateljev</a:t>
              </a:r>
              <a:endParaRPr dirty="0"/>
            </a:p>
          </p:txBody>
        </p:sp>
        <p:sp>
          <p:nvSpPr>
            <p:cNvPr id="181" name="Google Shape;181;p7"/>
            <p:cNvSpPr/>
            <p:nvPr/>
          </p:nvSpPr>
          <p:spPr>
            <a:xfrm>
              <a:off x="0" y="3966084"/>
              <a:ext cx="6263640" cy="527670"/>
            </a:xfrm>
            <a:prstGeom prst="roundRect">
              <a:avLst>
                <a:gd name="adj" fmla="val 16667"/>
              </a:avLst>
            </a:prstGeom>
            <a:solidFill>
              <a:srgbClr val="51AE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25759" y="3991843"/>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sl-SI" sz="2200" b="0" i="0" u="none" strike="noStrike" cap="none" dirty="0">
                  <a:solidFill>
                    <a:schemeClr val="lt1"/>
                  </a:solidFill>
                  <a:latin typeface="Calibri"/>
                  <a:ea typeface="Calibri"/>
                  <a:cs typeface="Calibri"/>
                  <a:sym typeface="Calibri"/>
                </a:rPr>
                <a:t>Sodelujte s podpornimi skupinami/strokovnjaki</a:t>
              </a:r>
              <a:endParaRPr dirty="0"/>
            </a:p>
          </p:txBody>
        </p:sp>
        <p:sp>
          <p:nvSpPr>
            <p:cNvPr id="183" name="Google Shape;183;p7"/>
            <p:cNvSpPr/>
            <p:nvPr/>
          </p:nvSpPr>
          <p:spPr>
            <a:xfrm>
              <a:off x="0" y="4557114"/>
              <a:ext cx="6263640" cy="52767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25759" y="4582873"/>
              <a:ext cx="621212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sl-SI" sz="2200" b="0" i="0" u="none" strike="noStrike" cap="none" dirty="0">
                  <a:solidFill>
                    <a:schemeClr val="lt1"/>
                  </a:solidFill>
                  <a:latin typeface="Calibri"/>
                  <a:ea typeface="Calibri"/>
                  <a:cs typeface="Calibri"/>
                  <a:sym typeface="Calibri"/>
                </a:rPr>
                <a:t>Udeležite se poletni </a:t>
              </a:r>
              <a:r>
                <a:rPr lang="sl-SI" sz="2200" b="0" i="0" u="none" strike="noStrike" cap="none" dirty="0" err="1">
                  <a:solidFill>
                    <a:schemeClr val="lt1"/>
                  </a:solidFill>
                  <a:latin typeface="Calibri"/>
                  <a:ea typeface="Calibri"/>
                  <a:cs typeface="Calibri"/>
                  <a:sym typeface="Calibri"/>
                </a:rPr>
                <a:t>taborjev</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1" name="Google Shape;191;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2" name="Google Shape;192;p8"/>
          <p:cNvGrpSpPr/>
          <p:nvPr/>
        </p:nvGrpSpPr>
        <p:grpSpPr>
          <a:xfrm>
            <a:off x="1303402" y="3985"/>
            <a:ext cx="9772765" cy="6858000"/>
            <a:chOff x="1303402" y="36937"/>
            <a:chExt cx="9772765" cy="6858000"/>
          </a:xfrm>
        </p:grpSpPr>
        <p:sp>
          <p:nvSpPr>
            <p:cNvPr id="193" name="Google Shape;193;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0" name="Google Shape;200;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01" name="Google Shape;201;p8"/>
          <p:cNvGrpSpPr/>
          <p:nvPr/>
        </p:nvGrpSpPr>
        <p:grpSpPr>
          <a:xfrm>
            <a:off x="-305" y="-4155"/>
            <a:ext cx="2514948" cy="2174333"/>
            <a:chOff x="-305" y="-4155"/>
            <a:chExt cx="2514948" cy="2174333"/>
          </a:xfrm>
        </p:grpSpPr>
        <p:sp>
          <p:nvSpPr>
            <p:cNvPr id="202" name="Google Shape;202;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05" name="Google Shape;205;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6" name="Google Shape;206;p8"/>
          <p:cNvGrpSpPr/>
          <p:nvPr/>
        </p:nvGrpSpPr>
        <p:grpSpPr>
          <a:xfrm rot="10800000">
            <a:off x="9685727" y="4683666"/>
            <a:ext cx="2514948" cy="2174333"/>
            <a:chOff x="-305" y="-4155"/>
            <a:chExt cx="2514948" cy="2174333"/>
          </a:xfrm>
        </p:grpSpPr>
        <p:sp>
          <p:nvSpPr>
            <p:cNvPr id="207" name="Google Shape;207;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0" name="Google Shape;210;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7" name="Google Shape;217;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sl-SI" sz="3600" dirty="0">
                <a:solidFill>
                  <a:schemeClr val="dk2"/>
                </a:solidFill>
                <a:latin typeface="Overlock"/>
                <a:ea typeface="Overlock"/>
                <a:cs typeface="Overlock"/>
                <a:sym typeface="Overlock"/>
              </a:rPr>
              <a:t>Ostali nasveti</a:t>
            </a:r>
            <a:endParaRPr dirty="0"/>
          </a:p>
        </p:txBody>
      </p:sp>
      <p:grpSp>
        <p:nvGrpSpPr>
          <p:cNvPr id="218" name="Google Shape;218;p9"/>
          <p:cNvGrpSpPr/>
          <p:nvPr/>
        </p:nvGrpSpPr>
        <p:grpSpPr>
          <a:xfrm>
            <a:off x="0" y="0"/>
            <a:ext cx="3346102" cy="2510865"/>
            <a:chOff x="-305" y="-1"/>
            <a:chExt cx="3832880" cy="2876136"/>
          </a:xfrm>
        </p:grpSpPr>
        <p:sp>
          <p:nvSpPr>
            <p:cNvPr id="219" name="Google Shape;219;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2" name="Google Shape;222;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3" name="Google Shape;223;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solidFill>
                <a:schemeClr val="dk2"/>
              </a:solidFill>
              <a:latin typeface="Overlock"/>
              <a:ea typeface="Overlock"/>
              <a:cs typeface="Overlock"/>
              <a:sym typeface="Overlock"/>
            </a:endParaRPr>
          </a:p>
        </p:txBody>
      </p:sp>
      <p:grpSp>
        <p:nvGrpSpPr>
          <p:cNvPr id="224" name="Google Shape;224;p9"/>
          <p:cNvGrpSpPr/>
          <p:nvPr/>
        </p:nvGrpSpPr>
        <p:grpSpPr>
          <a:xfrm rot="5400000">
            <a:off x="9072780" y="3734338"/>
            <a:ext cx="3878664" cy="2368659"/>
            <a:chOff x="6867015" y="-1"/>
            <a:chExt cx="5324985" cy="3251912"/>
          </a:xfrm>
        </p:grpSpPr>
        <p:sp>
          <p:nvSpPr>
            <p:cNvPr id="225" name="Google Shape;225;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257</Words>
  <Application>Microsoft Office PowerPoint</Application>
  <PresentationFormat>Širokozaslonsko</PresentationFormat>
  <Paragraphs>36</Paragraphs>
  <Slides>11</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Calibri</vt:lpstr>
      <vt:lpstr>Arial</vt:lpstr>
      <vt:lpstr>Overlock</vt:lpstr>
      <vt:lpstr>Officeova tema</vt:lpstr>
      <vt:lpstr>Project SMILE too</vt:lpstr>
      <vt:lpstr>Moja družbena mreža: Družina</vt:lpstr>
      <vt:lpstr>Pogovorimo se o…</vt:lpstr>
      <vt:lpstr>Premislimo…</vt:lpstr>
      <vt:lpstr>Možni vzroki</vt:lpstr>
      <vt:lpstr>Posledice</vt:lpstr>
      <vt:lpstr>Kako podpreti…</vt:lpstr>
      <vt:lpstr>Video</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2</cp:revision>
  <dcterms:created xsi:type="dcterms:W3CDTF">2019-01-03T09:43:08Z</dcterms:created>
  <dcterms:modified xsi:type="dcterms:W3CDTF">2022-11-05T09:35:37Z</dcterms:modified>
</cp:coreProperties>
</file>