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handoutMasterIdLst>
    <p:handoutMasterId r:id="rId36"/>
  </p:handoutMasterIdLst>
  <p:sldIdLst>
    <p:sldId id="280" r:id="rId2"/>
    <p:sldId id="256" r:id="rId3"/>
    <p:sldId id="257" r:id="rId4"/>
    <p:sldId id="260" r:id="rId5"/>
    <p:sldId id="261" r:id="rId6"/>
    <p:sldId id="262" r:id="rId7"/>
    <p:sldId id="264" r:id="rId8"/>
    <p:sldId id="263" r:id="rId9"/>
    <p:sldId id="266" r:id="rId10"/>
    <p:sldId id="267" r:id="rId11"/>
    <p:sldId id="268" r:id="rId12"/>
    <p:sldId id="273" r:id="rId13"/>
    <p:sldId id="272" r:id="rId14"/>
    <p:sldId id="271" r:id="rId15"/>
    <p:sldId id="274" r:id="rId16"/>
    <p:sldId id="270" r:id="rId17"/>
    <p:sldId id="269" r:id="rId18"/>
    <p:sldId id="275" r:id="rId19"/>
    <p:sldId id="276" r:id="rId20"/>
    <p:sldId id="277" r:id="rId21"/>
    <p:sldId id="278" r:id="rId22"/>
    <p:sldId id="279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81" r:id="rId35"/>
  </p:sldIdLst>
  <p:sldSz cx="12192000" cy="6858000"/>
  <p:notesSz cx="6858000" cy="9144000"/>
  <p:custShowLst>
    <p:custShow name="(1.1)" id="0">
      <p:sldLst>
        <p:sld r:id="rId4"/>
      </p:sldLst>
    </p:custShow>
  </p:custShowLst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00"/>
    <a:srgbClr val="569319"/>
    <a:srgbClr val="69B41E"/>
    <a:srgbClr val="C4EE9A"/>
    <a:srgbClr val="339966"/>
    <a:srgbClr val="996633"/>
    <a:srgbClr val="CC9900"/>
    <a:srgbClr val="CCFF66"/>
    <a:srgbClr val="FF66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74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2146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E9339-358A-47E6-8011-F4D09FFBFD33}" type="datetimeFigureOut">
              <a:rPr lang="sl-SI" smtClean="0"/>
              <a:pPr/>
              <a:t>5.12.2021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5B32D-DC12-4CED-A8B7-84325D8BD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8641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646ED-237F-4900-82DC-241C664F0F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ndara" pitchFamily="34" charset="0"/>
              </a:defRPr>
            </a:lvl1pPr>
            <a:lvl2pPr>
              <a:defRPr>
                <a:latin typeface="Candara" pitchFamily="34" charset="0"/>
              </a:defRPr>
            </a:lvl2pPr>
            <a:lvl3pPr>
              <a:defRPr>
                <a:latin typeface="Candara" pitchFamily="34" charset="0"/>
              </a:defRPr>
            </a:lvl3pPr>
            <a:lvl4pPr>
              <a:defRPr>
                <a:latin typeface="Candara" pitchFamily="34" charset="0"/>
              </a:defRPr>
            </a:lvl4pPr>
            <a:lvl5pPr>
              <a:defRPr>
                <a:latin typeface="Candara" pitchFamily="34" charset="0"/>
              </a:defRPr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0C6837CD-DB7A-4C40-AB0C-160295730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Candara" pitchFamily="34" charset="0"/>
              </a:defRPr>
            </a:lvl1pPr>
            <a:lvl2pPr>
              <a:defRPr>
                <a:latin typeface="Candara" pitchFamily="34" charset="0"/>
              </a:defRPr>
            </a:lvl2pPr>
            <a:lvl3pPr>
              <a:defRPr>
                <a:latin typeface="Candara" pitchFamily="34" charset="0"/>
              </a:defRPr>
            </a:lvl3pPr>
            <a:lvl4pPr>
              <a:defRPr>
                <a:latin typeface="Candara" pitchFamily="34" charset="0"/>
              </a:defRPr>
            </a:lvl4pPr>
            <a:lvl5pPr>
              <a:defRPr>
                <a:latin typeface="Candara" pitchFamily="34" charset="0"/>
              </a:defRPr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6D914D7E-7298-4A9E-9CF2-4E0F9B076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  <a:lvl2pPr>
              <a:defRPr>
                <a:latin typeface="Candara" pitchFamily="34" charset="0"/>
              </a:defRPr>
            </a:lvl2pPr>
            <a:lvl3pPr>
              <a:defRPr>
                <a:latin typeface="Candara" pitchFamily="34" charset="0"/>
              </a:defRPr>
            </a:lvl3pPr>
            <a:lvl4pPr>
              <a:defRPr>
                <a:latin typeface="Candara" pitchFamily="34" charset="0"/>
              </a:defRPr>
            </a:lvl4pPr>
            <a:lvl5pPr>
              <a:defRPr>
                <a:latin typeface="Candara" pitchFamily="34" charset="0"/>
              </a:defRPr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0DC11883-3959-4F74-B58F-09CE0530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ndara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Candara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1EE5F3D1-2110-4271-AA1F-953E6407D1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Candara" pitchFamily="34" charset="0"/>
              </a:defRPr>
            </a:lvl1pPr>
            <a:lvl2pPr>
              <a:defRPr sz="2400">
                <a:latin typeface="Candara" pitchFamily="34" charset="0"/>
              </a:defRPr>
            </a:lvl2pPr>
            <a:lvl3pPr>
              <a:defRPr sz="2000">
                <a:latin typeface="Candara" pitchFamily="34" charset="0"/>
              </a:defRPr>
            </a:lvl3pPr>
            <a:lvl4pPr>
              <a:defRPr sz="1800">
                <a:latin typeface="Candara" pitchFamily="34" charset="0"/>
              </a:defRPr>
            </a:lvl4pPr>
            <a:lvl5pPr>
              <a:defRPr sz="1800">
                <a:latin typeface="Candar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Candara" pitchFamily="34" charset="0"/>
              </a:defRPr>
            </a:lvl1pPr>
            <a:lvl2pPr>
              <a:defRPr sz="2400">
                <a:latin typeface="Candara" pitchFamily="34" charset="0"/>
              </a:defRPr>
            </a:lvl2pPr>
            <a:lvl3pPr>
              <a:defRPr sz="2000">
                <a:latin typeface="Candara" pitchFamily="34" charset="0"/>
              </a:defRPr>
            </a:lvl3pPr>
            <a:lvl4pPr>
              <a:defRPr sz="1800">
                <a:latin typeface="Candara" pitchFamily="34" charset="0"/>
              </a:defRPr>
            </a:lvl4pPr>
            <a:lvl5pPr>
              <a:defRPr sz="1800">
                <a:latin typeface="Candar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44279B0B-A5B3-45EC-9D69-3E9ADEE74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Candar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Candara" pitchFamily="34" charset="0"/>
              </a:defRPr>
            </a:lvl1pPr>
            <a:lvl2pPr>
              <a:defRPr sz="2000">
                <a:latin typeface="Candara" pitchFamily="34" charset="0"/>
              </a:defRPr>
            </a:lvl2pPr>
            <a:lvl3pPr>
              <a:defRPr sz="1800">
                <a:latin typeface="Candara" pitchFamily="34" charset="0"/>
              </a:defRPr>
            </a:lvl3pPr>
            <a:lvl4pPr>
              <a:defRPr sz="1600">
                <a:latin typeface="Candara" pitchFamily="34" charset="0"/>
              </a:defRPr>
            </a:lvl4pPr>
            <a:lvl5pPr>
              <a:defRPr sz="1600">
                <a:latin typeface="Candar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Candar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Candara" pitchFamily="34" charset="0"/>
              </a:defRPr>
            </a:lvl1pPr>
            <a:lvl2pPr>
              <a:defRPr sz="2000">
                <a:latin typeface="Candara" pitchFamily="34" charset="0"/>
              </a:defRPr>
            </a:lvl2pPr>
            <a:lvl3pPr>
              <a:defRPr sz="1800">
                <a:latin typeface="Candara" pitchFamily="34" charset="0"/>
              </a:defRPr>
            </a:lvl3pPr>
            <a:lvl4pPr>
              <a:defRPr sz="1600">
                <a:latin typeface="Candara" pitchFamily="34" charset="0"/>
              </a:defRPr>
            </a:lvl4pPr>
            <a:lvl5pPr>
              <a:defRPr sz="1600">
                <a:latin typeface="Candar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8BCB1814-BD8E-40F8-A3F1-A4B4ECF1C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BD746473-2439-4432-8C60-65FFAFF3C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DF012F71-BE0F-43B6-B5F7-DCE418E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Candara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Candara" pitchFamily="34" charset="0"/>
              </a:defRPr>
            </a:lvl1pPr>
            <a:lvl2pPr>
              <a:defRPr sz="2800">
                <a:latin typeface="Candara" pitchFamily="34" charset="0"/>
              </a:defRPr>
            </a:lvl2pPr>
            <a:lvl3pPr>
              <a:defRPr sz="2400">
                <a:latin typeface="Candara" pitchFamily="34" charset="0"/>
              </a:defRPr>
            </a:lvl3pPr>
            <a:lvl4pPr>
              <a:defRPr sz="2000">
                <a:latin typeface="Candara" pitchFamily="34" charset="0"/>
              </a:defRPr>
            </a:lvl4pPr>
            <a:lvl5pPr>
              <a:defRPr sz="2000">
                <a:latin typeface="Candar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Candar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AF858EC8-7ABB-43C8-ADD2-E25C8F604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Candara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Candar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Candar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6836F8EC-4400-47B1-9DBA-3945D546E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9AE222A-CA89-4A26-8402-6F8BBB9BC1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4.xml"/><Relationship Id="rId18" Type="http://schemas.openxmlformats.org/officeDocument/2006/relationships/slide" Target="slide12.xml"/><Relationship Id="rId26" Type="http://schemas.openxmlformats.org/officeDocument/2006/relationships/slide" Target="slide24.xml"/><Relationship Id="rId3" Type="http://schemas.openxmlformats.org/officeDocument/2006/relationships/slide" Target="slide8.xml"/><Relationship Id="rId21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slide" Target="slide11.xml"/><Relationship Id="rId17" Type="http://schemas.openxmlformats.org/officeDocument/2006/relationships/slide" Target="slide3.xml"/><Relationship Id="rId25" Type="http://schemas.openxmlformats.org/officeDocument/2006/relationships/slide" Target="slide28.xml"/><Relationship Id="rId33" Type="http://schemas.openxmlformats.org/officeDocument/2006/relationships/slide" Target="slide32.xml"/><Relationship Id="rId2" Type="http://schemas.openxmlformats.org/officeDocument/2006/relationships/image" Target="../media/image3.png"/><Relationship Id="rId16" Type="http://schemas.openxmlformats.org/officeDocument/2006/relationships/slide" Target="slide21.xml"/><Relationship Id="rId20" Type="http://schemas.openxmlformats.org/officeDocument/2006/relationships/slide" Target="slide4.xml"/><Relationship Id="rId29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6.xml"/><Relationship Id="rId24" Type="http://schemas.openxmlformats.org/officeDocument/2006/relationships/slide" Target="slide23.xml"/><Relationship Id="rId32" Type="http://schemas.openxmlformats.org/officeDocument/2006/relationships/slide" Target="slide27.xml"/><Relationship Id="rId5" Type="http://schemas.openxmlformats.org/officeDocument/2006/relationships/slide" Target="slide13.xml"/><Relationship Id="rId15" Type="http://schemas.openxmlformats.org/officeDocument/2006/relationships/slide" Target="slide18.xml"/><Relationship Id="rId23" Type="http://schemas.openxmlformats.org/officeDocument/2006/relationships/slide" Target="slide22.xml"/><Relationship Id="rId28" Type="http://schemas.openxmlformats.org/officeDocument/2006/relationships/slide" Target="slide25.xml"/><Relationship Id="rId10" Type="http://schemas.openxmlformats.org/officeDocument/2006/relationships/slide" Target="slide6.xml"/><Relationship Id="rId19" Type="http://schemas.openxmlformats.org/officeDocument/2006/relationships/slide" Target="slide17.xml"/><Relationship Id="rId31" Type="http://schemas.openxmlformats.org/officeDocument/2006/relationships/slide" Target="slide31.xml"/><Relationship Id="rId4" Type="http://schemas.openxmlformats.org/officeDocument/2006/relationships/slide" Target="slide5.xml"/><Relationship Id="rId9" Type="http://schemas.openxmlformats.org/officeDocument/2006/relationships/slide" Target="slide15.xml"/><Relationship Id="rId14" Type="http://schemas.openxmlformats.org/officeDocument/2006/relationships/slide" Target="slide20.xml"/><Relationship Id="rId22" Type="http://schemas.openxmlformats.org/officeDocument/2006/relationships/slide" Target="slide7.xml"/><Relationship Id="rId27" Type="http://schemas.openxmlformats.org/officeDocument/2006/relationships/slide" Target="slide29.xml"/><Relationship Id="rId30" Type="http://schemas.openxmlformats.org/officeDocument/2006/relationships/slide" Target="slide26.xml"/><Relationship Id="rId8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76200"/>
            <a:ext cx="12268200" cy="7010400"/>
          </a:xfrm>
          <a:prstGeom prst="rect">
            <a:avLst/>
          </a:prstGeom>
        </p:spPr>
      </p:pic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4876800" y="2057400"/>
            <a:ext cx="6036128" cy="1905000"/>
          </a:xfrm>
          <a:prstGeom prst="rect">
            <a:avLst/>
          </a:prstGeom>
          <a:solidFill>
            <a:srgbClr val="339966"/>
          </a:solidFill>
          <a:ln w="38100" cmpd="dbl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000" dirty="0" smtClean="0">
                <a:solidFill>
                  <a:schemeClr val="bg1"/>
                </a:solidFill>
                <a:latin typeface="Candara" pitchFamily="34" charset="0"/>
              </a:rPr>
              <a:t>RAČUNAM DO 20</a:t>
            </a:r>
          </a:p>
          <a:p>
            <a:pPr algn="ctr"/>
            <a:r>
              <a:rPr lang="sl-SI" sz="3600" dirty="0" smtClean="0">
                <a:solidFill>
                  <a:schemeClr val="bg1"/>
                </a:solidFill>
                <a:latin typeface="Candara" pitchFamily="34" charset="0"/>
              </a:rPr>
              <a:t>                                  </a:t>
            </a:r>
            <a:endParaRPr lang="sl-SI" sz="3600" dirty="0">
              <a:solidFill>
                <a:schemeClr val="bg1"/>
              </a:solidFill>
              <a:latin typeface="Candara" pitchFamily="34" charset="0"/>
            </a:endParaRPr>
          </a:p>
        </p:txBody>
      </p:sp>
      <p:grpSp>
        <p:nvGrpSpPr>
          <p:cNvPr id="74769" name="Group 17"/>
          <p:cNvGrpSpPr>
            <a:grpSpLocks/>
          </p:cNvGrpSpPr>
          <p:nvPr/>
        </p:nvGrpSpPr>
        <p:grpSpPr bwMode="auto">
          <a:xfrm>
            <a:off x="9296400" y="4953000"/>
            <a:ext cx="1905000" cy="762000"/>
            <a:chOff x="4128" y="3456"/>
            <a:chExt cx="1344" cy="672"/>
          </a:xfrm>
          <a:solidFill>
            <a:srgbClr val="339966"/>
          </a:solidFill>
        </p:grpSpPr>
        <p:sp>
          <p:nvSpPr>
            <p:cNvPr id="74770" name="AutoShape 18"/>
            <p:cNvSpPr>
              <a:spLocks noChangeArrowheads="1"/>
            </p:cNvSpPr>
            <p:nvPr/>
          </p:nvSpPr>
          <p:spPr bwMode="auto">
            <a:xfrm>
              <a:off x="4128" y="3456"/>
              <a:ext cx="1344" cy="672"/>
            </a:xfrm>
            <a:prstGeom prst="bevel">
              <a:avLst>
                <a:gd name="adj" fmla="val 8653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74771" name="Text Box 19"/>
            <p:cNvSpPr txBox="1">
              <a:spLocks noChangeArrowheads="1"/>
            </p:cNvSpPr>
            <p:nvPr/>
          </p:nvSpPr>
          <p:spPr bwMode="auto">
            <a:xfrm>
              <a:off x="4224" y="3552"/>
              <a:ext cx="1152" cy="380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sl-SI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ndara" pitchFamily="34" charset="0"/>
                </a:rPr>
                <a:t>ZAČETEK</a:t>
              </a:r>
              <a:endPara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5" y="-39925"/>
            <a:ext cx="12101609" cy="6937849"/>
          </a:xfrm>
          <a:prstGeom prst="rect">
            <a:avLst/>
          </a:prstGeom>
        </p:spPr>
      </p:pic>
      <p:grpSp>
        <p:nvGrpSpPr>
          <p:cNvPr id="16392" name="Group 8"/>
          <p:cNvGrpSpPr>
            <a:grpSpLocks/>
          </p:cNvGrpSpPr>
          <p:nvPr/>
        </p:nvGrpSpPr>
        <p:grpSpPr bwMode="auto">
          <a:xfrm>
            <a:off x="5143500" y="5481551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6393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6394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28800" y="829125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9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295399" y="2319251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17 – __ = 8</a:t>
            </a:r>
            <a:endParaRPr lang="sl-SI" sz="6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5143500" y="5493027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741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7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447800" y="223784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13 – 6 =</a:t>
            </a:r>
            <a:endParaRPr lang="sl-SI" sz="6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9" y="21040"/>
            <a:ext cx="12113802" cy="6815919"/>
          </a:xfrm>
          <a:prstGeom prst="rect">
            <a:avLst/>
          </a:prstGeom>
        </p:spPr>
      </p:pic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253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676400" y="737918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9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71600" y="1649209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15 – 6 =</a:t>
            </a:r>
            <a:endParaRPr lang="sl-SI" sz="6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" y="-76504"/>
            <a:ext cx="12162574" cy="7011008"/>
          </a:xfrm>
          <a:prstGeom prst="rect">
            <a:avLst/>
          </a:prstGeom>
        </p:spPr>
      </p:pic>
      <p:grpSp>
        <p:nvGrpSpPr>
          <p:cNvPr id="21512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1513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CC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62150" y="1291136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9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447800" y="213360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14 – __ = 5</a:t>
            </a:r>
            <a:endParaRPr lang="sl-SI" sz="6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5143500" y="5464986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0490" name="AutoShape 10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7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447800" y="1593532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__ + 5 = 12</a:t>
            </a:r>
            <a:endParaRPr lang="sl-SI" sz="6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5" y="-39925"/>
            <a:ext cx="12101609" cy="6937849"/>
          </a:xfrm>
          <a:prstGeom prst="rect">
            <a:avLst/>
          </a:prstGeom>
        </p:spPr>
      </p:pic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356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356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3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447800" y="1627518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11- 8 =</a:t>
            </a:r>
            <a:endParaRPr lang="sl-SI" sz="6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9" y="-152400"/>
            <a:ext cx="12113802" cy="6815919"/>
          </a:xfrm>
          <a:prstGeom prst="rect">
            <a:avLst/>
          </a:prstGeom>
        </p:spPr>
      </p:pic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50292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9465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66899" y="871370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9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295400" y="1658001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18 – 9 =</a:t>
            </a:r>
            <a:endParaRPr lang="sl-SI" sz="6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grpSp>
        <p:nvGrpSpPr>
          <p:cNvPr id="1844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844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69B41E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4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600200" y="1493395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16 – __= 12</a:t>
            </a:r>
            <a:endParaRPr lang="sl-SI" sz="6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5" y="-39925"/>
            <a:ext cx="12101609" cy="6937849"/>
          </a:xfrm>
          <a:prstGeom prst="rect">
            <a:avLst/>
          </a:prstGeom>
        </p:spPr>
      </p:pic>
      <p:grpSp>
        <p:nvGrpSpPr>
          <p:cNvPr id="24584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4585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69B41E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8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447800" y="1612864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13 - __ = 5</a:t>
            </a:r>
            <a:endParaRPr lang="sl-SI" sz="6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9" y="21040"/>
            <a:ext cx="12113802" cy="6815919"/>
          </a:xfrm>
          <a:prstGeom prst="rect">
            <a:avLst/>
          </a:prstGeom>
        </p:spPr>
      </p:pic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5143500" y="5441795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5609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5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447800" y="1641436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12 - __ = 7</a:t>
            </a:r>
            <a:endParaRPr lang="sl-SI" sz="6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5" y="0"/>
            <a:ext cx="12200965" cy="6858000"/>
          </a:xfrm>
          <a:prstGeom prst="rect">
            <a:avLst/>
          </a:prstGeom>
        </p:spPr>
      </p:pic>
      <p:sp>
        <p:nvSpPr>
          <p:cNvPr id="205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34590" y="112429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" action="ppaction://hlinksldjump"/>
              </a:rPr>
              <a:t>1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" action="ppaction://hlinksldjump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53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98334" y="112429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5" action="ppaction://hlinksldjump"/>
              </a:rPr>
              <a:t>1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hlinkClick r:id="rId4" action="ppaction://hlinksldjump"/>
            </a:endParaRPr>
          </a:p>
        </p:txBody>
      </p:sp>
      <p:sp>
        <p:nvSpPr>
          <p:cNvPr id="2056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34590" y="232002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6" action="ppaction://hlinksldjump"/>
              </a:rPr>
              <a:t>2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58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109162" y="228372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8" action="ppaction://hlinksldjump"/>
              </a:rPr>
              <a:t>2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0" name="AutoShape 12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33400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0" action="ppaction://hlinksldjump"/>
              </a:rPr>
              <a:t>4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2" name="AutoShape 14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23160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2" action="ppaction://hlinksldjump"/>
              </a:rPr>
              <a:t>4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6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4" name="AutoShape 16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81934" y="3432593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4" action="ppaction://hlinksldjump"/>
              </a:rPr>
              <a:t>3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6" name="AutoShape 18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81934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6" action="ppaction://hlinksldjump"/>
              </a:rPr>
              <a:t>4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75" name="AutoShape 27">
            <a:hlinkClick r:id="rId1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0337" y="112781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7" action="ppaction://hlinksldjump"/>
              </a:rPr>
              <a:t>1</a:t>
            </a:r>
            <a:endParaRPr lang="sl-SI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76" name="AutoShape 28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74782" y="3429648"/>
            <a:ext cx="1417155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4" action="ppaction://hlinksldjump"/>
              </a:rPr>
              <a:t>3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78" name="AutoShape 30">
            <a:hlinkClick r:id="rId1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44529" y="344915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7" action="ppaction://hlinksldjump"/>
              </a:rPr>
              <a:t>3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79" name="AutoShape 3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68721" y="344915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9" action="ppaction://hlinksldjump"/>
              </a:rPr>
              <a:t>3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80" name="AutoShape 3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95948" y="226589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3" action="ppaction://hlinksldjump"/>
              </a:rPr>
              <a:t>2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6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81" name="AutoShape 33">
            <a:hlinkClick r:id="rId1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52547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1" action="ppaction://hlinksldjump"/>
              </a:rPr>
              <a:t>4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19" action="ppaction://hlinksldjump"/>
            </a:endParaRPr>
          </a:p>
        </p:txBody>
      </p:sp>
      <p:sp>
        <p:nvSpPr>
          <p:cNvPr id="2083" name="AutoShape 3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0338" y="231626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0" action="ppaction://hlinksldjump"/>
              </a:rPr>
              <a:t>2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84" name="AutoShape 36">
            <a:hlinkClick r:id="rId10" action="ppaction://hlinksldjump" highlightClick="1">
              <a:snd r:embed="rId21" name="WHOOSH.WAV"/>
            </a:hlinkClick>
          </p:cNvPr>
          <p:cNvSpPr>
            <a:spLocks noChangeArrowheads="1"/>
          </p:cNvSpPr>
          <p:nvPr/>
        </p:nvSpPr>
        <p:spPr bwMode="auto">
          <a:xfrm>
            <a:off x="6107446" y="110461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5" action="ppaction://hlinksldjump"/>
              </a:rPr>
              <a:t>1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10" action="ppaction://hlinksldjump"/>
            </a:endParaRPr>
          </a:p>
        </p:txBody>
      </p:sp>
      <p:sp>
        <p:nvSpPr>
          <p:cNvPr id="2085" name="AutoShape 37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33400" y="5731484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2" action="ppaction://hlinksldjump"/>
              </a:rPr>
              <a:t>5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86" name="AutoShape 38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23160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8" action="ppaction://hlinksldjump"/>
              </a:rPr>
              <a:t>5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latin typeface="Calibri" panose="020F0502020204030204" pitchFamily="34" charset="0"/>
            </a:endParaRPr>
          </a:p>
        </p:txBody>
      </p:sp>
      <p:sp>
        <p:nvSpPr>
          <p:cNvPr id="2087" name="AutoShape 39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52547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9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88" name="AutoShape 40">
            <a:hlinkClick r:id="rId2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61123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3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9" name="AutoShape 36">
            <a:hlinkClick r:id="rId10" action="ppaction://hlinksldjump" highlightClick="1">
              <a:snd r:embed="rId21" name="WHOOSH.WAV"/>
            </a:hlinkClick>
          </p:cNvPr>
          <p:cNvSpPr>
            <a:spLocks noChangeArrowheads="1"/>
          </p:cNvSpPr>
          <p:nvPr/>
        </p:nvSpPr>
        <p:spPr bwMode="auto">
          <a:xfrm>
            <a:off x="7927391" y="111995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4" action="ppaction://hlinksldjump"/>
              </a:rPr>
              <a:t>1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10" action="ppaction://hlinksldjump"/>
            </a:endParaRPr>
          </a:p>
        </p:txBody>
      </p:sp>
      <p:sp>
        <p:nvSpPr>
          <p:cNvPr id="30" name="AutoShape 36">
            <a:hlinkClick r:id="rId10" action="ppaction://hlinksldjump" highlightClick="1">
              <a:snd r:embed="rId21" name="WHOOSH.WAV"/>
            </a:hlinkClick>
          </p:cNvPr>
          <p:cNvSpPr>
            <a:spLocks noChangeArrowheads="1"/>
          </p:cNvSpPr>
          <p:nvPr/>
        </p:nvSpPr>
        <p:spPr bwMode="auto">
          <a:xfrm>
            <a:off x="9733510" y="112781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5" action="ppaction://hlinksldjump"/>
              </a:rPr>
              <a:t>1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10" action="ppaction://hlinksldjump"/>
            </a:endParaRPr>
          </a:p>
        </p:txBody>
      </p:sp>
      <p:sp>
        <p:nvSpPr>
          <p:cNvPr id="31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13670" y="228365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6" action="ppaction://hlinksldjump"/>
              </a:rPr>
              <a:t>2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2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50075" y="230901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7" action="ppaction://hlinksldjump"/>
              </a:rPr>
              <a:t>2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3" name="AutoShape 3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95147" y="344915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8" action="ppaction://hlinksldjump"/>
              </a:rPr>
              <a:t>3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9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AutoShape 3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41131" y="343590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9" action="ppaction://hlinksldjump"/>
              </a:rPr>
              <a:t>3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9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5" name="AutoShape 18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7391" y="458089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0" action="ppaction://hlinksldjump"/>
              </a:rPr>
              <a:t>4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AutoShape 18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33510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1" action="ppaction://hlinksldjump"/>
              </a:rPr>
              <a:t>4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7" name="AutoShape 40">
            <a:hlinkClick r:id="rId2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36155" y="5689443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2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8" name="AutoShape 40">
            <a:hlinkClick r:id="rId2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33510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3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" y="-76504"/>
            <a:ext cx="12162574" cy="7011008"/>
          </a:xfrm>
          <a:prstGeom prst="rect">
            <a:avLst/>
          </a:prstGeom>
        </p:spPr>
      </p:pic>
      <p:grpSp>
        <p:nvGrpSpPr>
          <p:cNvPr id="26632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6633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44565" y="1253074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7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295399" y="2138727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16 - __ = 9</a:t>
            </a:r>
            <a:endParaRPr lang="sl-SI" sz="6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grpSp>
        <p:nvGrpSpPr>
          <p:cNvPr id="27656" name="Group 8"/>
          <p:cNvGrpSpPr>
            <a:grpSpLocks/>
          </p:cNvGrpSpPr>
          <p:nvPr/>
        </p:nvGrpSpPr>
        <p:grpSpPr bwMode="auto">
          <a:xfrm>
            <a:off x="5143500" y="5441795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765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765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5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524000" y="147683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15 -__ = 10</a:t>
            </a:r>
            <a:endParaRPr lang="sl-SI" sz="6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9" y="21040"/>
            <a:ext cx="12113802" cy="6815919"/>
          </a:xfrm>
          <a:prstGeom prst="rect">
            <a:avLst/>
          </a:prstGeom>
        </p:spPr>
      </p:pic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81551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11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71600" y="1681192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__ - 6 = 5</a:t>
            </a:r>
            <a:endParaRPr lang="sl-SI" sz="6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" y="-76504"/>
            <a:ext cx="12162574" cy="7011008"/>
          </a:xfrm>
          <a:prstGeom prst="rect">
            <a:avLst/>
          </a:prstGeom>
        </p:spPr>
      </p:pic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9480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05000" y="1687053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15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333500" y="274320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__ - 7 = 8</a:t>
            </a:r>
            <a:endParaRPr lang="sl-SI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91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6167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12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524000" y="1470331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__ - 9 = 3</a:t>
            </a:r>
            <a:endParaRPr lang="sl-SI" sz="66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0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5" y="-39925"/>
            <a:ext cx="12101609" cy="6937849"/>
          </a:xfrm>
          <a:prstGeom prst="rect">
            <a:avLst/>
          </a:prstGeom>
        </p:spPr>
      </p:pic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9480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4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295399" y="1499176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8 + __ = 12</a:t>
            </a:r>
            <a:endParaRPr lang="sl-SI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77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9" y="21040"/>
            <a:ext cx="12113802" cy="6815919"/>
          </a:xfrm>
          <a:prstGeom prst="rect">
            <a:avLst/>
          </a:prstGeom>
        </p:spPr>
      </p:pic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0193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6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447800" y="176400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8 + __ = 14</a:t>
            </a:r>
            <a:endParaRPr lang="sl-SI" sz="66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" y="-76504"/>
            <a:ext cx="12162574" cy="7011008"/>
          </a:xfrm>
          <a:prstGeom prst="rect">
            <a:avLst/>
          </a:prstGeom>
        </p:spPr>
      </p:pic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35773" y="1708777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7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333500" y="274320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7 + __ = 14</a:t>
            </a:r>
            <a:endParaRPr lang="sl-SI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636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81600" y="549965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7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447800" y="1499176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__ + 5  = 12</a:t>
            </a:r>
            <a:endParaRPr lang="sl-SI" sz="66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53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5" y="-39925"/>
            <a:ext cx="12101609" cy="6937849"/>
          </a:xfrm>
          <a:prstGeom prst="rect">
            <a:avLst/>
          </a:prstGeom>
        </p:spPr>
      </p:pic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781676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7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447800" y="1768686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__ + 8 = 15</a:t>
            </a:r>
            <a:endParaRPr lang="sl-SI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0560" cy="6934200"/>
          </a:xfrm>
          <a:prstGeom prst="rect">
            <a:avLst/>
          </a:prstGeom>
        </p:spPr>
      </p:pic>
      <p:grpSp>
        <p:nvGrpSpPr>
          <p:cNvPr id="3079" name="Group 7"/>
          <p:cNvGrpSpPr>
            <a:grpSpLocks/>
          </p:cNvGrpSpPr>
          <p:nvPr/>
        </p:nvGrpSpPr>
        <p:grpSpPr bwMode="auto">
          <a:xfrm>
            <a:off x="5638800" y="6152952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3080" name="AutoShape 8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l-SI">
                <a:latin typeface="Candara" pitchFamily="34" charset="0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17409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447800" y="1647481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>
                <a:latin typeface="+mj-lt"/>
              </a:rPr>
              <a:t>7</a:t>
            </a:r>
            <a:r>
              <a:rPr lang="sl-SI" sz="6600" dirty="0" smtClean="0">
                <a:latin typeface="+mj-lt"/>
              </a:rPr>
              <a:t> + 8 =</a:t>
            </a:r>
            <a:endParaRPr lang="sl-SI" sz="6600" dirty="0">
              <a:latin typeface="+mj-lt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15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9" y="21040"/>
            <a:ext cx="12113802" cy="6815919"/>
          </a:xfrm>
          <a:prstGeom prst="rect">
            <a:avLst/>
          </a:prstGeom>
        </p:spPr>
      </p:pic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81600" y="5512905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8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333499" y="160020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+mj-lt"/>
              </a:rPr>
              <a:t>__ + 3 = 11</a:t>
            </a:r>
            <a:endParaRPr lang="sl-SI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95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81600" y="5552662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4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333499" y="1499176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__ + 9 = 13</a:t>
            </a:r>
            <a:endParaRPr lang="sl-SI" sz="66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3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" y="-76504"/>
            <a:ext cx="12162574" cy="7011008"/>
          </a:xfrm>
          <a:prstGeom prst="rect">
            <a:avLst/>
          </a:prstGeom>
        </p:spPr>
      </p:pic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56288" y="1835352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13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333500" y="274320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7 + 4 + 2 =</a:t>
            </a:r>
            <a:endParaRPr lang="sl-SI" sz="66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5" y="0"/>
            <a:ext cx="1222963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9600" y="762000"/>
            <a:ext cx="10363200" cy="1470025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KONEC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52600" y="2133600"/>
            <a:ext cx="8534400" cy="1752600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ČESTITAM ZA OPRAVLJENE NALOGE</a:t>
            </a:r>
          </a:p>
          <a:p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2655105"/>
            <a:ext cx="1885430" cy="18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228600"/>
            <a:ext cx="5257800" cy="609600"/>
          </a:xfrm>
        </p:spPr>
        <p:txBody>
          <a:bodyPr/>
          <a:lstStyle/>
          <a:p>
            <a:pPr algn="ctr"/>
            <a:r>
              <a:rPr lang="sl-SI" dirty="0"/>
              <a:t>Vir: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702669" y="838200"/>
            <a:ext cx="5486400" cy="957262"/>
          </a:xfrm>
        </p:spPr>
        <p:txBody>
          <a:bodyPr/>
          <a:lstStyle/>
          <a:p>
            <a:pPr algn="ctr"/>
            <a:r>
              <a:rPr lang="sl-SI" sz="2000" dirty="0"/>
              <a:t>Jerry Myers: </a:t>
            </a:r>
            <a:r>
              <a:rPr lang="sl-SI" sz="2000" dirty="0" smtClean="0"/>
              <a:t>JEOPARDY</a:t>
            </a:r>
          </a:p>
          <a:p>
            <a:pPr algn="ctr"/>
            <a:endParaRPr lang="sl-SI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11"/>
            <a:ext cx="12164451" cy="7010400"/>
          </a:xfrm>
          <a:prstGeom prst="rect">
            <a:avLst/>
          </a:prstGeom>
        </p:spPr>
      </p:pic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717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676400" y="155429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>
                <a:solidFill>
                  <a:schemeClr val="bg1"/>
                </a:solidFill>
                <a:latin typeface="Candara" pitchFamily="34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295399" y="2402059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9 + __ = 13</a:t>
            </a:r>
            <a:endParaRPr lang="sl-SI" sz="6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2862"/>
            <a:ext cx="12115800" cy="6815138"/>
          </a:xfrm>
          <a:prstGeom prst="rect">
            <a:avLst/>
          </a:prstGeom>
        </p:spPr>
      </p:pic>
      <p:grpSp>
        <p:nvGrpSpPr>
          <p:cNvPr id="10248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0249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96215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14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333500" y="1502107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7 + 7 =</a:t>
            </a:r>
            <a:endParaRPr lang="sl-SI" sz="6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5" y="-39925"/>
            <a:ext cx="12101609" cy="6937849"/>
          </a:xfrm>
          <a:prstGeom prst="rect">
            <a:avLst/>
          </a:prstGeom>
        </p:spPr>
      </p:pic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1274" name="AutoShape 10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1275" name="Text Box 11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05000" y="758853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13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143000" y="1496028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9 + 4 =</a:t>
            </a:r>
            <a:endParaRPr lang="sl-SI" sz="6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7248"/>
            <a:ext cx="12192000" cy="7470836"/>
          </a:xfrm>
          <a:prstGeom prst="rect">
            <a:avLst/>
          </a:prstGeom>
        </p:spPr>
      </p:pic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5143500" y="5448421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3323" name="AutoShape 11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10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019300" y="754355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5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524000" y="1517907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6 + __  = 11</a:t>
            </a:r>
            <a:endParaRPr lang="sl-SI" sz="6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" y="-76504"/>
            <a:ext cx="12162574" cy="7011008"/>
          </a:xfrm>
          <a:prstGeom prst="rect">
            <a:avLst/>
          </a:prstGeom>
        </p:spPr>
      </p:pic>
      <p:grpSp>
        <p:nvGrpSpPr>
          <p:cNvPr id="12296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2819400" y="2209800"/>
            <a:ext cx="670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sl-SI" sz="3600">
              <a:latin typeface="Candara" pitchFamily="34" charset="0"/>
            </a:endParaRPr>
          </a:p>
        </p:txBody>
      </p:sp>
      <p:pic>
        <p:nvPicPr>
          <p:cNvPr id="9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828800" y="1419456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3</a:t>
            </a:r>
            <a:endParaRPr lang="sl-SI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295399" y="2239108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__ + 8 = 11</a:t>
            </a:r>
            <a:endParaRPr lang="sl-SI" sz="6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9" y="21040"/>
            <a:ext cx="12113802" cy="6815919"/>
          </a:xfrm>
          <a:prstGeom prst="rect">
            <a:avLst/>
          </a:prstGeom>
        </p:spPr>
      </p:pic>
      <p:grpSp>
        <p:nvGrpSpPr>
          <p:cNvPr id="15368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5369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71600" y="176400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6600" dirty="0" smtClean="0">
                <a:latin typeface="Candara" pitchFamily="34" charset="0"/>
              </a:rPr>
              <a:t>12 – 8 =</a:t>
            </a:r>
            <a:endParaRPr lang="sl-SI" sz="6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f65e196fd2f127388a82d75976f7342f5ff51"/>
  <p:tag name="ISPRING_RESOURCE_PATHS_HASH" val="4629d1acff76b6dbbddfc74ca371a17fef35e07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5101</TotalTime>
  <Words>246</Words>
  <Application>Microsoft Office PowerPoint</Application>
  <PresentationFormat>Po meri</PresentationFormat>
  <Paragraphs>127</Paragraphs>
  <Slides>34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  <vt:variant>
        <vt:lpstr>Diaprojekcije po meri</vt:lpstr>
      </vt:variant>
      <vt:variant>
        <vt:i4>1</vt:i4>
      </vt:variant>
    </vt:vector>
  </HeadingPairs>
  <TitlesOfParts>
    <vt:vector size="36" baseType="lpstr">
      <vt:lpstr>Default Design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KONEC</vt:lpstr>
      <vt:lpstr>Vir:</vt:lpstr>
      <vt:lpstr>(1.1)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Kviz</dc:title>
  <dc:creator>Klavdija</dc:creator>
  <dc:description>Created by Jerry Myers is 1998 for a class.</dc:description>
  <cp:lastModifiedBy>Bojana</cp:lastModifiedBy>
  <cp:revision>166</cp:revision>
  <dcterms:created xsi:type="dcterms:W3CDTF">1998-08-03T22:24:04Z</dcterms:created>
  <dcterms:modified xsi:type="dcterms:W3CDTF">2021-12-05T19:49:48Z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 completed">
    <vt:lpwstr>1998</vt:lpwstr>
  </property>
</Properties>
</file>