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635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70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725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57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315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308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8706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677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969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807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02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724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231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822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07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974C-429E-4F33-A199-C397AA47EA0B}" type="datetimeFigureOut">
              <a:rPr lang="sl-SI" smtClean="0"/>
              <a:t>29.11.2020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945575-4DD6-470D-9D4D-82914DE2DE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26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IMAMO PRAVICE IN DOLŽNOSTI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r>
              <a:rPr lang="sl-SI" dirty="0" smtClean="0"/>
              <a:t>SPOZNAVANJE OKOLJA – 1. RAZRED</a:t>
            </a:r>
          </a:p>
          <a:p>
            <a:r>
              <a:rPr lang="sl-SI" dirty="0" smtClean="0"/>
              <a:t>DARJA RAJŠEK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4"/>
    </mc:Choice>
    <mc:Fallback xmlns="">
      <p:transition spd="slow" advTm="1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/>
              <a:t>VSI RAZLIČNI, VSI PODOBNI</a:t>
            </a:r>
            <a:endParaRPr lang="sl-SI" sz="4000" dirty="0"/>
          </a:p>
        </p:txBody>
      </p:sp>
      <p:pic>
        <p:nvPicPr>
          <p:cNvPr id="1028" name="Picture 4" descr="Benka Pulko Blog » Blog Archive » Children of the World / Otroci sv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97" y="1527766"/>
            <a:ext cx="2578481" cy="172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nka Pulko Blog » Blog Archive » Children of the World / Otroci svet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82" y="4039867"/>
            <a:ext cx="2468880" cy="16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troci sveta - Peru I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33" y="2081691"/>
            <a:ext cx="1801368" cy="19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 so najlepši otroci na svetu - Bibaleze.s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56" y="4354448"/>
            <a:ext cx="2049922" cy="20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troci sveta – Ventilator bes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12" y="1360104"/>
            <a:ext cx="1527556" cy="22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nka Pulko Blog » Blog Archive » Children of the World / Otroci sve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72" y="4217288"/>
            <a:ext cx="2521714" cy="16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6"/>
    </mc:Choice>
    <mc:Fallback xmlns="">
      <p:transition spd="slow" advTm="2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Infodrom Kakšne so pravice otr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5456" y="1905000"/>
            <a:ext cx="7899019" cy="4532376"/>
          </a:xfrm>
        </p:spPr>
      </p:pic>
    </p:spTree>
    <p:extLst>
      <p:ext uri="{BB962C8B-B14F-4D97-AF65-F5344CB8AC3E}">
        <p14:creationId xmlns:p14="http://schemas.microsoft.com/office/powerpoint/2010/main" val="28109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DELAJO ČLANI DRUŽINE? </a:t>
            </a:r>
            <a:endParaRPr lang="sl-SI" dirty="0"/>
          </a:p>
        </p:txBody>
      </p:sp>
      <p:pic>
        <p:nvPicPr>
          <p:cNvPr id="2050" name="Picture 2" descr="Sicer pa, glede tega: Družin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3809972"/>
            <a:ext cx="3397622" cy="22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jenje čebule, česna in družina v vrtu - Zeleni sv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26" y="1454358"/>
            <a:ext cx="2905142" cy="21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nsi - Soba spet ni pospravljena?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99" y="1454358"/>
            <a:ext cx="3619487" cy="20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3" y="3417731"/>
            <a:ext cx="2902229" cy="2902229"/>
          </a:xfrm>
          <a:prstGeom prst="rect">
            <a:avLst/>
          </a:prstGeom>
        </p:spPr>
      </p:pic>
      <p:sp>
        <p:nvSpPr>
          <p:cNvPr id="4" name="Ovalni oblaček 3"/>
          <p:cNvSpPr/>
          <p:nvPr/>
        </p:nvSpPr>
        <p:spPr>
          <a:xfrm>
            <a:off x="8522208" y="3163824"/>
            <a:ext cx="3273552" cy="2249424"/>
          </a:xfrm>
          <a:prstGeom prst="wedgeEllipseCallout">
            <a:avLst>
              <a:gd name="adj1" fmla="val -56867"/>
              <a:gd name="adj2" fmla="val 20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KAKO PA JE TO PRI TEBI? TUDI TI POMAGAŠ PRI DOMAČIH OPRAVILIH?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1"/>
    </mc:Choice>
    <mc:Fallback xmlns="">
      <p:transition spd="slow" advTm="3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odrom Otroci v Kirgizij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872" y="1051560"/>
            <a:ext cx="7917688" cy="44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KAKŠNE SO PA TVOJE DOLŽNOSTI DOMA? PRI KATERIH OPRAVILIH SODELUJEŠ?</a:t>
            </a:r>
            <a:endParaRPr lang="sl-SI" dirty="0"/>
          </a:p>
        </p:txBody>
      </p:sp>
      <p:pic>
        <p:nvPicPr>
          <p:cNvPr id="1026" name="Picture 2" descr="Joj, te domače naloge - medicina.finance.si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5" y="1726247"/>
            <a:ext cx="2234247" cy="12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ko otroke naučiti, da bo pospravljanje samoumev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65" y="1905000"/>
            <a:ext cx="2445384" cy="131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grinjek - Galerija | Prlekija-on.net Ljutom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16" y="1748171"/>
            <a:ext cx="2498917" cy="18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iol.net/media/img/b3/c4/9b1adfc96696df4e273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29" y="3094308"/>
            <a:ext cx="2232391" cy="14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Odpadki iz 8. nadstropja | Plastika Skaza d.o.o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12" descr="Odpadki iz 8. nadstropja | Plastika Skaza d.o.o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8" name="Picture 14" descr="Iz smeti pride spet v naše roke petina odpadkov - 24ur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8" y="3335086"/>
            <a:ext cx="1681498" cy="14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ina Markun: Metoda pospravljanja po Marie Kondo deluje in vzdrž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33" y="3891056"/>
            <a:ext cx="2773680" cy="18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vojim otrokom ne bom plačevala za pospravljanje sobe - Oops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7" y="4992854"/>
            <a:ext cx="2773645" cy="14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avadite otroka pospravljanja sobe z igro in pohvalami | Dnevn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16" y="5073348"/>
            <a:ext cx="2505813" cy="167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6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65"/>
    </mc:Choice>
    <mc:Fallback xmlns="">
      <p:transition spd="slow" advTm="5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SMEŠ NAREDITI?</a:t>
            </a:r>
            <a:endParaRPr lang="sl-SI" dirty="0"/>
          </a:p>
        </p:txBody>
      </p:sp>
      <p:pic>
        <p:nvPicPr>
          <p:cNvPr id="2050" name="Picture 2" descr="Tudi otroci so zaposleni - Planet Lepo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5" y="1474788"/>
            <a:ext cx="4104195" cy="201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troci, ki se gibajo in hodijo bosi, imajo boljše možgane | VadbenaKlini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20" y="1474788"/>
            <a:ext cx="4494882" cy="252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8 stvari, ki se jih lahko naučimo od svojih otrok - Rubi in Rud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11" y="410749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troci rišejo - Galerija | Prlekija-on.net Ljutom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84" y="4226369"/>
            <a:ext cx="4233418" cy="23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7"/>
    </mc:Choice>
    <mc:Fallback xmlns="">
      <p:transition spd="slow" advTm="1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.5|2.9|1.9|2.3|3.4|5.5"/>
</p:tagLst>
</file>

<file path=ppt/theme/theme1.xml><?xml version="1.0" encoding="utf-8"?>
<a:theme xmlns:a="http://schemas.openxmlformats.org/drawingml/2006/main" name="Šelest">
  <a:themeElements>
    <a:clrScheme name="Šeles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52</Words>
  <Application>Microsoft Office PowerPoint</Application>
  <PresentationFormat>Po meri</PresentationFormat>
  <Paragraphs>8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8" baseType="lpstr">
      <vt:lpstr>Šelest</vt:lpstr>
      <vt:lpstr>IMAMO PRAVICE IN DOLŽNOSTI</vt:lpstr>
      <vt:lpstr>VSI RAZLIČNI, VSI PODOBNI</vt:lpstr>
      <vt:lpstr>PowerPointova predstavitev</vt:lpstr>
      <vt:lpstr>KAJ DELAJO ČLANI DRUŽINE? </vt:lpstr>
      <vt:lpstr>PowerPointova predstavitev</vt:lpstr>
      <vt:lpstr>KAKŠNE SO PA TVOJE DOLŽNOSTI DOMA? PRI KATERIH OPRAVILIH SODELUJEŠ?</vt:lpstr>
      <vt:lpstr>KAJ SMEŠ NAREDITI?</vt:lpstr>
    </vt:vector>
  </TitlesOfParts>
  <Company>OŠ Gradec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IMAMO PRAVICE IN DOLŽNOSTI</dc:title>
  <dc:creator>Darja Rajšek</dc:creator>
  <cp:lastModifiedBy>Uporabnik</cp:lastModifiedBy>
  <cp:revision>21</cp:revision>
  <dcterms:created xsi:type="dcterms:W3CDTF">2020-11-17T16:07:35Z</dcterms:created>
  <dcterms:modified xsi:type="dcterms:W3CDTF">2020-11-29T15:21:43Z</dcterms:modified>
</cp:coreProperties>
</file>