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50153-E9F8-4C25-88FC-80302F3AA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BDCE77-B57F-419F-9320-1C8464662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96B5C2-A38B-44E5-8471-748B4204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7A02FCF-0E91-473F-BA50-F2FA9F8C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D19CB4-3406-43F9-924F-FAFBE766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1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CA1C4-5FEF-42D5-B2ED-B7218573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7A28C44-59AB-44CA-8368-CF04977AA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81C1F3-A368-4A1B-B8CC-CE54200B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C84688-A6FD-4DE6-8659-0B7DBA72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9A236C-DEEF-44E6-ACB3-F42930B1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909371A-2F7D-4CDC-8DF2-0B040BA84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EC56FCC-55A8-460F-903C-C3BA4A811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4388F1B-3925-49FF-9D60-01D8AC68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AD4F98-40E5-403F-B051-E0A17F3F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9C92BAE-A975-461B-9A27-8F070B9E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4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E7A15-82A9-4B7A-A15A-CB244615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EDFDA4-E096-47DD-88D1-25CBE903C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71C45A-5880-4E4D-963E-881B379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ED08F91-7CC5-407F-B395-BF2A4B3A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6E944E-97C0-4451-8F1A-7A89DB29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7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43BCD-86A6-41A2-8B80-629A8EFF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6BA544-30FF-4B67-9C7A-2143F349D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BC8663C-6E4A-4378-9F8B-C5281A50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026DD52-B456-43BE-976E-77C51CCD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BEB1B8-5617-4F48-8D6C-0E985375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47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5952E-09E0-4A84-9D39-F64A2A8C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7881E5-207A-4C1D-A5D8-C9EAB22D3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92B1C8A-A76C-4FDE-856C-FE657D0B8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E2E1AA1-3CCD-4574-B3A5-315DE5AC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8C59374-F10E-446E-A697-9CAEAF9B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43AAC36-B01A-48FC-86C3-E046D5C2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60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AE70F4-DEEE-46C7-BCA3-F502218E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27B066F-2840-476A-B307-0E641BCF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0FCCB25-EB48-4E38-ACF5-4EB70C5F8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B6E67AD-3559-4CCC-A2AC-F2DC2A796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B486214-03DA-48F6-8FF6-866841FFB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3B2B04C-0BE8-41F4-875D-C909A971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F45BEE9-0EB0-4C09-B3FB-DDC04FDB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076BAC4-CE78-4466-904F-50F7C16B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33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A7BE3-6EBB-481C-839A-B0ACB0E8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2533019-0854-43B5-BC7C-333E2FF5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5342640-52C0-49E0-A400-6C7B08C1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4A3BBFC-412E-4E30-820D-E68CFB0D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83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D4A253E-332B-465C-A20D-9F3C53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2B11AC1-87BA-49B0-8B57-C2956BC5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E5539FB-1189-48E5-9F5B-D1324F56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635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31C5C-413F-4672-BFD0-AE5F53CD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F92037-763D-4198-B911-AE3CE766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E6506F1-3E3C-46D0-9098-93E7DF2B6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BD085ED-5E28-415A-B1BE-ADB528F4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91B28C0-4842-4CB7-BB05-FDBF4A8E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454D590-7214-42BD-B379-104FF7A6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334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8FDBC5-EF99-4827-BA1B-5CE3FCC0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184A2C1-52B4-4AD2-AB7F-47D3E7A56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033EDBD-154A-4B9B-BE61-A0DA866B3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12AF631-4EC1-4053-A870-EB52B150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AC99E4-0FD5-445F-A5F1-D04A096E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32FAA97-1FE0-4A1E-826D-D00E4C47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802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5257610-45F3-4188-A73B-4600B886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BBA8310-17A4-4F5A-BF0E-D36232B8C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F6E0A8-49E1-4EBF-BA81-A8B8CFB4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66B8-9022-4AA7-8FB4-9DE3D21A6961}" type="datetimeFigureOut">
              <a:rPr lang="sl-SI" smtClean="0"/>
              <a:t>20. 12. 2021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463BC2-9A0D-436A-8633-DA8A3049F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9A7E01-C8F7-4CF4-8457-92053478F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E5ED-423F-4E91-A696-70F328BC484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25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Crystals Can Change The Energy In Your Home • Yoga Basics">
            <a:extLst>
              <a:ext uri="{FF2B5EF4-FFF2-40B4-BE49-F238E27FC236}">
                <a16:creationId xmlns:a16="http://schemas.microsoft.com/office/drawing/2014/main" id="{14B31A52-4774-40FA-9FB4-0757FF5C5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5" r="23298" b="452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C0DE81F-B3BD-4456-8E49-5F5A9BAA6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l-SI" dirty="0"/>
              <a:t>I O N S K I         K R I S T A L 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0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ng Bond Images, Stock Photos &amp;amp; Vectors | Shutterstock">
            <a:extLst>
              <a:ext uri="{FF2B5EF4-FFF2-40B4-BE49-F238E27FC236}">
                <a16:creationId xmlns:a16="http://schemas.microsoft.com/office/drawing/2014/main" id="{33893473-A17B-4951-8045-1D3F91755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r="45843" b="8572"/>
          <a:stretch/>
        </p:blipFill>
        <p:spPr bwMode="auto">
          <a:xfrm rot="16200000">
            <a:off x="6193592" y="1005809"/>
            <a:ext cx="1918097" cy="3409950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635FF797-53DF-49CD-823A-4CC47896FEFC}"/>
              </a:ext>
            </a:extLst>
          </p:cNvPr>
          <p:cNvSpPr/>
          <p:nvPr/>
        </p:nvSpPr>
        <p:spPr>
          <a:xfrm>
            <a:off x="4023360" y="1903064"/>
            <a:ext cx="1706880" cy="161544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/>
              <a:t>Na</a:t>
            </a:r>
            <a:r>
              <a:rPr lang="sl-SI" sz="5400" baseline="30000" dirty="0"/>
              <a:t>+</a:t>
            </a:r>
            <a:endParaRPr lang="sl-SI" sz="4000" baseline="30000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817B6ED-EAD2-47E8-84A8-C32118D0E09C}"/>
              </a:ext>
            </a:extLst>
          </p:cNvPr>
          <p:cNvSpPr/>
          <p:nvPr/>
        </p:nvSpPr>
        <p:spPr>
          <a:xfrm>
            <a:off x="8361680" y="1352222"/>
            <a:ext cx="2550160" cy="23992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dirty="0"/>
              <a:t>Cl</a:t>
            </a:r>
            <a:r>
              <a:rPr lang="sl-SI" sz="6600" baseline="30000" dirty="0"/>
              <a:t>-</a:t>
            </a:r>
            <a:endParaRPr lang="sl-SI" sz="4800" baseline="300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72B89EC-63ED-47B8-A2B2-FD27D3A0273A}"/>
              </a:ext>
            </a:extLst>
          </p:cNvPr>
          <p:cNvSpPr txBox="1"/>
          <p:nvPr/>
        </p:nvSpPr>
        <p:spPr>
          <a:xfrm>
            <a:off x="4976496" y="459968"/>
            <a:ext cx="395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IONSKA VEZ JE </a:t>
            </a:r>
            <a:r>
              <a:rPr lang="sl-SI" sz="2400" b="1" dirty="0"/>
              <a:t>ZELO MOČNA PRIVLAČNA SILA MED IONI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7A019A-4171-4781-BC6F-5BE587E85CD2}"/>
              </a:ext>
            </a:extLst>
          </p:cNvPr>
          <p:cNvSpPr txBox="1"/>
          <p:nvPr/>
        </p:nvSpPr>
        <p:spPr>
          <a:xfrm>
            <a:off x="5260976" y="4069346"/>
            <a:ext cx="395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TAKI SPOJINI REČEMO   </a:t>
            </a:r>
            <a:r>
              <a:rPr lang="sl-SI" sz="2400" b="1" dirty="0"/>
              <a:t>IONSKA SPOJINA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88DA13C-B584-46BC-8E4F-B7F6FD9F77DC}"/>
              </a:ext>
            </a:extLst>
          </p:cNvPr>
          <p:cNvSpPr txBox="1"/>
          <p:nvPr/>
        </p:nvSpPr>
        <p:spPr>
          <a:xfrm>
            <a:off x="262256" y="4165367"/>
            <a:ext cx="5650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IONSKE SPOJINE TVORIJO 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ELEMENTI KOVIN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                     (leva stran periodnega sistema)  Z 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ELEMENTI NEKOVIN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               (desna stran periodnega sistema</a:t>
            </a:r>
          </a:p>
        </p:txBody>
      </p:sp>
    </p:spTree>
    <p:extLst>
      <p:ext uri="{BB962C8B-B14F-4D97-AF65-F5344CB8AC3E}">
        <p14:creationId xmlns:p14="http://schemas.microsoft.com/office/powerpoint/2010/main" val="375951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D4AEB40-11FF-4E80-8582-00E98F659553}"/>
              </a:ext>
            </a:extLst>
          </p:cNvPr>
          <p:cNvSpPr txBox="1"/>
          <p:nvPr/>
        </p:nvSpPr>
        <p:spPr>
          <a:xfrm>
            <a:off x="615476" y="643467"/>
            <a:ext cx="4620584" cy="2043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V </a:t>
            </a:r>
            <a:r>
              <a:rPr lang="en-US" sz="2800" dirty="0" err="1">
                <a:latin typeface="+mj-lt"/>
                <a:ea typeface="+mj-ea"/>
                <a:cs typeface="+mj-cs"/>
              </a:rPr>
              <a:t>ionski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spojini</a:t>
            </a:r>
            <a:r>
              <a:rPr lang="en-US" sz="2800" dirty="0">
                <a:latin typeface="+mj-lt"/>
                <a:ea typeface="+mj-ea"/>
                <a:cs typeface="+mj-cs"/>
              </a:rPr>
              <a:t> se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kationi</a:t>
            </a:r>
            <a:r>
              <a:rPr lang="en-US" sz="2800" b="1" dirty="0">
                <a:latin typeface="+mj-lt"/>
                <a:ea typeface="+mj-ea"/>
                <a:cs typeface="+mj-cs"/>
              </a:rPr>
              <a:t> in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anioni</a:t>
            </a:r>
            <a:r>
              <a:rPr lang="en-US" sz="2800" b="1" dirty="0">
                <a:latin typeface="+mj-lt"/>
                <a:ea typeface="+mj-ea"/>
                <a:cs typeface="+mj-cs"/>
              </a:rPr>
              <a:t> med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seboj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privlačijo</a:t>
            </a:r>
            <a:r>
              <a:rPr lang="en-US" sz="2800" b="1" dirty="0">
                <a:latin typeface="+mj-lt"/>
                <a:ea typeface="+mj-ea"/>
                <a:cs typeface="+mj-cs"/>
              </a:rPr>
              <a:t> v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vseh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smereh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– </a:t>
            </a:r>
            <a:r>
              <a:rPr lang="en-US" sz="2800" dirty="0" err="1">
                <a:latin typeface="+mj-lt"/>
                <a:ea typeface="+mj-ea"/>
                <a:cs typeface="+mj-cs"/>
              </a:rPr>
              <a:t>povežejo</a:t>
            </a:r>
            <a:r>
              <a:rPr lang="en-US" sz="2800" dirty="0">
                <a:latin typeface="+mj-lt"/>
                <a:ea typeface="+mj-ea"/>
                <a:cs typeface="+mj-cs"/>
              </a:rPr>
              <a:t> se v </a:t>
            </a:r>
            <a:r>
              <a:rPr lang="en-US" sz="2800" dirty="0" err="1">
                <a:latin typeface="+mj-lt"/>
                <a:ea typeface="+mj-ea"/>
                <a:cs typeface="+mj-cs"/>
              </a:rPr>
              <a:t>veliko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strukturo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imenovano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atin typeface="+mj-lt"/>
                <a:ea typeface="+mj-ea"/>
                <a:cs typeface="+mj-cs"/>
              </a:rPr>
              <a:t>IONSKI KRISTAL</a:t>
            </a:r>
          </a:p>
        </p:txBody>
      </p:sp>
      <p:pic>
        <p:nvPicPr>
          <p:cNvPr id="3074" name="Picture 2" descr="Halite - Wikipedia">
            <a:extLst>
              <a:ext uri="{FF2B5EF4-FFF2-40B4-BE49-F238E27FC236}">
                <a16:creationId xmlns:a16="http://schemas.microsoft.com/office/drawing/2014/main" id="{C44EF26A-648B-4400-A50E-A419E66C5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r="18506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mula unit of NaCl, sodium chloride ~ Chemistry Dictionary">
            <a:extLst>
              <a:ext uri="{FF2B5EF4-FFF2-40B4-BE49-F238E27FC236}">
                <a16:creationId xmlns:a16="http://schemas.microsoft.com/office/drawing/2014/main" id="{ACF7C852-5AC0-4651-956F-4A686DE2D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 bwMode="auto">
          <a:xfrm>
            <a:off x="1450811" y="2838450"/>
            <a:ext cx="3187864" cy="32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55AB27D-A9D9-485E-B774-66B2CCBA7DF3}"/>
              </a:ext>
            </a:extLst>
          </p:cNvPr>
          <p:cNvSpPr txBox="1"/>
          <p:nvPr/>
        </p:nvSpPr>
        <p:spPr>
          <a:xfrm>
            <a:off x="3611724" y="314891"/>
            <a:ext cx="495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LASTNOSTI IONSKIH KRISTALOV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6ED04B6-5D5D-4024-A41D-36FCF82B8C62}"/>
              </a:ext>
            </a:extLst>
          </p:cNvPr>
          <p:cNvSpPr txBox="1"/>
          <p:nvPr/>
        </p:nvSpPr>
        <p:spPr>
          <a:xfrm>
            <a:off x="4981305" y="2509332"/>
            <a:ext cx="1315616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TALIŠČE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82362C7-9036-410F-A9CF-7A6E558F2540}"/>
              </a:ext>
            </a:extLst>
          </p:cNvPr>
          <p:cNvSpPr txBox="1"/>
          <p:nvPr/>
        </p:nvSpPr>
        <p:spPr>
          <a:xfrm>
            <a:off x="441651" y="1468292"/>
            <a:ext cx="1788366" cy="113877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AGREGATNO STANJE</a:t>
            </a:r>
          </a:p>
          <a:p>
            <a:pPr algn="ctr"/>
            <a:r>
              <a:rPr lang="sl-SI" sz="2000" dirty="0">
                <a:solidFill>
                  <a:srgbClr val="002060"/>
                </a:solidFill>
              </a:rPr>
              <a:t>pri sobni 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DD92F2C-1C1E-454B-BDAB-4963BC8989C3}"/>
              </a:ext>
            </a:extLst>
          </p:cNvPr>
          <p:cNvSpPr txBox="1"/>
          <p:nvPr/>
        </p:nvSpPr>
        <p:spPr>
          <a:xfrm>
            <a:off x="2791409" y="2193376"/>
            <a:ext cx="1483567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TOPNOST V VODI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9D1754A-BFF9-403C-8AF8-EB66F710053F}"/>
              </a:ext>
            </a:extLst>
          </p:cNvPr>
          <p:cNvSpPr txBox="1"/>
          <p:nvPr/>
        </p:nvSpPr>
        <p:spPr>
          <a:xfrm>
            <a:off x="9244196" y="762054"/>
            <a:ext cx="225489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PREVAJANJE ELEKTRIČNEGA TOKA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44ABB5F-B4E1-4448-926C-7AD8B9304218}"/>
              </a:ext>
            </a:extLst>
          </p:cNvPr>
          <p:cNvSpPr txBox="1"/>
          <p:nvPr/>
        </p:nvSpPr>
        <p:spPr>
          <a:xfrm>
            <a:off x="8653353" y="2740164"/>
            <a:ext cx="1808583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V trdni obliki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A26024B-86AF-4257-9F54-05BC5F291A3C}"/>
              </a:ext>
            </a:extLst>
          </p:cNvPr>
          <p:cNvSpPr txBox="1"/>
          <p:nvPr/>
        </p:nvSpPr>
        <p:spPr>
          <a:xfrm>
            <a:off x="10461936" y="2740164"/>
            <a:ext cx="1585865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V vodni raztopini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D4D927D2-83DB-443B-BE09-359B2C7ECC9C}"/>
              </a:ext>
            </a:extLst>
          </p:cNvPr>
          <p:cNvCxnSpPr>
            <a:cxnSpLocks/>
          </p:cNvCxnSpPr>
          <p:nvPr/>
        </p:nvCxnSpPr>
        <p:spPr>
          <a:xfrm flipH="1">
            <a:off x="1307428" y="776469"/>
            <a:ext cx="2736615" cy="676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06184A92-F7D0-4D82-B903-7E775C151B3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533193" y="801956"/>
            <a:ext cx="1546807" cy="139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DDCFD2BE-683A-4449-AB2D-A561C977F63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5639113" y="801956"/>
            <a:ext cx="31958" cy="1707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04E29D28-720A-4F72-9270-B24BBAF7F59A}"/>
              </a:ext>
            </a:extLst>
          </p:cNvPr>
          <p:cNvCxnSpPr>
            <a:cxnSpLocks/>
            <a:stCxn id="2" idx="3"/>
            <a:endCxn id="6" idx="0"/>
          </p:cNvCxnSpPr>
          <p:nvPr/>
        </p:nvCxnSpPr>
        <p:spPr>
          <a:xfrm>
            <a:off x="8566279" y="576501"/>
            <a:ext cx="1805366" cy="18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F847ACCD-A1B4-4664-9AB6-B54F7D7592C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0371645" y="1962383"/>
            <a:ext cx="883224" cy="77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35D00789-AFC9-4897-AB08-A62184DB255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9557645" y="1962383"/>
            <a:ext cx="814000" cy="77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otografie Ženská ruka špetka soli #60475665 | fotobanka Fotky&amp;amp;Foto">
            <a:extLst>
              <a:ext uri="{FF2B5EF4-FFF2-40B4-BE49-F238E27FC236}">
                <a16:creationId xmlns:a16="http://schemas.microsoft.com/office/drawing/2014/main" id="{92C27892-D9CF-4D4F-8765-8EE8A2E3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" y="2750142"/>
            <a:ext cx="2325072" cy="232507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AC7BED26-59B6-4875-ABC0-BE100FE7066B}"/>
              </a:ext>
            </a:extLst>
          </p:cNvPr>
          <p:cNvSpPr txBox="1"/>
          <p:nvPr/>
        </p:nvSpPr>
        <p:spPr>
          <a:xfrm>
            <a:off x="144892" y="5218292"/>
            <a:ext cx="232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TRDNO AGREGATNO STANJE</a:t>
            </a:r>
          </a:p>
        </p:txBody>
      </p:sp>
      <p:pic>
        <p:nvPicPr>
          <p:cNvPr id="4100" name="Picture 4" descr="How to Salt Pasta Water - Tips for Cooking Pasta">
            <a:extLst>
              <a:ext uri="{FF2B5EF4-FFF2-40B4-BE49-F238E27FC236}">
                <a16:creationId xmlns:a16="http://schemas.microsoft.com/office/drawing/2014/main" id="{CC9EA279-3019-4580-85C0-15FF73EF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48" y="3041511"/>
            <a:ext cx="2284667" cy="1521807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E445E5DA-81AE-4304-A09C-DE51E34A20FA}"/>
              </a:ext>
            </a:extLst>
          </p:cNvPr>
          <p:cNvSpPr txBox="1"/>
          <p:nvPr/>
        </p:nvSpPr>
        <p:spPr>
          <a:xfrm>
            <a:off x="2370656" y="4546149"/>
            <a:ext cx="232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DOBRO TOPNI V VODI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42E0B455-6964-439B-AF41-5EC9789A2F52}"/>
              </a:ext>
            </a:extLst>
          </p:cNvPr>
          <p:cNvSpPr txBox="1"/>
          <p:nvPr/>
        </p:nvSpPr>
        <p:spPr>
          <a:xfrm>
            <a:off x="4567459" y="3058398"/>
            <a:ext cx="2036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ZARADI MOČNI IONSKIH VEZI JE TALIŠČE ZELO VISOKO</a:t>
            </a:r>
          </a:p>
          <a:p>
            <a:pPr algn="ctr"/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l-SI" sz="2000" baseline="-25000" dirty="0">
                <a:solidFill>
                  <a:schemeClr val="accent5">
                    <a:lumMod val="75000"/>
                  </a:schemeClr>
                </a:solidFill>
              </a:rPr>
              <a:t>(tal) </a:t>
            </a:r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NaC</a:t>
            </a:r>
            <a:r>
              <a:rPr lang="sl-SI" sz="2000" dirty="0">
                <a:solidFill>
                  <a:schemeClr val="accent5">
                    <a:lumMod val="75000"/>
                  </a:schemeClr>
                </a:solidFill>
                <a:latin typeface="Mistral" panose="03090702030407020403" pitchFamily="66" charset="0"/>
              </a:rPr>
              <a:t>l</a:t>
            </a:r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 = 801</a:t>
            </a:r>
            <a:r>
              <a:rPr lang="sl-SI" sz="2000" baseline="30000" dirty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C6753B4B-BA5C-4D84-BDA1-C3374FC9E1D5}"/>
              </a:ext>
            </a:extLst>
          </p:cNvPr>
          <p:cNvSpPr txBox="1"/>
          <p:nvPr/>
        </p:nvSpPr>
        <p:spPr>
          <a:xfrm>
            <a:off x="6664547" y="1909167"/>
            <a:ext cx="1643527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MEHANSKE LASTNOSTI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B8E20B62-51CF-4086-B1EB-E47E1DC84D41}"/>
              </a:ext>
            </a:extLst>
          </p:cNvPr>
          <p:cNvSpPr txBox="1"/>
          <p:nvPr/>
        </p:nvSpPr>
        <p:spPr>
          <a:xfrm>
            <a:off x="6582018" y="2767280"/>
            <a:ext cx="1808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5">
                    <a:lumMod val="75000"/>
                  </a:schemeClr>
                </a:solidFill>
              </a:rPr>
              <a:t>ZARADI MOČNI IONSKIH VEZI SO KRHKI in LOMLJIVI</a:t>
            </a:r>
          </a:p>
        </p:txBody>
      </p:sp>
      <p:cxnSp>
        <p:nvCxnSpPr>
          <p:cNvPr id="40" name="Raven puščični povezovalnik 39">
            <a:extLst>
              <a:ext uri="{FF2B5EF4-FFF2-40B4-BE49-F238E27FC236}">
                <a16:creationId xmlns:a16="http://schemas.microsoft.com/office/drawing/2014/main" id="{14CF07F5-290C-43C0-B44C-E267F716F807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067166" y="711753"/>
            <a:ext cx="419145" cy="119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13BB4B43-5BC1-4430-B84B-6CE9C067ADAA}"/>
              </a:ext>
            </a:extLst>
          </p:cNvPr>
          <p:cNvSpPr txBox="1"/>
          <p:nvPr/>
        </p:nvSpPr>
        <p:spPr>
          <a:xfrm>
            <a:off x="9181822" y="3162712"/>
            <a:ext cx="58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accent5">
                    <a:lumMod val="75000"/>
                  </a:schemeClr>
                </a:solidFill>
              </a:rPr>
              <a:t>NE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8EFE2F19-7F9D-4FAE-9E81-9A3B1078C7D7}"/>
              </a:ext>
            </a:extLst>
          </p:cNvPr>
          <p:cNvSpPr txBox="1"/>
          <p:nvPr/>
        </p:nvSpPr>
        <p:spPr>
          <a:xfrm>
            <a:off x="10908415" y="3511967"/>
            <a:ext cx="69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accent5">
                    <a:lumMod val="75000"/>
                  </a:schemeClr>
                </a:solidFill>
              </a:rPr>
              <a:t>DA</a:t>
            </a:r>
          </a:p>
        </p:txBody>
      </p:sp>
      <p:pic>
        <p:nvPicPr>
          <p:cNvPr id="4102" name="Picture 6" descr="Physical Properties Of Ionic - Ionic Compound Conduct Electricity , Free  Transparent Clipart - ClipartKey">
            <a:extLst>
              <a:ext uri="{FF2B5EF4-FFF2-40B4-BE49-F238E27FC236}">
                <a16:creationId xmlns:a16="http://schemas.microsoft.com/office/drawing/2014/main" id="{70456AD0-A2BF-4A98-8803-1C4FF727C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2" b="21672"/>
          <a:stretch/>
        </p:blipFill>
        <p:spPr bwMode="auto">
          <a:xfrm>
            <a:off x="9010081" y="3847576"/>
            <a:ext cx="2903709" cy="28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39" grpId="0"/>
      <p:bldP spid="38" grpId="0"/>
      <p:bldP spid="43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127</Words>
  <Application>Microsoft Office PowerPoint</Application>
  <PresentationFormat>Širokozaslonsko</PresentationFormat>
  <Paragraphs>23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Mistral</vt:lpstr>
      <vt:lpstr>Officeova tema</vt:lpstr>
      <vt:lpstr>I O N S K I         K R I S T A L I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O N S K I         K R I S T A L I</dc:title>
  <dc:creator>seemon.zed@gmail.com</dc:creator>
  <cp:lastModifiedBy>Anže Japelj</cp:lastModifiedBy>
  <cp:revision>2</cp:revision>
  <dcterms:created xsi:type="dcterms:W3CDTF">2021-12-09T17:36:08Z</dcterms:created>
  <dcterms:modified xsi:type="dcterms:W3CDTF">2021-12-20T11:00:30Z</dcterms:modified>
</cp:coreProperties>
</file>