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5" r:id="rId8"/>
    <p:sldId id="266" r:id="rId9"/>
    <p:sldId id="260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1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158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794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56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22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50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182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87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88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52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44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92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0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45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946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23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238B-CF62-4B73-98DF-1763A5D22F58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4A7B-9DE8-4827-A8AE-2953A0D863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593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GIBALA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l-SI" dirty="0" smtClean="0"/>
              <a:t>Avtor: Lara Bradač in Sanja Zupančič</a:t>
            </a:r>
          </a:p>
          <a:p>
            <a:r>
              <a:rPr lang="sl-SI" dirty="0" smtClean="0"/>
              <a:t>Učitelj: Gašper Klemenčič</a:t>
            </a:r>
          </a:p>
          <a:p>
            <a:r>
              <a:rPr lang="sl-SI" dirty="0" smtClean="0"/>
              <a:t>Datum: 14.02.2022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08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MIŠICA: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Mišica, ki je pripeta na ogrodje s krčenjem omogoča njegovo premikanje. Pri vretenčarjih:</a:t>
            </a:r>
          </a:p>
          <a:p>
            <a:r>
              <a:rPr lang="sl-SI" dirty="0" smtClean="0"/>
              <a:t>Skeletne mišice</a:t>
            </a:r>
            <a:r>
              <a:rPr lang="sl-SI" dirty="0" smtClean="0"/>
              <a:t>, omogočajo premikanje telesa,</a:t>
            </a:r>
          </a:p>
          <a:p>
            <a:r>
              <a:rPr lang="sl-SI" dirty="0" smtClean="0"/>
              <a:t>Gladke mišice pa omogočajo delovanje notranjih organov.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9" y="3840481"/>
            <a:ext cx="3699164" cy="237820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324302" y="44608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https://www.youtube.com/watch?v=DuDdgeQwFRI&amp;ab_channel=TheKimsonians</a:t>
            </a:r>
          </a:p>
        </p:txBody>
      </p:sp>
    </p:spTree>
    <p:extLst>
      <p:ext uri="{BB962C8B-B14F-4D97-AF65-F5344CB8AC3E}">
        <p14:creationId xmlns:p14="http://schemas.microsoft.com/office/powerpoint/2010/main" val="13964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00EE1-7ECA-4B90-9431-C3E79C38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2A716C-904D-47AB-9E87-792E68653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Ogrodja </a:t>
            </a:r>
            <a:r>
              <a:rPr lang="sl-SI" dirty="0"/>
              <a:t>največjih živali</a:t>
            </a:r>
          </a:p>
          <a:p>
            <a:r>
              <a:rPr lang="sl-SI" dirty="0"/>
              <a:t>Ogrodja žuželk, spužev, mehkužcev itd.</a:t>
            </a:r>
          </a:p>
          <a:p>
            <a:r>
              <a:rPr lang="sl-SI" dirty="0"/>
              <a:t>Naredita še seznam živali: najmočnejša, najmanjša, najhitrejša, največja, najtežja itd.</a:t>
            </a:r>
          </a:p>
        </p:txBody>
      </p:sp>
    </p:spTree>
    <p:extLst>
      <p:ext uri="{BB962C8B-B14F-4D97-AF65-F5344CB8AC3E}">
        <p14:creationId xmlns:p14="http://schemas.microsoft.com/office/powerpoint/2010/main" val="16844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NAMEN GIBAL: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Živali se premikajo predvsem zaradi:</a:t>
            </a:r>
          </a:p>
          <a:p>
            <a:r>
              <a:rPr lang="sl-SI" sz="2400" dirty="0" smtClean="0"/>
              <a:t>Iskanje hrane,</a:t>
            </a:r>
          </a:p>
          <a:p>
            <a:r>
              <a:rPr lang="sl-SI" sz="2400" dirty="0" smtClean="0"/>
              <a:t>Umikanje pred neugodnimi razmerami v okolju,</a:t>
            </a:r>
          </a:p>
          <a:p>
            <a:r>
              <a:rPr lang="sl-SI" sz="2400" dirty="0" smtClean="0"/>
              <a:t>Bega pred plenilci,</a:t>
            </a:r>
          </a:p>
          <a:p>
            <a:r>
              <a:rPr lang="sl-SI" sz="2400" dirty="0" smtClean="0"/>
              <a:t>Iskanje partnerja za razmnoževanje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042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PRILAGODITVE GIBAL: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Gibala so prilagojena načinu življenja:</a:t>
            </a:r>
          </a:p>
          <a:p>
            <a:r>
              <a:rPr lang="sl-SI" dirty="0" smtClean="0"/>
              <a:t>Ribe imajo plavuti za plavanje, žabe pa dolge okončine za skakanje,</a:t>
            </a:r>
          </a:p>
          <a:p>
            <a:r>
              <a:rPr lang="sl-SI" dirty="0" smtClean="0"/>
              <a:t>Noji so ptiči z zakrnelimi perutmi, ki ne morejo leteti, imajo pa dolge okončine za hiter tek,</a:t>
            </a:r>
          </a:p>
          <a:p>
            <a:r>
              <a:rPr lang="sl-SI" dirty="0" smtClean="0"/>
              <a:t>Žuželke imajo dolge noge, dolga krila ali močne lopataste sprednje okončine.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24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OKOSTJE ČLOVEKA: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256116" y="1820487"/>
            <a:ext cx="743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Človeški skelet ali človeško okostje šteje ob rojstvu 308 kosti, z leti pa nekatere zarastejo in zato ima človek v odrasli dobi okoli 207 kosti. Najdaljša kost je stegnenica, najmanjše kosti so slušne kosti.</a:t>
            </a:r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4" y="1487979"/>
            <a:ext cx="3724325" cy="51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Mikro</a:t>
            </a:r>
            <a:r>
              <a:rPr lang="sl-SI" b="1" dirty="0" smtClean="0"/>
              <a:t> ORGANIZMI: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Premikajo se z bički ali migetalkami,</a:t>
            </a:r>
          </a:p>
          <a:p>
            <a:r>
              <a:rPr lang="sl-SI" dirty="0" smtClean="0"/>
              <a:t>Nekatere spiralno zavite bakterije se gibajo z vrtanjem,</a:t>
            </a:r>
          </a:p>
          <a:p>
            <a:r>
              <a:rPr lang="sl-SI" dirty="0" smtClean="0"/>
              <a:t>Amebe pa se premikajo s spreminjanjem oblike telesa.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14" y="3747468"/>
            <a:ext cx="4291507" cy="24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OGRODJA: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Večina vrst živali ima trdno ogrodje.</a:t>
            </a:r>
          </a:p>
          <a:p>
            <a:r>
              <a:rPr lang="sl-SI" sz="2400" dirty="0" smtClean="0"/>
              <a:t>Ogrodje daje živali oporo in nespremenljivo obliko telesa, ter živali ščiti pred plenilci in poškodbami.</a:t>
            </a:r>
          </a:p>
          <a:p>
            <a:r>
              <a:rPr lang="sl-SI" sz="2400" dirty="0" smtClean="0"/>
              <a:t>Ogrodje delimo na </a:t>
            </a:r>
            <a:r>
              <a:rPr lang="sl-SI" sz="2400" b="1" dirty="0" smtClean="0"/>
              <a:t>zunanje</a:t>
            </a:r>
            <a:r>
              <a:rPr lang="sl-SI" sz="2400" dirty="0" smtClean="0"/>
              <a:t> ( kot je hitinjača pri žuželkah, rakih, lupina pri polžih in školjkah) in </a:t>
            </a:r>
            <a:r>
              <a:rPr lang="sl-SI" sz="2400" b="1" dirty="0" smtClean="0"/>
              <a:t>notranje</a:t>
            </a:r>
            <a:r>
              <a:rPr lang="sl-SI" sz="2400" dirty="0" smtClean="0"/>
              <a:t> ( kot so kosti pri ribah, plazilcih, dvoživkah, ptičih in sesalcih)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86" y="4542631"/>
            <a:ext cx="2897504" cy="18804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46" y="4609826"/>
            <a:ext cx="1984318" cy="17460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163" y="4206622"/>
            <a:ext cx="2433771" cy="244470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587731" y="6218685"/>
            <a:ext cx="11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Mačka: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763193" y="6355844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Pes: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337665" y="6355844"/>
            <a:ext cx="135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Krava: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1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Ogrodja največjih živali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547" y="2202237"/>
            <a:ext cx="4622105" cy="40243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90" y="2876204"/>
            <a:ext cx="5938510" cy="257694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288473" y="2119745"/>
            <a:ext cx="271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Slon: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276109" y="2876204"/>
            <a:ext cx="129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Kit: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0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Ogrodje žuželk: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 večinoma drobne živali. Njihovo velikost omejujejo oporne strukture (zunanji skelet), ki postajajo z večanjem telesa nesorazmerno težje, in neučinkovito </a:t>
            </a:r>
            <a:r>
              <a:rPr lang="sl-SI" dirty="0" err="1"/>
              <a:t>krvožilje</a:t>
            </a:r>
            <a:r>
              <a:rPr lang="sl-SI" dirty="0"/>
              <a:t>, ki pri večanju ni več sposobno zagotoviti dovoljšnega pritiska za dostavo hranilnih snovi do vseh celic v telesu.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36" y="4206622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RAZLIČNI ORGANIZMI: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Meduza ima hidrostatiko ogrodje,</a:t>
            </a:r>
          </a:p>
          <a:p>
            <a:r>
              <a:rPr lang="sl-SI" sz="2400" dirty="0" smtClean="0"/>
              <a:t>Gibala petelin ( ptiča) sestavljajo mišice in notranje ogrodje ( okostje iz votlih kosti in hrustanca),</a:t>
            </a:r>
          </a:p>
          <a:p>
            <a:r>
              <a:rPr lang="sl-SI" sz="2400" dirty="0" smtClean="0"/>
              <a:t>Polž ima apnenčasto zunanje ogrodje, ki raste za njim,</a:t>
            </a:r>
          </a:p>
          <a:p>
            <a:r>
              <a:rPr lang="sl-SI" sz="2400" dirty="0" smtClean="0"/>
              <a:t>Rakovo zunanje ogrodje hitinjača,</a:t>
            </a:r>
          </a:p>
          <a:p>
            <a:r>
              <a:rPr lang="sl-SI" sz="2400" dirty="0" smtClean="0"/>
              <a:t>Lupina školjk mora biti med hranjenjem odprta v obdobju ostrejših zunanjih pogojev pa zaprta,</a:t>
            </a:r>
          </a:p>
          <a:p>
            <a:r>
              <a:rPr lang="sl-SI" sz="2400" dirty="0" smtClean="0"/>
              <a:t>Tudi pritrjene živali imajo gibala, morska vetrnica se denimo lahko ob nevarnosti </a:t>
            </a:r>
            <a:r>
              <a:rPr lang="sl-SI" sz="2400" dirty="0" err="1" smtClean="0"/>
              <a:t>uviha</a:t>
            </a:r>
            <a:r>
              <a:rPr lang="sl-SI" sz="2400" dirty="0" smtClean="0"/>
              <a:t>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97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77</TotalTime>
  <Words>425</Words>
  <Application>Microsoft Office PowerPoint</Application>
  <PresentationFormat>Širokozaslonsko</PresentationFormat>
  <Paragraphs>48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Sled pare</vt:lpstr>
      <vt:lpstr>GIBALA</vt:lpstr>
      <vt:lpstr>NAMEN GIBAL:</vt:lpstr>
      <vt:lpstr>PRILAGODITVE GIBAL:</vt:lpstr>
      <vt:lpstr>OKOSTJE ČLOVEKA:</vt:lpstr>
      <vt:lpstr>Mikro ORGANIZMI:</vt:lpstr>
      <vt:lpstr>OGRODJA:</vt:lpstr>
      <vt:lpstr>Ogrodja največjih živali:</vt:lpstr>
      <vt:lpstr>Ogrodje žuželk:</vt:lpstr>
      <vt:lpstr>RAZLIČNI ORGANIZMI:</vt:lpstr>
      <vt:lpstr>MIŠICA: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GIBALA</dc:title>
  <dc:creator>Učenec</dc:creator>
  <cp:lastModifiedBy>Učenec</cp:lastModifiedBy>
  <cp:revision>14</cp:revision>
  <dcterms:created xsi:type="dcterms:W3CDTF">2022-02-14T09:05:32Z</dcterms:created>
  <dcterms:modified xsi:type="dcterms:W3CDTF">2022-02-28T09:40:36Z</dcterms:modified>
</cp:coreProperties>
</file>