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997" r:id="rId3"/>
    <p:sldId id="1002" r:id="rId4"/>
    <p:sldId id="1003" r:id="rId5"/>
    <p:sldId id="1004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C03-6E97-420E-AF12-3D3A8FC0BAF3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A61-EB58-4F0C-A167-6453503F8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3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799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521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75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599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04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32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57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6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29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82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922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793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2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19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0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1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5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2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4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7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778F2-81F3-C8DE-8938-B6206992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98860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1.5 LEŽAJI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75A6CD-1C41-FA96-2354-8CA48827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2" y="993058"/>
            <a:ext cx="10152079" cy="543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Naloga ležajev in </a:t>
            </a:r>
            <a:r>
              <a:rPr lang="sl-SI" b="1" dirty="0" err="1">
                <a:solidFill>
                  <a:schemeClr val="tx2"/>
                </a:solidFill>
              </a:rPr>
              <a:t>uležajenja</a:t>
            </a:r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Ležaji so strojni elementi, ki omogočajo vodenje vrtečih se delov pri istočasnem prenašanju zunanje obremenitve z vrtečega se dela na mirujoči del stroja in obratno. Takšen primer je vrtenje gredi v ohišju ali pesta kolesa na mirujoči osi.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Ležaje delimo glede na vrsto trenja in glede na smer prenašanja obremenitve.</a:t>
            </a:r>
          </a:p>
          <a:p>
            <a:pPr marL="0" indent="0">
              <a:buNone/>
            </a:pPr>
            <a:r>
              <a:rPr lang="sl-SI" u="sng" dirty="0">
                <a:solidFill>
                  <a:schemeClr val="tx2"/>
                </a:solidFill>
              </a:rPr>
              <a:t>Glede na vrsto trenja ločimo:</a:t>
            </a:r>
          </a:p>
          <a:p>
            <a:r>
              <a:rPr lang="sl-SI" b="1" dirty="0">
                <a:solidFill>
                  <a:schemeClr val="tx2"/>
                </a:solidFill>
              </a:rPr>
              <a:t>Drsne ležaje</a:t>
            </a:r>
            <a:r>
              <a:rPr lang="sl-SI" dirty="0">
                <a:solidFill>
                  <a:schemeClr val="tx2"/>
                </a:solidFill>
              </a:rPr>
              <a:t>, pri katerih gibanje med ležajem in tečajem povzroča drsno trenje.</a:t>
            </a:r>
          </a:p>
          <a:p>
            <a:r>
              <a:rPr lang="sl-SI" b="1" dirty="0">
                <a:solidFill>
                  <a:schemeClr val="tx2"/>
                </a:solidFill>
              </a:rPr>
              <a:t>Kotalne ležaje</a:t>
            </a:r>
            <a:r>
              <a:rPr lang="sl-SI" dirty="0">
                <a:solidFill>
                  <a:schemeClr val="tx2"/>
                </a:solidFill>
              </a:rPr>
              <a:t>, pri katerih gibanje dotikajočih se kotalnih teles povzroča kotalno trenje.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3DB73B-47DD-95E7-3EF0-837180A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84" y="4726330"/>
            <a:ext cx="7407561" cy="20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75A6CD-1C41-FA96-2354-8CA48827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2" y="643812"/>
            <a:ext cx="10152079" cy="5786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>
                <a:solidFill>
                  <a:schemeClr val="tx2"/>
                </a:solidFill>
              </a:rPr>
              <a:t>Glede na smer prenašanja obremenitev ločimo:</a:t>
            </a:r>
          </a:p>
          <a:p>
            <a:r>
              <a:rPr lang="sl-SI" b="1" dirty="0">
                <a:solidFill>
                  <a:schemeClr val="tx2"/>
                </a:solidFill>
              </a:rPr>
              <a:t>Radialne ležaje</a:t>
            </a:r>
            <a:r>
              <a:rPr lang="sl-SI" dirty="0">
                <a:solidFill>
                  <a:schemeClr val="tx2"/>
                </a:solidFill>
              </a:rPr>
              <a:t> – sila, ki obremenjuje ležaj, je usmerjena pravokotno na vzdolžno os ležaja in</a:t>
            </a:r>
          </a:p>
          <a:p>
            <a:r>
              <a:rPr lang="sl-SI" b="1" dirty="0">
                <a:solidFill>
                  <a:schemeClr val="tx2"/>
                </a:solidFill>
              </a:rPr>
              <a:t>Aksialne ležaje</a:t>
            </a:r>
            <a:r>
              <a:rPr lang="sl-SI" dirty="0">
                <a:solidFill>
                  <a:schemeClr val="tx2"/>
                </a:solidFill>
              </a:rPr>
              <a:t> – sila, ki obremenjuje ležaj, je usmerjena vzdolž osi ležaja. 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3DB73B-47DD-95E7-3EF0-837180A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1" y="2740284"/>
            <a:ext cx="9723579" cy="32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9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21" y="503853"/>
            <a:ext cx="10212373" cy="6059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LASTNOSTI LEŽAJEV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Drsni ležaji</a:t>
            </a:r>
          </a:p>
          <a:p>
            <a:r>
              <a:rPr lang="sl-SI" dirty="0">
                <a:solidFill>
                  <a:schemeClr val="tx2"/>
                </a:solidFill>
              </a:rPr>
              <a:t>PREDNOSTI: lahko so deljeni, v radialni smeri ne potrebujejo veliko prostora, izdelava je enostavna, pri popolnem mazanju in vzdrževanju imajo neomejeno življenjsko dobo ter tečejo mirno.</a:t>
            </a:r>
          </a:p>
          <a:p>
            <a:r>
              <a:rPr lang="sl-SI" dirty="0">
                <a:solidFill>
                  <a:schemeClr val="tx2"/>
                </a:solidFill>
              </a:rPr>
              <a:t>SLABOSTI: koeficient trenja pri hidrodinamičnih drsnih ležajih je odvisen od hitrosti drsečih površin. Zato moramo biti pazljivi glede izbire ležajnega gradiva, površinske obdelave in mazanja.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Kotalni ležaji</a:t>
            </a:r>
          </a:p>
          <a:p>
            <a:r>
              <a:rPr lang="sl-SI" dirty="0">
                <a:solidFill>
                  <a:schemeClr val="tx2"/>
                </a:solidFill>
              </a:rPr>
              <a:t>PREDNOSTI: vzdrževanje ne zahteva velikih stroškov, trenje ni odvisno od hitrosti, neodvisni so od gredi, osi in ohišja kamor so vgrajeni.</a:t>
            </a:r>
          </a:p>
          <a:p>
            <a:r>
              <a:rPr lang="sl-SI" dirty="0">
                <a:solidFill>
                  <a:schemeClr val="tx2"/>
                </a:solidFill>
              </a:rPr>
              <a:t>SLABOSTI: pri mirovanju in mahnem številu vrtljajev so občutljivi za sunke, doba trajanja in višina vrtljajev sta omejeni, v radialni smeri v večini primerov niso deljeni, občutljivi za prah in povzročajo večji šum.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4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21" y="503853"/>
            <a:ext cx="10212373" cy="6059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DRSNI LEŽAJI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Drsni ležaji</a:t>
            </a:r>
          </a:p>
          <a:p>
            <a:r>
              <a:rPr lang="sl-SI" dirty="0">
                <a:solidFill>
                  <a:schemeClr val="tx2"/>
                </a:solidFill>
              </a:rPr>
              <a:t>PREDNOSTI: lahko so deljeni, v radialni smeri ne potrebujejo veliko prostora, izdelava je enostavna, pri popolnem mazanju in vzdrževanju imajo neomejeno življenjsko dobo ter tečejo mirno.</a:t>
            </a:r>
          </a:p>
          <a:p>
            <a:r>
              <a:rPr lang="sl-SI" dirty="0">
                <a:solidFill>
                  <a:schemeClr val="tx2"/>
                </a:solidFill>
              </a:rPr>
              <a:t>SLABOSTI: koeficient trenja pri hidrodinamičnih drsnih ležajih je odvisen od hitrosti drsečih površin. Zato moramo biti pazljivi glede izbire ležajnega gradiva, površinske obdelave in mazanja.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Kotalni ležaji</a:t>
            </a:r>
          </a:p>
          <a:p>
            <a:r>
              <a:rPr lang="sl-SI" dirty="0">
                <a:solidFill>
                  <a:schemeClr val="tx2"/>
                </a:solidFill>
              </a:rPr>
              <a:t>PREDNOSTI: vzdrževanje ne zahteva velikih stroškov, trenje ni odvisno od hitrosti, neodvisni so od gredi, osi in ohišja kamor so vgrajeni.</a:t>
            </a:r>
          </a:p>
          <a:p>
            <a:r>
              <a:rPr lang="sl-SI" dirty="0">
                <a:solidFill>
                  <a:schemeClr val="tx2"/>
                </a:solidFill>
              </a:rPr>
              <a:t>SLABOSTI: pri mirovanju in mahnem številu vrtljajev so občutljivi za sunke, doba trajanja in višina vrtljajev sta omejeni, v radialni smeri v večini primerov niso deljeni, občutljivi za prah in povzročajo večji šum.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397</Words>
  <Application>Microsoft Office PowerPoint</Application>
  <PresentationFormat>Širokozaslonsko</PresentationFormat>
  <Paragraphs>32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Schoolbook</vt:lpstr>
      <vt:lpstr>Wingdings 2</vt:lpstr>
      <vt:lpstr>Officeova tema</vt:lpstr>
      <vt:lpstr>3_View</vt:lpstr>
      <vt:lpstr>1.5 LEŽAJI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IN POSPEŠEK</dc:title>
  <dc:creator>Tanja</dc:creator>
  <cp:lastModifiedBy>Gaja Vouk</cp:lastModifiedBy>
  <cp:revision>64</cp:revision>
  <dcterms:created xsi:type="dcterms:W3CDTF">2022-12-12T14:37:12Z</dcterms:created>
  <dcterms:modified xsi:type="dcterms:W3CDTF">2024-04-27T18:06:24Z</dcterms:modified>
</cp:coreProperties>
</file>