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60" r:id="rId4"/>
    <p:sldId id="261" r:id="rId5"/>
    <p:sldId id="271" r:id="rId6"/>
    <p:sldId id="272" r:id="rId7"/>
    <p:sldId id="273" r:id="rId8"/>
    <p:sldId id="274" r:id="rId9"/>
    <p:sldId id="268" r:id="rId10"/>
    <p:sldId id="264" r:id="rId11"/>
    <p:sldId id="275" r:id="rId12"/>
    <p:sldId id="276" r:id="rId13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6437" autoAdjust="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9622F0E-5EBF-4C54-A857-46163EE6C5DD}" type="datetime1">
              <a:rPr lang="sl-SI" smtClean="0"/>
              <a:t>4.4.2021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sl-SI" smtClean="0"/>
              <a:pPr algn="r"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0751185-78FF-4C0C-A006-53B81441B6E6}" type="datetime1">
              <a:rPr lang="sl-SI" smtClean="0"/>
              <a:pPr/>
              <a:t>4.4.2021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49663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22458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43356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18605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51208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10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0090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l-SI"/>
              <a:t>Kliknite, da 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4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97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0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11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25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126" name="Označba mesta besedila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1A23FE-A78D-42BC-8DDA-CBC8173BB8EB}" type="datetime1">
              <a:rPr lang="sl-SI" smtClean="0"/>
              <a:pPr/>
              <a:t>4.4.2021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CAE8574A-1581-446C-9A92-04B69B00E85B}" type="datetime1">
              <a:rPr lang="sl-SI" smtClean="0"/>
              <a:pPr/>
              <a:t>4.4.2021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očn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" name="Prostoročn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očn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21" name="Prostoročn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  <p:sp>
          <p:nvSpPr>
            <p:cNvPr id="12" name="Prostoročn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BBE610-0999-4385-AAF3-B9843204F384}" type="datetime1">
              <a:rPr lang="sl-SI" smtClean="0"/>
              <a:pPr/>
              <a:t>4.4.2021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AE359E3-622E-430B-9B61-7CBC345F835A}" type="datetime1">
              <a:rPr lang="sl-SI" smtClean="0"/>
              <a:pPr/>
              <a:t>4.4.2021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6A276B-7855-415A-B2D3-F914F38CC3A5}" type="datetime1">
              <a:rPr lang="sl-SI" smtClean="0"/>
              <a:pPr/>
              <a:t>4.4.2021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1EEB39-B4B6-4244-9EE4-C9D332B963FB}" type="datetime1">
              <a:rPr lang="sl-SI" smtClean="0"/>
              <a:pPr/>
              <a:t>4.4.2021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17EB56-5AD3-499A-8093-119EAC03008E}" type="datetime1">
              <a:rPr lang="sl-SI" smtClean="0"/>
              <a:pPr/>
              <a:t>4.4.2021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FF5A6F-5018-4937-8A16-B5C401586F83}" type="datetime1">
              <a:rPr lang="sl-SI" smtClean="0"/>
              <a:pPr/>
              <a:t>4.4.2021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DB4C63-E932-4B33-BBDB-CA16CCD499B7}" type="datetime1">
              <a:rPr lang="sl-SI" smtClean="0"/>
              <a:pPr/>
              <a:t>4.4.2021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E2DF544-3453-48E8-B9B7-605ED4FCF52F}" type="datetime1">
              <a:rPr lang="sl-SI" smtClean="0"/>
              <a:pPr/>
              <a:t>4.4.2021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sliki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grpSp>
        <p:nvGrpSpPr>
          <p:cNvPr id="9" name="Skupin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6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39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7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0" name="Označba mesta besedila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872EE7-3B82-4006-A2B1-B85958DA5DE3}" type="datetime1">
              <a:rPr lang="sl-SI" smtClean="0"/>
              <a:pPr/>
              <a:t>4.4.2021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79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81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grpSp>
        <p:nvGrpSpPr>
          <p:cNvPr id="84" name="Skupin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4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78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82" name="Označba mesta besedila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grpSp>
        <p:nvGrpSpPr>
          <p:cNvPr id="97" name="Skupin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9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80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83" name="Označba mesta besedila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6DA6906-57DB-414B-8CCE-051877692E98}" type="datetime1">
              <a:rPr lang="sl-SI" smtClean="0"/>
              <a:pPr/>
              <a:t>4.4.2021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dirty="0"/>
              <a:t>Uredite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2397FF3F-A123-44A6-9B07-ADEE82E85D11}" type="datetime1">
              <a:rPr lang="sl-SI" smtClean="0"/>
              <a:pPr/>
              <a:t>4.4.2021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882536" y="1210235"/>
            <a:ext cx="8978538" cy="1987987"/>
          </a:xfrm>
        </p:spPr>
        <p:txBody>
          <a:bodyPr rtlCol="0"/>
          <a:lstStyle/>
          <a:p>
            <a:pPr algn="ctr" rtl="0"/>
            <a:r>
              <a:rPr lang="sl-SI" sz="6000" b="1" dirty="0">
                <a:solidFill>
                  <a:schemeClr val="accent1">
                    <a:lumMod val="75000"/>
                  </a:schemeClr>
                </a:solidFill>
              </a:rPr>
              <a:t>DOMAČA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 POKRAJINA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70038" y="857532"/>
            <a:ext cx="4956048" cy="823912"/>
          </a:xfrm>
        </p:spPr>
        <p:txBody>
          <a:bodyPr rtlCol="0">
            <a:noAutofit/>
          </a:bodyPr>
          <a:lstStyle/>
          <a:p>
            <a:pPr algn="ctr" rtl="0"/>
            <a:r>
              <a:rPr lang="sl-SI" sz="3600" b="0" dirty="0">
                <a:solidFill>
                  <a:schemeClr val="accent1">
                    <a:lumMod val="75000"/>
                  </a:schemeClr>
                </a:solidFill>
              </a:rPr>
              <a:t>ZORALI SMO NJIVE IN POLJA</a:t>
            </a: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38" y="1832011"/>
            <a:ext cx="4577727" cy="3445527"/>
          </a:xfrm>
        </p:spPr>
      </p:pic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036119" y="854452"/>
            <a:ext cx="4956048" cy="823912"/>
          </a:xfrm>
        </p:spPr>
        <p:txBody>
          <a:bodyPr rtlCol="0">
            <a:noAutofit/>
          </a:bodyPr>
          <a:lstStyle/>
          <a:p>
            <a:pPr algn="ctr" rtl="0"/>
            <a:r>
              <a:rPr lang="sl-SI" sz="3600" b="0" dirty="0">
                <a:solidFill>
                  <a:schemeClr val="accent1">
                    <a:lumMod val="75000"/>
                  </a:schemeClr>
                </a:solidFill>
              </a:rPr>
              <a:t>OGRADILI SMO PAŠNIKE</a:t>
            </a:r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506" y="1832011"/>
            <a:ext cx="4516661" cy="3400575"/>
          </a:xfrm>
        </p:spPr>
      </p:pic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dirty="0">
                <a:solidFill>
                  <a:schemeClr val="accent1">
                    <a:lumMod val="75000"/>
                  </a:schemeClr>
                </a:solidFill>
              </a:rPr>
              <a:t>ŽIVLJENJE LJUDI V RAZLIČNIH POKRAJINAH SE RAZLIKUJE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sl-SI" b="0" dirty="0">
                <a:solidFill>
                  <a:schemeClr val="accent3">
                    <a:lumMod val="75000"/>
                  </a:schemeClr>
                </a:solidFill>
              </a:rPr>
              <a:t>LJUDJE, KI ŽIVIJO OB MORJU, SE UKVARJAJO Z RIBOLOVOM</a:t>
            </a: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4" y="2702579"/>
            <a:ext cx="4464424" cy="2685111"/>
          </a:xfrm>
        </p:spPr>
      </p:pic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2"/>
            <a:ext cx="4956048" cy="1519237"/>
          </a:xfrm>
        </p:spPr>
        <p:txBody>
          <a:bodyPr>
            <a:noAutofit/>
          </a:bodyPr>
          <a:lstStyle/>
          <a:p>
            <a:pPr algn="ctr"/>
            <a:r>
              <a:rPr lang="sl-SI" b="0" dirty="0">
                <a:solidFill>
                  <a:schemeClr val="accent3">
                    <a:lumMod val="75000"/>
                  </a:schemeClr>
                </a:solidFill>
              </a:rPr>
              <a:t>V GRIČEVNATEM SVETU SE UKVARJAJO Z VINOGRADNIŠTVOM</a:t>
            </a:r>
          </a:p>
          <a:p>
            <a:pPr algn="ctr"/>
            <a:endParaRPr lang="sl-SI" dirty="0"/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283" y="2864224"/>
            <a:ext cx="4528626" cy="2638634"/>
          </a:xfrm>
        </p:spPr>
      </p:pic>
    </p:spTree>
    <p:extLst>
      <p:ext uri="{BB962C8B-B14F-4D97-AF65-F5344CB8AC3E}">
        <p14:creationId xmlns:p14="http://schemas.microsoft.com/office/powerpoint/2010/main" val="352126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38318" y="587188"/>
            <a:ext cx="10058402" cy="1219200"/>
          </a:xfrm>
        </p:spPr>
        <p:txBody>
          <a:bodyPr>
            <a:noAutofit/>
          </a:bodyPr>
          <a:lstStyle/>
          <a:p>
            <a:pPr algn="ctr"/>
            <a:r>
              <a:rPr lang="sl-SI" sz="5400" dirty="0">
                <a:solidFill>
                  <a:schemeClr val="accent1">
                    <a:lumMod val="75000"/>
                  </a:schemeClr>
                </a:solidFill>
              </a:rPr>
              <a:t>ŽIVIMO V OBMORSKI POKRAJINI</a:t>
            </a: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049" y="2111187"/>
            <a:ext cx="6051284" cy="3789549"/>
          </a:xfr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6" y="2111187"/>
            <a:ext cx="5567279" cy="3789550"/>
          </a:xfrm>
          <a:prstGeom prst="rect">
            <a:avLst/>
          </a:prstGeom>
        </p:spPr>
      </p:pic>
      <p:sp>
        <p:nvSpPr>
          <p:cNvPr id="18" name="Pravokotnik 17"/>
          <p:cNvSpPr/>
          <p:nvPr/>
        </p:nvSpPr>
        <p:spPr>
          <a:xfrm>
            <a:off x="10075874" y="6581001"/>
            <a:ext cx="21161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200" dirty="0">
                <a:solidFill>
                  <a:schemeClr val="accent1">
                    <a:lumMod val="75000"/>
                  </a:schemeClr>
                </a:solidFill>
              </a:rPr>
              <a:t>ALENKA ČRNIGOJ</a:t>
            </a:r>
          </a:p>
        </p:txBody>
      </p:sp>
    </p:spTree>
    <p:extLst>
      <p:ext uri="{BB962C8B-B14F-4D97-AF65-F5344CB8AC3E}">
        <p14:creationId xmlns:p14="http://schemas.microsoft.com/office/powerpoint/2010/main" val="178891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457200" y="304800"/>
            <a:ext cx="11483788" cy="1219200"/>
          </a:xfrm>
        </p:spPr>
        <p:txBody>
          <a:bodyPr rtlCol="0">
            <a:normAutofit/>
          </a:bodyPr>
          <a:lstStyle/>
          <a:p>
            <a:pPr algn="ctr" rtl="0"/>
            <a:r>
              <a:rPr lang="sl-SI" sz="4000" b="1" dirty="0">
                <a:solidFill>
                  <a:schemeClr val="accent1">
                    <a:lumMod val="75000"/>
                  </a:schemeClr>
                </a:solidFill>
              </a:rPr>
              <a:t>POKRAJINE V SLOVENIJI SO RAZNOLIKE</a:t>
            </a:r>
          </a:p>
        </p:txBody>
      </p:sp>
      <p:sp>
        <p:nvSpPr>
          <p:cNvPr id="14" name="Označba mesta za vsebin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-SI" sz="3600" dirty="0">
                <a:solidFill>
                  <a:schemeClr val="accent3">
                    <a:lumMod val="75000"/>
                  </a:schemeClr>
                </a:solidFill>
              </a:rPr>
              <a:t>RAVNINSKE</a:t>
            </a:r>
          </a:p>
          <a:p>
            <a:pPr rtl="0"/>
            <a:r>
              <a:rPr lang="sl-SI" sz="3600" dirty="0">
                <a:solidFill>
                  <a:schemeClr val="accent3">
                    <a:lumMod val="75000"/>
                  </a:schemeClr>
                </a:solidFill>
              </a:rPr>
              <a:t>GRIČEVNATE</a:t>
            </a:r>
          </a:p>
          <a:p>
            <a:pPr rtl="0"/>
            <a:r>
              <a:rPr lang="sl-SI" sz="3600" dirty="0">
                <a:solidFill>
                  <a:schemeClr val="accent3">
                    <a:lumMod val="75000"/>
                  </a:schemeClr>
                </a:solidFill>
              </a:rPr>
              <a:t>HRIBOVITE</a:t>
            </a:r>
          </a:p>
          <a:p>
            <a:pPr rtl="0"/>
            <a:r>
              <a:rPr lang="sl-SI" sz="3600" dirty="0">
                <a:solidFill>
                  <a:schemeClr val="accent3">
                    <a:lumMod val="75000"/>
                  </a:schemeClr>
                </a:solidFill>
              </a:rPr>
              <a:t>GORATE</a:t>
            </a:r>
          </a:p>
          <a:p>
            <a:pPr rtl="0"/>
            <a:r>
              <a:rPr lang="sl-SI" sz="3600" dirty="0">
                <a:solidFill>
                  <a:schemeClr val="accent3">
                    <a:lumMod val="75000"/>
                  </a:schemeClr>
                </a:solidFill>
              </a:rPr>
              <a:t>OBMORSKE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012" y="1683124"/>
            <a:ext cx="7133106" cy="400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170329"/>
            <a:ext cx="10058402" cy="1219200"/>
          </a:xfrm>
        </p:spPr>
        <p:txBody>
          <a:bodyPr rtlCol="0">
            <a:normAutofit/>
          </a:bodyPr>
          <a:lstStyle/>
          <a:p>
            <a:pPr algn="ctr" rtl="0"/>
            <a:r>
              <a:rPr lang="sl-SI" sz="6600" dirty="0">
                <a:solidFill>
                  <a:schemeClr val="accent1">
                    <a:lumMod val="75000"/>
                  </a:schemeClr>
                </a:solidFill>
              </a:rPr>
              <a:t>RAVNINSKA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83" y="1721224"/>
            <a:ext cx="10304660" cy="38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sl-SI" sz="6600" dirty="0">
                <a:solidFill>
                  <a:schemeClr val="accent1">
                    <a:lumMod val="75000"/>
                  </a:schemeClr>
                </a:solidFill>
              </a:rPr>
              <a:t>GRIČEVNATA</a:t>
            </a:r>
            <a:endParaRPr lang="sl-SI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495" y="1909761"/>
            <a:ext cx="9439835" cy="416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6600" dirty="0">
                <a:solidFill>
                  <a:schemeClr val="accent1">
                    <a:lumMod val="75000"/>
                  </a:schemeClr>
                </a:solidFill>
              </a:rPr>
              <a:t>HRIBOVITA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94" y="2003612"/>
            <a:ext cx="9238129" cy="360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5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6600" dirty="0">
                <a:solidFill>
                  <a:schemeClr val="accent1">
                    <a:lumMod val="75000"/>
                  </a:schemeClr>
                </a:solidFill>
              </a:rPr>
              <a:t>GORATA</a:t>
            </a:r>
            <a:endParaRPr lang="sl-SI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501" y="2245660"/>
            <a:ext cx="8807823" cy="361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7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264459"/>
            <a:ext cx="10058402" cy="1219200"/>
          </a:xfrm>
        </p:spPr>
        <p:txBody>
          <a:bodyPr/>
          <a:lstStyle/>
          <a:p>
            <a:pPr algn="ctr"/>
            <a:r>
              <a:rPr lang="sl-SI" sz="6600" dirty="0">
                <a:solidFill>
                  <a:schemeClr val="accent1">
                    <a:lumMod val="75000"/>
                  </a:schemeClr>
                </a:solidFill>
              </a:rPr>
              <a:t>OBMORSKA</a:t>
            </a:r>
            <a:endParaRPr lang="sl-SI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3" y="1963270"/>
            <a:ext cx="9753600" cy="380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5400" dirty="0">
                <a:solidFill>
                  <a:schemeClr val="accent1">
                    <a:lumMod val="75000"/>
                  </a:schemeClr>
                </a:solidFill>
              </a:rPr>
              <a:t>POKRITE SO</a:t>
            </a:r>
            <a:endParaRPr lang="sl-SI" sz="5400" dirty="0"/>
          </a:p>
        </p:txBody>
      </p:sp>
      <p:pic>
        <p:nvPicPr>
          <p:cNvPr id="10" name="Označba mesta slike 9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6" r="18686"/>
          <a:stretch>
            <a:fillRect/>
          </a:stretch>
        </p:blipFill>
        <p:spPr/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249168" y="4863906"/>
            <a:ext cx="2743200" cy="914400"/>
          </a:xfrm>
        </p:spPr>
        <p:txBody>
          <a:bodyPr>
            <a:normAutofit/>
          </a:bodyPr>
          <a:lstStyle/>
          <a:p>
            <a:pPr algn="ctr"/>
            <a:r>
              <a:rPr lang="sl-SI" sz="3200" dirty="0">
                <a:solidFill>
                  <a:schemeClr val="accent3">
                    <a:lumMod val="75000"/>
                  </a:schemeClr>
                </a:solidFill>
              </a:rPr>
              <a:t>Z GOZDOVI</a:t>
            </a:r>
          </a:p>
        </p:txBody>
      </p:sp>
      <p:pic>
        <p:nvPicPr>
          <p:cNvPr id="9" name="Označba mesta slike 8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2" r="17862"/>
          <a:stretch>
            <a:fillRect/>
          </a:stretch>
        </p:blipFill>
        <p:spPr>
          <a:xfrm>
            <a:off x="1235212" y="1805799"/>
            <a:ext cx="2743200" cy="2776308"/>
          </a:xfrm>
        </p:spPr>
      </p:pic>
      <p:sp>
        <p:nvSpPr>
          <p:cNvPr id="6" name="Označba mesta besedila 5"/>
          <p:cNvSpPr>
            <a:spLocks noGrp="1"/>
          </p:cNvSpPr>
          <p:nvPr>
            <p:ph type="body" sz="half" idx="21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200" dirty="0">
                <a:solidFill>
                  <a:schemeClr val="accent3">
                    <a:lumMod val="75000"/>
                  </a:schemeClr>
                </a:solidFill>
              </a:rPr>
              <a:t>S POLJI</a:t>
            </a:r>
          </a:p>
        </p:txBody>
      </p:sp>
      <p:pic>
        <p:nvPicPr>
          <p:cNvPr id="11" name="Označba mesta slike 10"/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6" r="18686"/>
          <a:stretch>
            <a:fillRect/>
          </a:stretch>
        </p:blipFill>
        <p:spPr>
          <a:xfrm>
            <a:off x="4633349" y="1805799"/>
            <a:ext cx="2863486" cy="2776308"/>
          </a:xfrm>
        </p:spPr>
      </p:pic>
      <p:sp>
        <p:nvSpPr>
          <p:cNvPr id="8" name="Označba mesta besedila 7"/>
          <p:cNvSpPr>
            <a:spLocks noGrp="1"/>
          </p:cNvSpPr>
          <p:nvPr>
            <p:ph type="body" sz="half" idx="22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200" dirty="0">
                <a:solidFill>
                  <a:schemeClr val="accent3">
                    <a:lumMod val="75000"/>
                  </a:schemeClr>
                </a:solidFill>
              </a:rPr>
              <a:t>S PAŠNIKI</a:t>
            </a: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727" y="1824285"/>
            <a:ext cx="2786556" cy="275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0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LJUDJE SE PRILAGAJAMO OKOLJU, V KATEREM ŽIVIMO. ZGRADILI SMO:</a:t>
            </a:r>
          </a:p>
        </p:txBody>
      </p:sp>
      <p:pic>
        <p:nvPicPr>
          <p:cNvPr id="3" name="Označba mesta slike 2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r="24536"/>
          <a:stretch>
            <a:fillRect/>
          </a:stretch>
        </p:blipFill>
        <p:spPr/>
      </p:pic>
      <p:sp>
        <p:nvSpPr>
          <p:cNvPr id="9" name="Označba mesta za besedilo 8"/>
          <p:cNvSpPr>
            <a:spLocks noGrp="1"/>
          </p:cNvSpPr>
          <p:nvPr>
            <p:ph type="body" sz="half" idx="2"/>
          </p:nvPr>
        </p:nvSpPr>
        <p:spPr>
          <a:xfrm>
            <a:off x="1205334" y="4900878"/>
            <a:ext cx="2743200" cy="914400"/>
          </a:xfrm>
        </p:spPr>
        <p:txBody>
          <a:bodyPr rtlCol="0">
            <a:normAutofit/>
          </a:bodyPr>
          <a:lstStyle/>
          <a:p>
            <a:pPr algn="ctr" rtl="0"/>
            <a:r>
              <a:rPr lang="sl-SI" sz="3600" dirty="0">
                <a:solidFill>
                  <a:schemeClr val="accent3">
                    <a:lumMod val="75000"/>
                  </a:schemeClr>
                </a:solidFill>
              </a:rPr>
              <a:t>HIŠE</a:t>
            </a:r>
          </a:p>
        </p:txBody>
      </p:sp>
      <p:pic>
        <p:nvPicPr>
          <p:cNvPr id="2" name="Označba mesta slike 1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1" r="17391"/>
          <a:stretch>
            <a:fillRect/>
          </a:stretch>
        </p:blipFill>
        <p:spPr>
          <a:xfrm>
            <a:off x="1262644" y="1824285"/>
            <a:ext cx="2715768" cy="2776308"/>
          </a:xfrm>
        </p:spPr>
      </p:pic>
      <p:sp>
        <p:nvSpPr>
          <p:cNvPr id="13" name="Označba mesta za besedilo 12"/>
          <p:cNvSpPr>
            <a:spLocks noGrp="1"/>
          </p:cNvSpPr>
          <p:nvPr>
            <p:ph type="body" sz="half" idx="21"/>
          </p:nvPr>
        </p:nvSpPr>
        <p:spPr/>
        <p:txBody>
          <a:bodyPr rtlCol="0"/>
          <a:lstStyle/>
          <a:p>
            <a:pPr algn="ctr" rtl="0"/>
            <a:r>
              <a:rPr lang="sl-SI" sz="3600" dirty="0">
                <a:solidFill>
                  <a:schemeClr val="accent3">
                    <a:lumMod val="75000"/>
                  </a:schemeClr>
                </a:solidFill>
              </a:rPr>
              <a:t>CESTE</a:t>
            </a:r>
          </a:p>
        </p:txBody>
      </p:sp>
      <p:pic>
        <p:nvPicPr>
          <p:cNvPr id="4" name="Označba mesta slike 3"/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r="24536"/>
          <a:stretch>
            <a:fillRect/>
          </a:stretch>
        </p:blipFill>
        <p:spPr>
          <a:xfrm>
            <a:off x="8123416" y="1824285"/>
            <a:ext cx="2914532" cy="2776308"/>
          </a:xfrm>
        </p:spPr>
      </p:pic>
      <p:sp>
        <p:nvSpPr>
          <p:cNvPr id="14" name="Označba mesta za besedilo 13"/>
          <p:cNvSpPr>
            <a:spLocks noGrp="1"/>
          </p:cNvSpPr>
          <p:nvPr>
            <p:ph type="body" sz="half" idx="22"/>
          </p:nvPr>
        </p:nvSpPr>
        <p:spPr/>
        <p:txBody>
          <a:bodyPr rtlCol="0"/>
          <a:lstStyle/>
          <a:p>
            <a:pPr algn="ctr" rtl="0"/>
            <a:r>
              <a:rPr lang="sl-SI" sz="3600" dirty="0">
                <a:solidFill>
                  <a:schemeClr val="accent3">
                    <a:lumMod val="75000"/>
                  </a:schemeClr>
                </a:solidFill>
              </a:rPr>
              <a:t>MOSTOVE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824285"/>
            <a:ext cx="2857500" cy="27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theme/theme1.xml><?xml version="1.0" encoding="utf-8"?>
<a:theme xmlns:a="http://schemas.openxmlformats.org/drawingml/2006/main" name="Slika narave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4_TF03431377" id="{D2FA546E-0220-4569-9170-37566951CEE3}" vid="{A21AA980-DDD6-4CA6-81F9-4E5A4684A9D4}"/>
    </a:ext>
  </a:extLst>
</a:theme>
</file>

<file path=ppt/theme/theme2.xml><?xml version="1.0" encoding="utf-8"?>
<a:theme xmlns:a="http://schemas.openxmlformats.org/drawingml/2006/main" name="Officeova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 narave, ilustriran načrt pokrajine (širok zaslon)</Template>
  <TotalTime>49</TotalTime>
  <Words>85</Words>
  <Application>Microsoft Office PowerPoint</Application>
  <PresentationFormat>Širokozaslonsko</PresentationFormat>
  <Paragraphs>33</Paragraphs>
  <Slides>12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5" baseType="lpstr">
      <vt:lpstr>Arial</vt:lpstr>
      <vt:lpstr>Segoe Print</vt:lpstr>
      <vt:lpstr>Slika narave 16x9</vt:lpstr>
      <vt:lpstr>DOMAČA POKRAJINA</vt:lpstr>
      <vt:lpstr>POKRAJINE V SLOVENIJI SO RAZNOLIKE</vt:lpstr>
      <vt:lpstr>RAVNINSKA</vt:lpstr>
      <vt:lpstr>GRIČEVNATA</vt:lpstr>
      <vt:lpstr>HRIBOVITA</vt:lpstr>
      <vt:lpstr>GORATA</vt:lpstr>
      <vt:lpstr>OBMORSKA</vt:lpstr>
      <vt:lpstr>POKRITE SO</vt:lpstr>
      <vt:lpstr>LJUDJE SE PRILAGAJAMO OKOLJU, V KATEREM ŽIVIMO. ZGRADILI SMO:</vt:lpstr>
      <vt:lpstr>PowerPointova predstavitev</vt:lpstr>
      <vt:lpstr>ŽIVLJENJE LJUDI V RAZLIČNIH POKRAJINAH SE RAZLIKUJE</vt:lpstr>
      <vt:lpstr>ŽIVIMO V OBMORSKI POKRAJINI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DOMAČA POKRAJINA</dc:title>
  <dc:creator>Alenka</dc:creator>
  <cp:lastModifiedBy>KUMER EVA</cp:lastModifiedBy>
  <cp:revision>7</cp:revision>
  <dcterms:created xsi:type="dcterms:W3CDTF">2020-04-02T13:45:30Z</dcterms:created>
  <dcterms:modified xsi:type="dcterms:W3CDTF">2021-04-04T17:02:30Z</dcterms:modified>
</cp:coreProperties>
</file>