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321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8771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3142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91393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2739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3977718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42913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250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8E61D-D431-422C-9764-11DAFE33AB63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0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001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12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3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615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34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5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689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3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D6E9DEC-419B-4CC5-A080-3B06BD5A8291}" type="datetimeFigureOut">
              <a:rPr lang="en-US" smtClean="0"/>
              <a:t>2/15/2022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9698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40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PLÄNE FÜR DIE ZUKUNFT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646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" y="766354"/>
            <a:ext cx="11939450" cy="5643155"/>
          </a:xfrm>
        </p:spPr>
        <p:txBody>
          <a:bodyPr>
            <a:normAutofit fontScale="85000" lnSpcReduction="10000"/>
          </a:bodyPr>
          <a:lstStyle/>
          <a:p>
            <a:r>
              <a:rPr lang="sl-SI" sz="3000" b="1" dirty="0" err="1" smtClean="0">
                <a:solidFill>
                  <a:schemeClr val="bg1"/>
                </a:solidFill>
              </a:rPr>
              <a:t>Welche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Schule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besuchst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du</a:t>
            </a:r>
            <a:r>
              <a:rPr lang="sl-SI" sz="3000" b="1" dirty="0" smtClean="0">
                <a:solidFill>
                  <a:schemeClr val="bg1"/>
                </a:solidFill>
              </a:rPr>
              <a:t>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sz="3000" b="1" dirty="0" err="1" smtClean="0">
                <a:solidFill>
                  <a:schemeClr val="bg1"/>
                </a:solidFill>
              </a:rPr>
              <a:t>Ich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besuche</a:t>
            </a:r>
            <a:r>
              <a:rPr lang="sl-SI" sz="3000" b="1" dirty="0" smtClean="0">
                <a:solidFill>
                  <a:schemeClr val="bg1"/>
                </a:solidFill>
              </a:rPr>
              <a:t> …</a:t>
            </a:r>
          </a:p>
          <a:p>
            <a:endParaRPr lang="sl-SI" sz="3000" b="1" dirty="0"/>
          </a:p>
          <a:p>
            <a:r>
              <a:rPr lang="sl-SI" sz="3000" b="1" dirty="0" err="1" smtClean="0">
                <a:solidFill>
                  <a:schemeClr val="bg1"/>
                </a:solidFill>
              </a:rPr>
              <a:t>Welche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Schule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möchtest</a:t>
            </a:r>
            <a:r>
              <a:rPr lang="sl-SI" sz="3000" b="1" dirty="0" smtClean="0">
                <a:solidFill>
                  <a:schemeClr val="bg1"/>
                </a:solidFill>
              </a:rPr>
              <a:t>/</a:t>
            </a:r>
            <a:r>
              <a:rPr lang="sl-SI" sz="3000" b="1" dirty="0" err="1" smtClean="0">
                <a:solidFill>
                  <a:schemeClr val="bg1"/>
                </a:solidFill>
              </a:rPr>
              <a:t>wirst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du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nach</a:t>
            </a:r>
            <a:r>
              <a:rPr lang="sl-SI" sz="3000" b="1" dirty="0" smtClean="0">
                <a:solidFill>
                  <a:schemeClr val="bg1"/>
                </a:solidFill>
              </a:rPr>
              <a:t> der </a:t>
            </a:r>
            <a:r>
              <a:rPr lang="sl-SI" sz="3000" b="1" dirty="0" err="1" smtClean="0">
                <a:solidFill>
                  <a:schemeClr val="bg1"/>
                </a:solidFill>
              </a:rPr>
              <a:t>Grundschule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besuchen</a:t>
            </a:r>
            <a:r>
              <a:rPr lang="sl-SI" sz="3000" b="1" dirty="0" smtClean="0">
                <a:solidFill>
                  <a:schemeClr val="bg1"/>
                </a:solidFill>
              </a:rPr>
              <a:t>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sz="3000" b="1" dirty="0" err="1" smtClean="0">
                <a:solidFill>
                  <a:schemeClr val="bg1"/>
                </a:solidFill>
              </a:rPr>
              <a:t>Ich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möchte</a:t>
            </a:r>
            <a:r>
              <a:rPr lang="sl-SI" sz="3000" b="1" dirty="0" smtClean="0">
                <a:solidFill>
                  <a:schemeClr val="bg1"/>
                </a:solidFill>
              </a:rPr>
              <a:t> /</a:t>
            </a:r>
            <a:r>
              <a:rPr lang="sl-SI" sz="3000" b="1" dirty="0" err="1" smtClean="0">
                <a:solidFill>
                  <a:schemeClr val="bg1"/>
                </a:solidFill>
              </a:rPr>
              <a:t>werde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smtClean="0">
                <a:solidFill>
                  <a:schemeClr val="bg1"/>
                </a:solidFill>
              </a:rPr>
              <a:t>……… </a:t>
            </a:r>
            <a:r>
              <a:rPr lang="sl-SI" sz="3000" b="1" dirty="0" err="1" smtClean="0">
                <a:solidFill>
                  <a:schemeClr val="bg1"/>
                </a:solidFill>
              </a:rPr>
              <a:t>besuchen</a:t>
            </a:r>
            <a:r>
              <a:rPr lang="sl-SI" sz="3000" b="1" dirty="0" smtClean="0">
                <a:solidFill>
                  <a:schemeClr val="bg1"/>
                </a:solidFill>
              </a:rPr>
              <a:t>.</a:t>
            </a:r>
          </a:p>
          <a:p>
            <a:endParaRPr lang="sl-SI" sz="2800" b="1" dirty="0" smtClean="0">
              <a:solidFill>
                <a:schemeClr val="bg1"/>
              </a:solidFill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3000" b="1" dirty="0" err="1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e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ine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zweijährige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Berufsschule</a:t>
            </a:r>
            <a:endParaRPr lang="sl-SI" sz="3000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eine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dreijährige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Berufsschule</a:t>
            </a:r>
            <a:endParaRPr lang="sl-SI" sz="3000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eine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Fachmittelschule</a:t>
            </a:r>
            <a:endParaRPr lang="sl-SI" sz="3000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ein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Fachgymnasium</a:t>
            </a:r>
            <a:endParaRPr lang="sl-SI" sz="3000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das</a:t>
            </a:r>
            <a:r>
              <a:rPr lang="sl-SI" sz="3000" b="1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Gymnasium</a:t>
            </a:r>
            <a:endParaRPr lang="sl-SI" sz="3000" b="1" dirty="0" smtClean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pPr lvl="2"/>
            <a:endParaRPr lang="sl-SI" sz="2800" dirty="0" smtClean="0"/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205907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80321" y="1132114"/>
            <a:ext cx="10658239" cy="5277396"/>
          </a:xfrm>
        </p:spPr>
        <p:txBody>
          <a:bodyPr>
            <a:normAutofit fontScale="92500" lnSpcReduction="10000"/>
          </a:bodyPr>
          <a:lstStyle/>
          <a:p>
            <a:r>
              <a:rPr lang="sl-SI" sz="3000" b="1" dirty="0" err="1" smtClean="0">
                <a:solidFill>
                  <a:schemeClr val="bg1"/>
                </a:solidFill>
              </a:rPr>
              <a:t>Wo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gibt</a:t>
            </a:r>
            <a:r>
              <a:rPr lang="sl-SI" sz="3000" b="1" dirty="0" smtClean="0">
                <a:solidFill>
                  <a:schemeClr val="bg1"/>
                </a:solidFill>
              </a:rPr>
              <a:t> es </a:t>
            </a:r>
            <a:r>
              <a:rPr lang="sl-SI" sz="3000" b="1" dirty="0" err="1" smtClean="0">
                <a:solidFill>
                  <a:schemeClr val="bg1"/>
                </a:solidFill>
              </a:rPr>
              <a:t>diese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Schule</a:t>
            </a:r>
            <a:r>
              <a:rPr lang="sl-SI" sz="3000" b="1" dirty="0" smtClean="0">
                <a:solidFill>
                  <a:schemeClr val="bg1"/>
                </a:solidFill>
              </a:rPr>
              <a:t>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sz="3000" b="1" dirty="0" err="1" smtClean="0">
                <a:solidFill>
                  <a:schemeClr val="bg1"/>
                </a:solidFill>
              </a:rPr>
              <a:t>Diese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Schule</a:t>
            </a:r>
            <a:r>
              <a:rPr lang="sl-SI" sz="3000" b="1" dirty="0" smtClean="0">
                <a:solidFill>
                  <a:schemeClr val="bg1"/>
                </a:solidFill>
              </a:rPr>
              <a:t> …</a:t>
            </a:r>
          </a:p>
          <a:p>
            <a:endParaRPr lang="sl-SI" sz="2800" b="1" dirty="0">
              <a:solidFill>
                <a:schemeClr val="bg1"/>
              </a:solidFill>
            </a:endParaRPr>
          </a:p>
          <a:p>
            <a:r>
              <a:rPr lang="sl-SI" sz="3000" b="1" dirty="0" err="1" smtClean="0">
                <a:solidFill>
                  <a:schemeClr val="bg1"/>
                </a:solidFill>
              </a:rPr>
              <a:t>Was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möchtest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du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später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werden</a:t>
            </a:r>
            <a:r>
              <a:rPr lang="sl-SI" sz="3000" b="1" dirty="0" smtClean="0">
                <a:solidFill>
                  <a:schemeClr val="bg1"/>
                </a:solidFill>
              </a:rPr>
              <a:t>?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sl-SI" sz="3000" b="1" dirty="0" err="1" smtClean="0">
                <a:solidFill>
                  <a:schemeClr val="bg1"/>
                </a:solidFill>
              </a:rPr>
              <a:t>Ich</a:t>
            </a:r>
            <a:r>
              <a:rPr lang="sl-SI" sz="3000" b="1" dirty="0" smtClean="0">
                <a:solidFill>
                  <a:schemeClr val="bg1"/>
                </a:solidFill>
              </a:rPr>
              <a:t> </a:t>
            </a:r>
            <a:r>
              <a:rPr lang="sl-SI" sz="3000" b="1" dirty="0" err="1" smtClean="0">
                <a:solidFill>
                  <a:schemeClr val="bg1"/>
                </a:solidFill>
              </a:rPr>
              <a:t>möchte</a:t>
            </a:r>
            <a:r>
              <a:rPr lang="sl-SI" sz="3000" b="1" dirty="0" smtClean="0">
                <a:solidFill>
                  <a:schemeClr val="bg1"/>
                </a:solidFill>
              </a:rPr>
              <a:t> ………. </a:t>
            </a:r>
            <a:r>
              <a:rPr lang="sl-SI" sz="3000" b="1" dirty="0" err="1" smtClean="0">
                <a:solidFill>
                  <a:schemeClr val="bg1"/>
                </a:solidFill>
              </a:rPr>
              <a:t>werden</a:t>
            </a:r>
            <a:r>
              <a:rPr lang="sl-SI" sz="3000" b="1" dirty="0" smtClean="0">
                <a:solidFill>
                  <a:schemeClr val="bg1"/>
                </a:solidFill>
              </a:rPr>
              <a:t>.</a:t>
            </a:r>
          </a:p>
          <a:p>
            <a:endParaRPr lang="sl-SI" sz="2800" b="1" dirty="0" smtClean="0">
              <a:solidFill>
                <a:schemeClr val="bg1"/>
              </a:solidFill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26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Lehrer</a:t>
            </a:r>
            <a:r>
              <a:rPr lang="sl-SI" sz="2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/ </a:t>
            </a:r>
            <a:r>
              <a:rPr lang="sl-SI" sz="26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Lehrerin</a:t>
            </a:r>
            <a:endParaRPr lang="sl-SI" sz="26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2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Koch / </a:t>
            </a:r>
            <a:r>
              <a:rPr lang="sl-SI" sz="26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Köchin</a:t>
            </a:r>
            <a:endParaRPr lang="sl-SI" sz="26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26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Bibliothekar</a:t>
            </a:r>
            <a:r>
              <a:rPr lang="sl-SI" sz="26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 / </a:t>
            </a:r>
            <a:r>
              <a:rPr lang="sl-SI" sz="26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Bibliothekarin</a:t>
            </a:r>
            <a:endParaRPr lang="sl-SI" sz="26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lvl="3">
              <a:buFont typeface="Wingdings" panose="05000000000000000000" pitchFamily="2" charset="2"/>
              <a:buChar char="§"/>
            </a:pPr>
            <a:r>
              <a:rPr lang="sl-SI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 lvl="2"/>
            <a:endParaRPr lang="sl-SI" sz="2800" dirty="0" smtClean="0"/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53753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ezina">
  <a:themeElements>
    <a:clrScheme name="Rezina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Rezin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zin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110</TotalTime>
  <Words>70</Words>
  <Application>Microsoft Office PowerPoint</Application>
  <PresentationFormat>Širokozaslonsko</PresentationFormat>
  <Paragraphs>22</Paragraphs>
  <Slides>3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Wingdings</vt:lpstr>
      <vt:lpstr>Wingdings 3</vt:lpstr>
      <vt:lpstr>Rezina</vt:lpstr>
      <vt:lpstr>PLÄNE FÜR DIE ZUKUNFT</vt:lpstr>
      <vt:lpstr>PowerPointova predstavitev</vt:lpstr>
      <vt:lpstr>PowerPointova predstavitev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PLÄNE FÜR DIE ZUKUNFT</dc:title>
  <dc:creator>Jasna B</dc:creator>
  <cp:lastModifiedBy>Jasna B</cp:lastModifiedBy>
  <cp:revision>11</cp:revision>
  <dcterms:created xsi:type="dcterms:W3CDTF">2021-02-22T19:09:42Z</dcterms:created>
  <dcterms:modified xsi:type="dcterms:W3CDTF">2022-02-15T08:00:54Z</dcterms:modified>
</cp:coreProperties>
</file>