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300" r:id="rId4"/>
    <p:sldId id="296" r:id="rId5"/>
    <p:sldId id="297" r:id="rId6"/>
    <p:sldId id="299" r:id="rId7"/>
    <p:sldId id="276" r:id="rId8"/>
    <p:sldId id="293" r:id="rId9"/>
    <p:sldId id="282" r:id="rId10"/>
    <p:sldId id="289" r:id="rId11"/>
    <p:sldId id="291" r:id="rId12"/>
    <p:sldId id="294" r:id="rId13"/>
    <p:sldId id="295" r:id="rId14"/>
    <p:sldId id="258" r:id="rId1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FF"/>
    <a:srgbClr val="00FFFF"/>
    <a:srgbClr val="CC99FF"/>
    <a:srgbClr val="99FF33"/>
    <a:srgbClr val="66FF33"/>
    <a:srgbClr val="00FF00"/>
    <a:srgbClr val="FF33CC"/>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E70D6-9E16-46FC-9AF9-3CDD20F2B5CF}" v="12" dt="2022-11-05T10:14:06.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82" autoAdjust="0"/>
  </p:normalViewPr>
  <p:slideViewPr>
    <p:cSldViewPr>
      <p:cViewPr varScale="1">
        <p:scale>
          <a:sx n="52" d="100"/>
          <a:sy n="52" d="100"/>
        </p:scale>
        <p:origin x="184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39FE70D6-9E16-46FC-9AF9-3CDD20F2B5CF}"/>
    <pc:docChg chg="undo custSel modSld">
      <pc:chgData name="Dragana Žunič" userId="8ad69b84-948a-4bd4-8f2c-cdaa6cf17412" providerId="ADAL" clId="{39FE70D6-9E16-46FC-9AF9-3CDD20F2B5CF}" dt="2022-11-05T10:18:46.737" v="496" actId="20577"/>
      <pc:docMkLst>
        <pc:docMk/>
      </pc:docMkLst>
      <pc:sldChg chg="modSp mod">
        <pc:chgData name="Dragana Žunič" userId="8ad69b84-948a-4bd4-8f2c-cdaa6cf17412" providerId="ADAL" clId="{39FE70D6-9E16-46FC-9AF9-3CDD20F2B5CF}" dt="2022-10-16T15:18:50.115" v="460" actId="255"/>
        <pc:sldMkLst>
          <pc:docMk/>
          <pc:sldMk cId="512890825" sldId="276"/>
        </pc:sldMkLst>
        <pc:spChg chg="mod">
          <ac:chgData name="Dragana Žunič" userId="8ad69b84-948a-4bd4-8f2c-cdaa6cf17412" providerId="ADAL" clId="{39FE70D6-9E16-46FC-9AF9-3CDD20F2B5CF}" dt="2022-10-16T15:18:50.115" v="460" actId="255"/>
          <ac:spMkLst>
            <pc:docMk/>
            <pc:sldMk cId="512890825" sldId="276"/>
            <ac:spMk id="2" creationId="{00000000-0000-0000-0000-000000000000}"/>
          </ac:spMkLst>
        </pc:spChg>
        <pc:spChg chg="mod">
          <ac:chgData name="Dragana Žunič" userId="8ad69b84-948a-4bd4-8f2c-cdaa6cf17412" providerId="ADAL" clId="{39FE70D6-9E16-46FC-9AF9-3CDD20F2B5CF}" dt="2022-10-16T15:04:44.275" v="108" actId="20577"/>
          <ac:spMkLst>
            <pc:docMk/>
            <pc:sldMk cId="512890825" sldId="276"/>
            <ac:spMk id="5" creationId="{00000000-0000-0000-0000-000000000000}"/>
          </ac:spMkLst>
        </pc:spChg>
      </pc:sldChg>
      <pc:sldChg chg="modSp mod">
        <pc:chgData name="Dragana Žunič" userId="8ad69b84-948a-4bd4-8f2c-cdaa6cf17412" providerId="ADAL" clId="{39FE70D6-9E16-46FC-9AF9-3CDD20F2B5CF}" dt="2022-10-16T15:06:47.351" v="137"/>
        <pc:sldMkLst>
          <pc:docMk/>
          <pc:sldMk cId="1393687538" sldId="289"/>
        </pc:sldMkLst>
        <pc:spChg chg="mod">
          <ac:chgData name="Dragana Žunič" userId="8ad69b84-948a-4bd4-8f2c-cdaa6cf17412" providerId="ADAL" clId="{39FE70D6-9E16-46FC-9AF9-3CDD20F2B5CF}" dt="2022-10-16T15:05:57.351" v="129" actId="20577"/>
          <ac:spMkLst>
            <pc:docMk/>
            <pc:sldMk cId="1393687538" sldId="289"/>
            <ac:spMk id="2" creationId="{00000000-0000-0000-0000-000000000000}"/>
          </ac:spMkLst>
        </pc:spChg>
        <pc:spChg chg="mod">
          <ac:chgData name="Dragana Žunič" userId="8ad69b84-948a-4bd4-8f2c-cdaa6cf17412" providerId="ADAL" clId="{39FE70D6-9E16-46FC-9AF9-3CDD20F2B5CF}" dt="2022-10-16T15:06:47.351" v="137"/>
          <ac:spMkLst>
            <pc:docMk/>
            <pc:sldMk cId="1393687538" sldId="289"/>
            <ac:spMk id="3" creationId="{00000000-0000-0000-0000-000000000000}"/>
          </ac:spMkLst>
        </pc:spChg>
      </pc:sldChg>
      <pc:sldChg chg="modSp mod">
        <pc:chgData name="Dragana Žunič" userId="8ad69b84-948a-4bd4-8f2c-cdaa6cf17412" providerId="ADAL" clId="{39FE70D6-9E16-46FC-9AF9-3CDD20F2B5CF}" dt="2022-10-16T15:07:36.844" v="178" actId="1076"/>
        <pc:sldMkLst>
          <pc:docMk/>
          <pc:sldMk cId="2471123219" sldId="291"/>
        </pc:sldMkLst>
        <pc:spChg chg="mod">
          <ac:chgData name="Dragana Žunič" userId="8ad69b84-948a-4bd4-8f2c-cdaa6cf17412" providerId="ADAL" clId="{39FE70D6-9E16-46FC-9AF9-3CDD20F2B5CF}" dt="2022-10-16T15:07:33.489" v="177" actId="20577"/>
          <ac:spMkLst>
            <pc:docMk/>
            <pc:sldMk cId="2471123219" sldId="291"/>
            <ac:spMk id="2" creationId="{00000000-0000-0000-0000-000000000000}"/>
          </ac:spMkLst>
        </pc:spChg>
        <pc:picChg chg="mod">
          <ac:chgData name="Dragana Žunič" userId="8ad69b84-948a-4bd4-8f2c-cdaa6cf17412" providerId="ADAL" clId="{39FE70D6-9E16-46FC-9AF9-3CDD20F2B5CF}" dt="2022-10-16T15:07:36.844" v="178" actId="1076"/>
          <ac:picMkLst>
            <pc:docMk/>
            <pc:sldMk cId="2471123219" sldId="291"/>
            <ac:picMk id="5" creationId="{00000000-0000-0000-0000-000000000000}"/>
          </ac:picMkLst>
        </pc:picChg>
      </pc:sldChg>
      <pc:sldChg chg="modSp mod">
        <pc:chgData name="Dragana Žunič" userId="8ad69b84-948a-4bd4-8f2c-cdaa6cf17412" providerId="ADAL" clId="{39FE70D6-9E16-46FC-9AF9-3CDD20F2B5CF}" dt="2022-11-05T10:18:46.737" v="496" actId="20577"/>
        <pc:sldMkLst>
          <pc:docMk/>
          <pc:sldMk cId="849568141" sldId="293"/>
        </pc:sldMkLst>
        <pc:spChg chg="mod">
          <ac:chgData name="Dragana Žunič" userId="8ad69b84-948a-4bd4-8f2c-cdaa6cf17412" providerId="ADAL" clId="{39FE70D6-9E16-46FC-9AF9-3CDD20F2B5CF}" dt="2022-11-05T10:18:46.737" v="496" actId="20577"/>
          <ac:spMkLst>
            <pc:docMk/>
            <pc:sldMk cId="849568141" sldId="293"/>
            <ac:spMk id="2" creationId="{00000000-0000-0000-0000-000000000000}"/>
          </ac:spMkLst>
        </pc:spChg>
      </pc:sldChg>
      <pc:sldChg chg="modSp mod">
        <pc:chgData name="Dragana Žunič" userId="8ad69b84-948a-4bd4-8f2c-cdaa6cf17412" providerId="ADAL" clId="{39FE70D6-9E16-46FC-9AF9-3CDD20F2B5CF}" dt="2022-10-16T15:19:25.667" v="461" actId="255"/>
        <pc:sldMkLst>
          <pc:docMk/>
          <pc:sldMk cId="3971666878" sldId="294"/>
        </pc:sldMkLst>
        <pc:spChg chg="mod">
          <ac:chgData name="Dragana Žunič" userId="8ad69b84-948a-4bd4-8f2c-cdaa6cf17412" providerId="ADAL" clId="{39FE70D6-9E16-46FC-9AF9-3CDD20F2B5CF}" dt="2022-10-16T15:08:17.110" v="192" actId="20577"/>
          <ac:spMkLst>
            <pc:docMk/>
            <pc:sldMk cId="3971666878" sldId="294"/>
            <ac:spMk id="2" creationId="{00000000-0000-0000-0000-000000000000}"/>
          </ac:spMkLst>
        </pc:spChg>
        <pc:spChg chg="mod">
          <ac:chgData name="Dragana Žunič" userId="8ad69b84-948a-4bd4-8f2c-cdaa6cf17412" providerId="ADAL" clId="{39FE70D6-9E16-46FC-9AF9-3CDD20F2B5CF}" dt="2022-10-16T15:09:26.458" v="274" actId="14100"/>
          <ac:spMkLst>
            <pc:docMk/>
            <pc:sldMk cId="3971666878" sldId="294"/>
            <ac:spMk id="5" creationId="{00000000-0000-0000-0000-000000000000}"/>
          </ac:spMkLst>
        </pc:spChg>
        <pc:spChg chg="mod">
          <ac:chgData name="Dragana Žunič" userId="8ad69b84-948a-4bd4-8f2c-cdaa6cf17412" providerId="ADAL" clId="{39FE70D6-9E16-46FC-9AF9-3CDD20F2B5CF}" dt="2022-10-16T15:10:01.055" v="344" actId="14100"/>
          <ac:spMkLst>
            <pc:docMk/>
            <pc:sldMk cId="3971666878" sldId="294"/>
            <ac:spMk id="6" creationId="{00000000-0000-0000-0000-000000000000}"/>
          </ac:spMkLst>
        </pc:spChg>
        <pc:spChg chg="mod">
          <ac:chgData name="Dragana Žunič" userId="8ad69b84-948a-4bd4-8f2c-cdaa6cf17412" providerId="ADAL" clId="{39FE70D6-9E16-46FC-9AF9-3CDD20F2B5CF}" dt="2022-10-16T15:19:25.667" v="461" actId="255"/>
          <ac:spMkLst>
            <pc:docMk/>
            <pc:sldMk cId="3971666878" sldId="294"/>
            <ac:spMk id="7" creationId="{00000000-0000-0000-0000-000000000000}"/>
          </ac:spMkLst>
        </pc:spChg>
      </pc:sldChg>
      <pc:sldChg chg="modSp mod">
        <pc:chgData name="Dragana Žunič" userId="8ad69b84-948a-4bd4-8f2c-cdaa6cf17412" providerId="ADAL" clId="{39FE70D6-9E16-46FC-9AF9-3CDD20F2B5CF}" dt="2022-10-16T15:19:49.956" v="471" actId="20577"/>
        <pc:sldMkLst>
          <pc:docMk/>
          <pc:sldMk cId="713803121" sldId="295"/>
        </pc:sldMkLst>
        <pc:spChg chg="mod">
          <ac:chgData name="Dragana Žunič" userId="8ad69b84-948a-4bd4-8f2c-cdaa6cf17412" providerId="ADAL" clId="{39FE70D6-9E16-46FC-9AF9-3CDD20F2B5CF}" dt="2022-10-16T15:19:49.956" v="471" actId="20577"/>
          <ac:spMkLst>
            <pc:docMk/>
            <pc:sldMk cId="713803121" sldId="295"/>
            <ac:spMk id="2" creationId="{00000000-0000-0000-0000-000000000000}"/>
          </ac:spMkLst>
        </pc:spChg>
        <pc:picChg chg="mod">
          <ac:chgData name="Dragana Žunič" userId="8ad69b84-948a-4bd4-8f2c-cdaa6cf17412" providerId="ADAL" clId="{39FE70D6-9E16-46FC-9AF9-3CDD20F2B5CF}" dt="2022-10-16T15:17:39.241" v="426" actId="1076"/>
          <ac:picMkLst>
            <pc:docMk/>
            <pc:sldMk cId="713803121" sldId="295"/>
            <ac:picMk id="4" creationId="{00000000-0000-0000-0000-000000000000}"/>
          </ac:picMkLst>
        </pc:picChg>
      </pc:sldChg>
      <pc:sldChg chg="modSp mod">
        <pc:chgData name="Dragana Žunič" userId="8ad69b84-948a-4bd4-8f2c-cdaa6cf17412" providerId="ADAL" clId="{39FE70D6-9E16-46FC-9AF9-3CDD20F2B5CF}" dt="2022-10-16T15:02:01.005" v="41" actId="20577"/>
        <pc:sldMkLst>
          <pc:docMk/>
          <pc:sldMk cId="3523679987" sldId="296"/>
        </pc:sldMkLst>
        <pc:spChg chg="mod">
          <ac:chgData name="Dragana Žunič" userId="8ad69b84-948a-4bd4-8f2c-cdaa6cf17412" providerId="ADAL" clId="{39FE70D6-9E16-46FC-9AF9-3CDD20F2B5CF}" dt="2022-10-16T15:01:29.139" v="23" actId="20577"/>
          <ac:spMkLst>
            <pc:docMk/>
            <pc:sldMk cId="3523679987" sldId="296"/>
            <ac:spMk id="2" creationId="{00000000-0000-0000-0000-000000000000}"/>
          </ac:spMkLst>
        </pc:spChg>
        <pc:spChg chg="mod">
          <ac:chgData name="Dragana Žunič" userId="8ad69b84-948a-4bd4-8f2c-cdaa6cf17412" providerId="ADAL" clId="{39FE70D6-9E16-46FC-9AF9-3CDD20F2B5CF}" dt="2022-10-16T15:02:01.005" v="41" actId="20577"/>
          <ac:spMkLst>
            <pc:docMk/>
            <pc:sldMk cId="3523679987" sldId="296"/>
            <ac:spMk id="3" creationId="{00000000-0000-0000-0000-000000000000}"/>
          </ac:spMkLst>
        </pc:spChg>
      </pc:sldChg>
      <pc:sldChg chg="modSp mod">
        <pc:chgData name="Dragana Žunič" userId="8ad69b84-948a-4bd4-8f2c-cdaa6cf17412" providerId="ADAL" clId="{39FE70D6-9E16-46FC-9AF9-3CDD20F2B5CF}" dt="2022-10-16T15:02:36.826" v="65" actId="20577"/>
        <pc:sldMkLst>
          <pc:docMk/>
          <pc:sldMk cId="3430287975" sldId="297"/>
        </pc:sldMkLst>
        <pc:spChg chg="mod">
          <ac:chgData name="Dragana Žunič" userId="8ad69b84-948a-4bd4-8f2c-cdaa6cf17412" providerId="ADAL" clId="{39FE70D6-9E16-46FC-9AF9-3CDD20F2B5CF}" dt="2022-10-16T15:02:08.026" v="48" actId="20577"/>
          <ac:spMkLst>
            <pc:docMk/>
            <pc:sldMk cId="3430287975" sldId="297"/>
            <ac:spMk id="2" creationId="{00000000-0000-0000-0000-000000000000}"/>
          </ac:spMkLst>
        </pc:spChg>
        <pc:spChg chg="mod">
          <ac:chgData name="Dragana Žunič" userId="8ad69b84-948a-4bd4-8f2c-cdaa6cf17412" providerId="ADAL" clId="{39FE70D6-9E16-46FC-9AF9-3CDD20F2B5CF}" dt="2022-10-16T15:02:36.826" v="65" actId="20577"/>
          <ac:spMkLst>
            <pc:docMk/>
            <pc:sldMk cId="3430287975" sldId="297"/>
            <ac:spMk id="3" creationId="{00000000-0000-0000-0000-000000000000}"/>
          </ac:spMkLst>
        </pc:spChg>
      </pc:sldChg>
      <pc:sldChg chg="modSp mod">
        <pc:chgData name="Dragana Žunič" userId="8ad69b84-948a-4bd4-8f2c-cdaa6cf17412" providerId="ADAL" clId="{39FE70D6-9E16-46FC-9AF9-3CDD20F2B5CF}" dt="2022-10-16T15:03:13.339" v="75" actId="20577"/>
        <pc:sldMkLst>
          <pc:docMk/>
          <pc:sldMk cId="2532316056" sldId="299"/>
        </pc:sldMkLst>
        <pc:spChg chg="mod">
          <ac:chgData name="Dragana Žunič" userId="8ad69b84-948a-4bd4-8f2c-cdaa6cf17412" providerId="ADAL" clId="{39FE70D6-9E16-46FC-9AF9-3CDD20F2B5CF}" dt="2022-10-16T15:02:43.315" v="72" actId="20577"/>
          <ac:spMkLst>
            <pc:docMk/>
            <pc:sldMk cId="2532316056" sldId="299"/>
            <ac:spMk id="2" creationId="{00000000-0000-0000-0000-000000000000}"/>
          </ac:spMkLst>
        </pc:spChg>
        <pc:spChg chg="mod">
          <ac:chgData name="Dragana Žunič" userId="8ad69b84-948a-4bd4-8f2c-cdaa6cf17412" providerId="ADAL" clId="{39FE70D6-9E16-46FC-9AF9-3CDD20F2B5CF}" dt="2022-10-16T15:03:13.339" v="75" actId="20577"/>
          <ac:spMkLst>
            <pc:docMk/>
            <pc:sldMk cId="2532316056" sldId="299"/>
            <ac:spMk id="3" creationId="{00000000-0000-0000-0000-000000000000}"/>
          </ac:spMkLst>
        </pc:spChg>
      </pc:sldChg>
      <pc:sldChg chg="modSp mod">
        <pc:chgData name="Dragana Žunič" userId="8ad69b84-948a-4bd4-8f2c-cdaa6cf17412" providerId="ADAL" clId="{39FE70D6-9E16-46FC-9AF9-3CDD20F2B5CF}" dt="2022-10-16T15:01:10.690" v="16" actId="20577"/>
        <pc:sldMkLst>
          <pc:docMk/>
          <pc:sldMk cId="2763136905" sldId="300"/>
        </pc:sldMkLst>
        <pc:spChg chg="mod">
          <ac:chgData name="Dragana Žunič" userId="8ad69b84-948a-4bd4-8f2c-cdaa6cf17412" providerId="ADAL" clId="{39FE70D6-9E16-46FC-9AF9-3CDD20F2B5CF}" dt="2022-10-16T15:01:10.690" v="16" actId="20577"/>
          <ac:spMkLst>
            <pc:docMk/>
            <pc:sldMk cId="2763136905" sldId="300"/>
            <ac:spMk id="11" creationId="{BB39B971-1B6B-B992-13CB-9579743CA2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E78CC-27F0-4C30-9B37-61F8318DB249}" type="datetimeFigureOut">
              <a:rPr lang="nl-NL" smtClean="0"/>
              <a:t>5-11-2022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80D65-C340-45A3-9F1E-390F66EF62B5}" type="slidenum">
              <a:rPr lang="nl-NL" smtClean="0"/>
              <a:t>‹#›</a:t>
            </a:fld>
            <a:endParaRPr lang="nl-NL"/>
          </a:p>
        </p:txBody>
      </p:sp>
    </p:spTree>
    <p:extLst>
      <p:ext uri="{BB962C8B-B14F-4D97-AF65-F5344CB8AC3E}">
        <p14:creationId xmlns:p14="http://schemas.microsoft.com/office/powerpoint/2010/main" val="207760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7680D65-C340-45A3-9F1E-390F66EF62B5}" type="slidenum">
              <a:rPr lang="nl-NL" smtClean="0"/>
              <a:t>5</a:t>
            </a:fld>
            <a:endParaRPr lang="nl-NL"/>
          </a:p>
        </p:txBody>
      </p:sp>
    </p:spTree>
    <p:extLst>
      <p:ext uri="{BB962C8B-B14F-4D97-AF65-F5344CB8AC3E}">
        <p14:creationId xmlns:p14="http://schemas.microsoft.com/office/powerpoint/2010/main" val="115653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7680D65-C340-45A3-9F1E-390F66EF62B5}" type="slidenum">
              <a:rPr lang="nl-NL" smtClean="0"/>
              <a:t>12</a:t>
            </a:fld>
            <a:endParaRPr lang="nl-NL"/>
          </a:p>
        </p:txBody>
      </p:sp>
    </p:spTree>
    <p:extLst>
      <p:ext uri="{BB962C8B-B14F-4D97-AF65-F5344CB8AC3E}">
        <p14:creationId xmlns:p14="http://schemas.microsoft.com/office/powerpoint/2010/main" val="284278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32659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66458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26542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nl-NL"/>
              <a:t>Klik om de stijl te bewerken</a:t>
            </a:r>
          </a:p>
        </p:txBody>
      </p:sp>
      <p:sp>
        <p:nvSpPr>
          <p:cNvPr id="3" name="O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00374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813431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nl-NL"/>
              <a:t>Klik om de stijl te bewerken</a:t>
            </a:r>
          </a:p>
        </p:txBody>
      </p:sp>
      <p:sp>
        <p:nvSpPr>
          <p:cNvPr id="3" name="Tijdelijke aanduiding voor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364933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86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825625"/>
            <a:ext cx="38862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98917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nl-NL"/>
              <a:t>Klik om de stijl te bewerken</a:t>
            </a:r>
          </a:p>
        </p:txBody>
      </p:sp>
      <p:sp>
        <p:nvSpPr>
          <p:cNvPr id="3" name="Tijdelijke aanduiding voor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Tijdelijke aanduiding voor inhoud 3"/>
          <p:cNvSpPr>
            <a:spLocks noGrp="1"/>
          </p:cNvSpPr>
          <p:nvPr>
            <p:ph sz="half" idx="2"/>
          </p:nvPr>
        </p:nvSpPr>
        <p:spPr>
          <a:xfrm>
            <a:off x="629842" y="2505075"/>
            <a:ext cx="386834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Tijdelijke aanduiding voor inhoud 5"/>
          <p:cNvSpPr>
            <a:spLocks noGrp="1"/>
          </p:cNvSpPr>
          <p:nvPr>
            <p:ph sz="quarter" idx="4"/>
          </p:nvPr>
        </p:nvSpPr>
        <p:spPr>
          <a:xfrm>
            <a:off x="4629150" y="2505075"/>
            <a:ext cx="3887391"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3763D-8107-435A-BC0D-D7F843BB164E}" type="datetimeFigureOut">
              <a:rPr lang="nl-NL" smtClean="0"/>
              <a:t>5-11-2022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2557399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3763D-8107-435A-BC0D-D7F843BB164E}" type="datetimeFigureOut">
              <a:rPr lang="nl-NL" smtClean="0"/>
              <a:t>5-11-2022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4162320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3763D-8107-435A-BC0D-D7F843BB164E}" type="datetimeFigureOut">
              <a:rPr lang="nl-NL" smtClean="0"/>
              <a:t>5-11-2022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3989333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inhou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5839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56787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nl-NL"/>
              <a:t>Klik om de stijl te bewerken</a:t>
            </a:r>
          </a:p>
        </p:txBody>
      </p:sp>
      <p:sp>
        <p:nvSpPr>
          <p:cNvPr id="3" name="Tijdelijke aanduiding voor afbeelding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6EB3763D-8107-435A-BC0D-D7F843BB164E}"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1056557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38465316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43675" y="365125"/>
            <a:ext cx="1971675"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8650" y="365125"/>
            <a:ext cx="5800725"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3763D-8107-435A-BC0D-D7F843BB164E}"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077BDD2-B7AF-4A16-82D0-9B78D252AD4B}" type="slidenum">
              <a:rPr lang="nl-NL" smtClean="0"/>
              <a:t>‹#›</a:t>
            </a:fld>
            <a:endParaRPr lang="nl-NL"/>
          </a:p>
        </p:txBody>
      </p:sp>
    </p:spTree>
    <p:extLst>
      <p:ext uri="{BB962C8B-B14F-4D97-AF65-F5344CB8AC3E}">
        <p14:creationId xmlns:p14="http://schemas.microsoft.com/office/powerpoint/2010/main" val="951197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4500"/>
            </a:lvl1pPr>
          </a:lstStyle>
          <a:p>
            <a:r>
              <a:rPr lang="sl-SI"/>
              <a:t>Uredite slog naslova matrice</a:t>
            </a:r>
          </a:p>
        </p:txBody>
      </p:sp>
      <p:sp>
        <p:nvSpPr>
          <p:cNvPr id="3" name="Podnaslov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76821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4172694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9"/>
            <a:ext cx="7886700" cy="2852737"/>
          </a:xfrm>
        </p:spPr>
        <p:txBody>
          <a:bodyPr anchor="b"/>
          <a:lstStyle>
            <a:lvl1pPr>
              <a:defRPr sz="4500"/>
            </a:lvl1pPr>
          </a:lstStyle>
          <a:p>
            <a:r>
              <a:rPr lang="sl-SI"/>
              <a:t>Uredite slog naslova matrice</a:t>
            </a:r>
          </a:p>
        </p:txBody>
      </p:sp>
      <p:sp>
        <p:nvSpPr>
          <p:cNvPr id="3" name="Označba mesta besedila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7250702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6286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46291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4144979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29841" y="365126"/>
            <a:ext cx="7886700" cy="1325563"/>
          </a:xfrm>
        </p:spPr>
        <p:txBody>
          <a:bodyPr/>
          <a:lstStyle/>
          <a:p>
            <a:r>
              <a:rPr lang="sl-SI"/>
              <a:t>Uredite slog naslova matrice</a:t>
            </a:r>
          </a:p>
        </p:txBody>
      </p:sp>
      <p:sp>
        <p:nvSpPr>
          <p:cNvPr id="3" name="Označba mesta besedila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4" name="Označba mesta vsebine 3"/>
          <p:cNvSpPr>
            <a:spLocks noGrp="1"/>
          </p:cNvSpPr>
          <p:nvPr>
            <p:ph sz="half" idx="2"/>
          </p:nvPr>
        </p:nvSpPr>
        <p:spPr>
          <a:xfrm>
            <a:off x="629842" y="2505075"/>
            <a:ext cx="3868340"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6" name="Označba mesta vsebine 5"/>
          <p:cNvSpPr>
            <a:spLocks noGrp="1"/>
          </p:cNvSpPr>
          <p:nvPr>
            <p:ph sz="quarter" idx="4"/>
          </p:nvPr>
        </p:nvSpPr>
        <p:spPr>
          <a:xfrm>
            <a:off x="4629150" y="2505075"/>
            <a:ext cx="3887391"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5. 11. 2022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608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5. 11. 2022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448330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5. 11. 2022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80012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595998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vsebin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064201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slik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431824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669975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43675" y="365125"/>
            <a:ext cx="1971675"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628650" y="365125"/>
            <a:ext cx="5800725"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11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6599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CEB2B-2412-4CD7-9358-69AEFA5A259A}" type="datetimeFigureOut">
              <a:rPr lang="nl-NL" smtClean="0"/>
              <a:t>5-11-2022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22448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CEB2B-2412-4CD7-9358-69AEFA5A259A}" type="datetimeFigureOut">
              <a:rPr lang="nl-NL" smtClean="0"/>
              <a:t>5-11-2022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52521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CEB2B-2412-4CD7-9358-69AEFA5A259A}" type="datetimeFigureOut">
              <a:rPr lang="nl-NL" smtClean="0"/>
              <a:t>5-11-2022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4131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382959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87379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7E055-5B32-4DE1-8B44-48C613AB4A08}" type="slidenum">
              <a:rPr lang="nl-NL" smtClean="0"/>
              <a:t>‹#›</a:t>
            </a:fld>
            <a:endParaRPr lang="nl-NL"/>
          </a:p>
        </p:txBody>
      </p:sp>
    </p:spTree>
    <p:extLst>
      <p:ext uri="{BB962C8B-B14F-4D97-AF65-F5344CB8AC3E}">
        <p14:creationId xmlns:p14="http://schemas.microsoft.com/office/powerpoint/2010/main" val="224934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EB3763D-8107-435A-BC0D-D7F843BB164E}" type="datetimeFigureOut">
              <a:rPr lang="nl-NL" smtClean="0"/>
              <a:t>5-11-2022</a:t>
            </a:fld>
            <a:endParaRPr lang="nl-NL"/>
          </a:p>
        </p:txBody>
      </p:sp>
      <p:sp>
        <p:nvSpPr>
          <p:cNvPr id="5" name="Tijdelijke aanduiding voor voetteks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77BDD2-B7AF-4A16-82D0-9B78D252AD4B}" type="slidenum">
              <a:rPr lang="nl-NL" smtClean="0"/>
              <a:t>‹#›</a:t>
            </a:fld>
            <a:endParaRPr lang="nl-NL"/>
          </a:p>
        </p:txBody>
      </p:sp>
    </p:spTree>
    <p:extLst>
      <p:ext uri="{BB962C8B-B14F-4D97-AF65-F5344CB8AC3E}">
        <p14:creationId xmlns:p14="http://schemas.microsoft.com/office/powerpoint/2010/main" val="1655679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F146DF-40EF-4CDA-9A34-B0F39BD7D7C7}" type="datetimeFigureOut">
              <a:rPr lang="sl-SI" smtClean="0"/>
              <a:t>5. 11. 2022</a:t>
            </a:fld>
            <a:endParaRPr lang="sl-SI"/>
          </a:p>
        </p:txBody>
      </p:sp>
      <p:sp>
        <p:nvSpPr>
          <p:cNvPr id="5" name="Označba mesta no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281425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rrVtWTRkFB4?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28829" y="1735186"/>
            <a:ext cx="6858000" cy="847898"/>
          </a:xfrm>
        </p:spPr>
        <p:txBody>
          <a:bodyPr>
            <a:normAutofit/>
          </a:bodyPr>
          <a:lstStyle/>
          <a:p>
            <a:r>
              <a:rPr lang="sl-SI" sz="5400" dirty="0"/>
              <a:t>Project </a:t>
            </a:r>
            <a:r>
              <a:rPr lang="sl-SI" sz="5400" b="1" dirty="0"/>
              <a:t>SMILE too</a:t>
            </a:r>
            <a:endParaRPr lang="sl-SI" sz="5400" dirty="0"/>
          </a:p>
        </p:txBody>
      </p:sp>
      <p:sp>
        <p:nvSpPr>
          <p:cNvPr id="3" name="Podnaslov 2"/>
          <p:cNvSpPr>
            <a:spLocks noGrp="1"/>
          </p:cNvSpPr>
          <p:nvPr>
            <p:ph type="subTitle" idx="1"/>
          </p:nvPr>
        </p:nvSpPr>
        <p:spPr>
          <a:xfrm>
            <a:off x="1275648" y="2878172"/>
            <a:ext cx="6858000" cy="392777"/>
          </a:xfrm>
        </p:spPr>
        <p:txBody>
          <a:bodyPr>
            <a:normAutofit/>
          </a:bodyPr>
          <a:lstStyle/>
          <a:p>
            <a:r>
              <a:rPr lang="en-GB" sz="2100" dirty="0"/>
              <a:t>Social Skills Make Inclusive Life Easier</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047" y="1025698"/>
            <a:ext cx="1195786" cy="341566"/>
          </a:xfrm>
          <a:prstGeom prst="rect">
            <a:avLst/>
          </a:prstGeom>
        </p:spPr>
      </p:pic>
      <p:sp>
        <p:nvSpPr>
          <p:cNvPr id="8" name="Podnaslov 2"/>
          <p:cNvSpPr txBox="1">
            <a:spLocks/>
          </p:cNvSpPr>
          <p:nvPr/>
        </p:nvSpPr>
        <p:spPr>
          <a:xfrm>
            <a:off x="1228829" y="3419649"/>
            <a:ext cx="6858000" cy="12886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endParaRPr lang="sl-SI" sz="2100" dirty="0">
              <a:solidFill>
                <a:prstClr val="black"/>
              </a:solidFill>
              <a:latin typeface="Calibri" panose="020F0502020204030204"/>
            </a:endParaRPr>
          </a:p>
        </p:txBody>
      </p:sp>
      <p:sp>
        <p:nvSpPr>
          <p:cNvPr id="9" name="Enakokraki trikotnik 8"/>
          <p:cNvSpPr/>
          <p:nvPr/>
        </p:nvSpPr>
        <p:spPr>
          <a:xfrm flipV="1">
            <a:off x="49877" y="857250"/>
            <a:ext cx="3042458" cy="334085"/>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10" name="Enakokraki trikotnik 9"/>
          <p:cNvSpPr/>
          <p:nvPr/>
        </p:nvSpPr>
        <p:spPr>
          <a:xfrm flipV="1">
            <a:off x="3424845" y="857250"/>
            <a:ext cx="3042458" cy="334085"/>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66" y="5130885"/>
            <a:ext cx="3817620" cy="512608"/>
          </a:xfrm>
          <a:prstGeom prst="rect">
            <a:avLst/>
          </a:prstGeom>
        </p:spPr>
      </p:pic>
      <p:sp>
        <p:nvSpPr>
          <p:cNvPr id="11" name="TextovéPole 10">
            <a:extLst>
              <a:ext uri="{FF2B5EF4-FFF2-40B4-BE49-F238E27FC236}">
                <a16:creationId xmlns:a16="http://schemas.microsoft.com/office/drawing/2014/main" id="{BB39B971-1B6B-B992-13CB-9579743CA282}"/>
              </a:ext>
            </a:extLst>
          </p:cNvPr>
          <p:cNvSpPr txBox="1"/>
          <p:nvPr/>
        </p:nvSpPr>
        <p:spPr>
          <a:xfrm>
            <a:off x="2146677" y="3521342"/>
            <a:ext cx="5768494" cy="1077218"/>
          </a:xfrm>
          <a:prstGeom prst="rect">
            <a:avLst/>
          </a:prstGeom>
          <a:noFill/>
        </p:spPr>
        <p:txBody>
          <a:bodyPr wrap="square">
            <a:spAutoFit/>
          </a:bodyPr>
          <a:lstStyle/>
          <a:p>
            <a:pPr algn="ctr"/>
            <a:r>
              <a:rPr lang="sl-SI" sz="6400" b="1" dirty="0" err="1"/>
              <a:t>Opolnomočenje</a:t>
            </a:r>
            <a:endParaRPr lang="en-GB" sz="6400" b="1" dirty="0"/>
          </a:p>
        </p:txBody>
      </p:sp>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err="1">
                <a:solidFill>
                  <a:schemeClr val="accent1">
                    <a:lumMod val="75000"/>
                  </a:schemeClr>
                </a:solidFill>
              </a:rPr>
              <a:t>Osredotoč</a:t>
            </a:r>
            <a:r>
              <a:rPr lang="sl-SI" b="1" dirty="0" err="1">
                <a:solidFill>
                  <a:schemeClr val="accent1">
                    <a:lumMod val="75000"/>
                  </a:schemeClr>
                </a:solidFill>
              </a:rPr>
              <a:t>anje</a:t>
            </a:r>
            <a:r>
              <a:rPr lang="sl-SI" b="1" dirty="0">
                <a:solidFill>
                  <a:schemeClr val="accent1">
                    <a:lumMod val="75000"/>
                  </a:schemeClr>
                </a:solidFill>
              </a:rPr>
              <a:t> </a:t>
            </a:r>
            <a:r>
              <a:rPr lang="en-GB" b="1" dirty="0" err="1">
                <a:solidFill>
                  <a:schemeClr val="accent1">
                    <a:lumMod val="75000"/>
                  </a:schemeClr>
                </a:solidFill>
              </a:rPr>
              <a:t>na</a:t>
            </a:r>
            <a:r>
              <a:rPr lang="en-GB" b="1" dirty="0">
                <a:solidFill>
                  <a:schemeClr val="accent1">
                    <a:lumMod val="75000"/>
                  </a:schemeClr>
                </a:solidFill>
              </a:rPr>
              <a:t> tri </a:t>
            </a:r>
            <a:r>
              <a:rPr lang="en-GB" b="1" dirty="0" err="1">
                <a:solidFill>
                  <a:schemeClr val="accent1">
                    <a:lumMod val="75000"/>
                  </a:schemeClr>
                </a:solidFill>
              </a:rPr>
              <a:t>osnovne</a:t>
            </a:r>
            <a:r>
              <a:rPr lang="en-GB" b="1" dirty="0">
                <a:solidFill>
                  <a:schemeClr val="accent1">
                    <a:lumMod val="75000"/>
                  </a:schemeClr>
                </a:solidFill>
              </a:rPr>
              <a:t> </a:t>
            </a:r>
            <a:r>
              <a:rPr lang="en-GB" b="1" dirty="0" err="1">
                <a:solidFill>
                  <a:schemeClr val="accent1">
                    <a:lumMod val="75000"/>
                  </a:schemeClr>
                </a:solidFill>
              </a:rPr>
              <a:t>psihološke</a:t>
            </a:r>
            <a:r>
              <a:rPr lang="en-GB" b="1" dirty="0">
                <a:solidFill>
                  <a:schemeClr val="accent1">
                    <a:lumMod val="75000"/>
                  </a:schemeClr>
                </a:solidFill>
              </a:rPr>
              <a:t> </a:t>
            </a:r>
            <a:r>
              <a:rPr lang="en-GB" b="1" dirty="0" err="1">
                <a:solidFill>
                  <a:schemeClr val="accent1">
                    <a:lumMod val="75000"/>
                  </a:schemeClr>
                </a:solidFill>
              </a:rPr>
              <a:t>potrebe</a:t>
            </a:r>
            <a:endParaRPr lang="en-GB" b="1" dirty="0">
              <a:solidFill>
                <a:schemeClr val="accent1">
                  <a:lumMod val="75000"/>
                </a:schemeClr>
              </a:solidFill>
            </a:endParaRPr>
          </a:p>
        </p:txBody>
      </p:sp>
      <p:pic>
        <p:nvPicPr>
          <p:cNvPr id="4" name="Tijdelijke aanduiding voor inhoud 3"/>
          <p:cNvPicPr>
            <a:picLocks noGrp="1" noChangeAspect="1"/>
          </p:cNvPicPr>
          <p:nvPr>
            <p:ph idx="1"/>
          </p:nvPr>
        </p:nvPicPr>
        <p:blipFill>
          <a:blip r:embed="rId2"/>
          <a:stretch>
            <a:fillRect/>
          </a:stretch>
        </p:blipFill>
        <p:spPr>
          <a:xfrm>
            <a:off x="2204123" y="1417638"/>
            <a:ext cx="5110357" cy="5292870"/>
          </a:xfrm>
          <a:prstGeom prst="rect">
            <a:avLst/>
          </a:prstGeom>
        </p:spPr>
      </p:pic>
      <p:sp>
        <p:nvSpPr>
          <p:cNvPr id="5" name="Stroomdiagram: Proces 4"/>
          <p:cNvSpPr/>
          <p:nvPr/>
        </p:nvSpPr>
        <p:spPr>
          <a:xfrm>
            <a:off x="2638386" y="3140968"/>
            <a:ext cx="1933613" cy="79208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C00000"/>
                </a:solidFill>
                <a:effectLst/>
                <a:uLnTx/>
                <a:uFillTx/>
                <a:latin typeface="Calibri"/>
                <a:ea typeface="+mn-ea"/>
                <a:cs typeface="+mn-cs"/>
              </a:rPr>
              <a:t>A</a:t>
            </a:r>
            <a:r>
              <a:rPr kumimoji="0" lang="sl-SI" sz="2000" b="1" i="0" u="none" strike="noStrike" kern="1200" cap="none" spc="0" normalizeH="0" baseline="0" dirty="0">
                <a:ln>
                  <a:noFill/>
                </a:ln>
                <a:solidFill>
                  <a:srgbClr val="C00000"/>
                </a:solidFill>
                <a:effectLst/>
                <a:uLnTx/>
                <a:uFillTx/>
                <a:latin typeface="Calibri"/>
                <a:ea typeface="+mn-ea"/>
                <a:cs typeface="+mn-cs"/>
              </a:rPr>
              <a:t>VTONOMIJA</a:t>
            </a:r>
            <a:endParaRPr kumimoji="0" lang="en-GB" sz="2000" b="1" i="0" u="none" strike="noStrike" kern="1200" cap="none" spc="0" normalizeH="0" baseline="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a:t>
            </a:r>
            <a:r>
              <a:rPr lang="sl-SI" sz="1600" b="1" i="1" dirty="0">
                <a:solidFill>
                  <a:srgbClr val="C00000"/>
                </a:solidFill>
                <a:latin typeface="Calibri"/>
              </a:rPr>
              <a:t>To lahko naredim sam</a:t>
            </a:r>
            <a:r>
              <a:rPr kumimoji="0" lang="nl-NL" sz="1600" b="1" i="1" u="none" strike="noStrike" kern="1200" cap="none" spc="0" normalizeH="0" baseline="0" noProof="0" dirty="0">
                <a:ln>
                  <a:noFill/>
                </a:ln>
                <a:solidFill>
                  <a:srgbClr val="C00000"/>
                </a:solidFill>
                <a:effectLst/>
                <a:uLnTx/>
                <a:uFillTx/>
                <a:latin typeface="Calibri"/>
                <a:ea typeface="+mn-ea"/>
                <a:cs typeface="+mn-cs"/>
              </a:rPr>
              <a:t>’</a:t>
            </a:r>
            <a:endParaRPr kumimoji="0" lang="en-GB" sz="1600" b="1" i="1" u="none" strike="noStrike" kern="1200" cap="none" spc="0" normalizeH="0" baseline="0" noProof="0" dirty="0">
              <a:ln>
                <a:noFill/>
              </a:ln>
              <a:solidFill>
                <a:srgbClr val="C00000"/>
              </a:solidFill>
              <a:effectLst/>
              <a:uLnTx/>
              <a:uFillTx/>
              <a:latin typeface="Calibri"/>
              <a:ea typeface="+mn-ea"/>
              <a:cs typeface="+mn-cs"/>
            </a:endParaRPr>
          </a:p>
        </p:txBody>
      </p:sp>
      <p:sp>
        <p:nvSpPr>
          <p:cNvPr id="6" name="Stroomdiagram: Proces 5"/>
          <p:cNvSpPr/>
          <p:nvPr/>
        </p:nvSpPr>
        <p:spPr>
          <a:xfrm>
            <a:off x="4937951" y="3157246"/>
            <a:ext cx="1800200" cy="775809"/>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C00000"/>
                </a:solidFill>
                <a:effectLst/>
                <a:uLnTx/>
                <a:uFillTx/>
                <a:latin typeface="Calibri"/>
                <a:ea typeface="+mn-ea"/>
                <a:cs typeface="+mn-cs"/>
              </a:rPr>
              <a:t>COMPETENC</a:t>
            </a:r>
            <a:r>
              <a:rPr kumimoji="0" lang="sl-SI" sz="2000" b="1" i="0" u="none" strike="noStrike" kern="1200" cap="none" spc="0" normalizeH="0" baseline="0" dirty="0">
                <a:ln>
                  <a:noFill/>
                </a:ln>
                <a:solidFill>
                  <a:srgbClr val="C00000"/>
                </a:solidFill>
                <a:effectLst/>
                <a:uLnTx/>
                <a:uFillTx/>
                <a:latin typeface="Calibri"/>
                <a:ea typeface="+mn-ea"/>
                <a:cs typeface="+mn-cs"/>
              </a:rPr>
              <a:t>IJE</a:t>
            </a:r>
            <a:endParaRPr kumimoji="0" lang="en-GB" sz="2000" b="1" i="0" u="none" strike="noStrike" kern="1200" cap="none" spc="0" normalizeH="0" baseline="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a:t>
            </a:r>
            <a:r>
              <a:rPr lang="sl-SI" sz="1600" b="1" i="1" dirty="0">
                <a:solidFill>
                  <a:srgbClr val="C00000"/>
                </a:solidFill>
                <a:latin typeface="Calibri"/>
              </a:rPr>
              <a:t>Jaz zmorem to narediti</a:t>
            </a:r>
            <a:r>
              <a:rPr kumimoji="0" lang="en-GB" sz="1600" b="1" i="1" u="none" strike="noStrike" kern="1200" cap="none" spc="0" normalizeH="0" baseline="0" dirty="0">
                <a:ln>
                  <a:noFill/>
                </a:ln>
                <a:solidFill>
                  <a:srgbClr val="C00000"/>
                </a:solidFill>
                <a:effectLst/>
                <a:uLnTx/>
                <a:uFillTx/>
                <a:latin typeface="Calibri"/>
                <a:ea typeface="+mn-ea"/>
                <a:cs typeface="+mn-cs"/>
              </a:rPr>
              <a:t>’</a:t>
            </a:r>
          </a:p>
        </p:txBody>
      </p:sp>
      <p:sp>
        <p:nvSpPr>
          <p:cNvPr id="7" name="Stroomdiagram: Proces 6"/>
          <p:cNvSpPr/>
          <p:nvPr/>
        </p:nvSpPr>
        <p:spPr>
          <a:xfrm>
            <a:off x="3851920" y="5152330"/>
            <a:ext cx="1800200" cy="115699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600" b="1" dirty="0">
                <a:solidFill>
                  <a:srgbClr val="C00000"/>
                </a:solidFill>
                <a:latin typeface="Calibri"/>
              </a:rPr>
              <a:t>POVEZANOST</a:t>
            </a:r>
            <a:endParaRPr kumimoji="0" lang="en-GB" sz="1600" b="1" i="0" u="none" strike="noStrike" kern="1200" cap="none" spc="0" normalizeH="0" baseline="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a:t>
            </a:r>
            <a:r>
              <a:rPr lang="sl-SI" sz="1600" b="1" i="1" dirty="0">
                <a:solidFill>
                  <a:srgbClr val="C00000"/>
                </a:solidFill>
                <a:latin typeface="Calibri"/>
              </a:rPr>
              <a:t>Jaz sodim/spadam…</a:t>
            </a:r>
            <a:r>
              <a:rPr kumimoji="0" lang="en-GB" sz="1600" b="1" i="1" u="none" strike="noStrike" kern="1200" cap="none" spc="0" normalizeH="0" baseline="0" dirty="0">
                <a:ln>
                  <a:noFill/>
                </a:ln>
                <a:solidFill>
                  <a:srgbClr val="C00000"/>
                </a:solidFill>
                <a:effectLst/>
                <a:uLnTx/>
                <a:uFillTx/>
                <a:latin typeface="Calibri"/>
                <a:ea typeface="+mn-ea"/>
                <a:cs typeface="+mn-cs"/>
              </a:rPr>
              <a:t>’</a:t>
            </a:r>
          </a:p>
        </p:txBody>
      </p:sp>
    </p:spTree>
    <p:extLst>
      <p:ext uri="{BB962C8B-B14F-4D97-AF65-F5344CB8AC3E}">
        <p14:creationId xmlns:p14="http://schemas.microsoft.com/office/powerpoint/2010/main" val="397166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sl-SI" sz="4400" b="1" dirty="0">
                <a:solidFill>
                  <a:schemeClr val="accent1">
                    <a:lumMod val="75000"/>
                  </a:schemeClr>
                </a:solidFill>
              </a:rPr>
              <a:t>Spodbujanje MISELNOSTI RASTI</a:t>
            </a:r>
            <a:endParaRPr lang="en-GB" sz="4400" b="1" dirty="0">
              <a:solidFill>
                <a:schemeClr val="accent1">
                  <a:lumMod val="75000"/>
                </a:schemeClr>
              </a:solidFill>
            </a:endParaRPr>
          </a:p>
        </p:txBody>
      </p:sp>
      <p:sp>
        <p:nvSpPr>
          <p:cNvPr id="3" name="Tijdelijke aanduiding voor inhoud 2"/>
          <p:cNvSpPr>
            <a:spLocks noGrp="1"/>
          </p:cNvSpPr>
          <p:nvPr>
            <p:ph idx="1"/>
          </p:nvPr>
        </p:nvSpPr>
        <p:spPr/>
        <p:txBody>
          <a:bodyPr/>
          <a:lstStyle/>
          <a:p>
            <a:endParaRPr lang="en-GB" dirty="0"/>
          </a:p>
        </p:txBody>
      </p:sp>
      <p:pic>
        <p:nvPicPr>
          <p:cNvPr id="4" name="Google Shape;102;p2"/>
          <p:cNvPicPr preferRelativeResize="0"/>
          <p:nvPr/>
        </p:nvPicPr>
        <p:blipFill rotWithShape="1">
          <a:blip r:embed="rId2">
            <a:alphaModFix/>
          </a:blip>
          <a:srcRect/>
          <a:stretch/>
        </p:blipFill>
        <p:spPr>
          <a:xfrm>
            <a:off x="628650" y="1627710"/>
            <a:ext cx="7975798" cy="4865164"/>
          </a:xfrm>
          <a:prstGeom prst="rect">
            <a:avLst/>
          </a:prstGeom>
          <a:noFill/>
          <a:ln>
            <a:noFill/>
          </a:ln>
        </p:spPr>
      </p:pic>
    </p:spTree>
    <p:extLst>
      <p:ext uri="{BB962C8B-B14F-4D97-AF65-F5344CB8AC3E}">
        <p14:creationId xmlns:p14="http://schemas.microsoft.com/office/powerpoint/2010/main" val="71380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03698" y="1172033"/>
            <a:ext cx="7886700" cy="1693506"/>
          </a:xfrm>
        </p:spPr>
        <p:txBody>
          <a:bodyPr>
            <a:normAutofit/>
          </a:bodyPr>
          <a:lstStyle/>
          <a:p>
            <a:r>
              <a:rPr lang="en-US" sz="15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1500" dirty="0"/>
          </a:p>
        </p:txBody>
      </p:sp>
      <p:sp>
        <p:nvSpPr>
          <p:cNvPr id="4" name="Enakokraki trikotnik 3"/>
          <p:cNvSpPr/>
          <p:nvPr/>
        </p:nvSpPr>
        <p:spPr>
          <a:xfrm flipV="1">
            <a:off x="56112" y="857250"/>
            <a:ext cx="3042458" cy="334085"/>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5" name="Enakokraki trikotnik 4"/>
          <p:cNvSpPr/>
          <p:nvPr/>
        </p:nvSpPr>
        <p:spPr>
          <a:xfrm flipV="1">
            <a:off x="3431080" y="857250"/>
            <a:ext cx="3042458" cy="334085"/>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4" y="3015897"/>
            <a:ext cx="4286250" cy="1250156"/>
          </a:xfrm>
          <a:prstGeom prst="rect">
            <a:avLst/>
          </a:prstGeom>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98" y="4925119"/>
            <a:ext cx="7989944" cy="1075631"/>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b="1" dirty="0">
                <a:solidFill>
                  <a:schemeClr val="accent1">
                    <a:lumMod val="75000"/>
                  </a:schemeClr>
                </a:solidFill>
              </a:rPr>
              <a:t>Trditev</a:t>
            </a:r>
            <a:endParaRPr lang="en-GB" b="1" dirty="0">
              <a:solidFill>
                <a:schemeClr val="accent1">
                  <a:lumMod val="75000"/>
                </a:schemeClr>
              </a:solidFill>
            </a:endParaRPr>
          </a:p>
        </p:txBody>
      </p:sp>
      <p:sp>
        <p:nvSpPr>
          <p:cNvPr id="3" name="Tijdelijke aanduiding voor inhoud 2"/>
          <p:cNvSpPr>
            <a:spLocks noGrp="1"/>
          </p:cNvSpPr>
          <p:nvPr>
            <p:ph idx="1"/>
          </p:nvPr>
        </p:nvSpPr>
        <p:spPr/>
        <p:txBody>
          <a:bodyPr/>
          <a:lstStyle/>
          <a:p>
            <a:pPr marL="0" lvl="0" indent="0" algn="ctr">
              <a:buNone/>
            </a:pPr>
            <a:endParaRPr lang="en-GB" sz="4000" b="1" dirty="0">
              <a:solidFill>
                <a:schemeClr val="accent1"/>
              </a:solidFill>
            </a:endParaRPr>
          </a:p>
          <a:p>
            <a:pPr marL="0" lvl="0" indent="0" algn="ctr">
              <a:buNone/>
            </a:pPr>
            <a:endParaRPr lang="en-GB" sz="4000" b="1" dirty="0">
              <a:solidFill>
                <a:schemeClr val="accent1"/>
              </a:solidFill>
            </a:endParaRPr>
          </a:p>
          <a:p>
            <a:pPr marL="0" lvl="0" indent="0" algn="ctr">
              <a:buNone/>
            </a:pPr>
            <a:r>
              <a:rPr lang="en-GB" sz="4000" b="1" dirty="0">
                <a:solidFill>
                  <a:schemeClr val="accent1"/>
                </a:solidFill>
              </a:rPr>
              <a:t>Otrok z </a:t>
            </a:r>
            <a:r>
              <a:rPr lang="en-GB" sz="4000" b="1" dirty="0" err="1">
                <a:solidFill>
                  <a:schemeClr val="accent1"/>
                </a:solidFill>
              </a:rPr>
              <a:t>okvaro</a:t>
            </a:r>
            <a:r>
              <a:rPr lang="en-GB" sz="4000" b="1" dirty="0">
                <a:solidFill>
                  <a:schemeClr val="accent1"/>
                </a:solidFill>
              </a:rPr>
              <a:t> </a:t>
            </a:r>
            <a:r>
              <a:rPr lang="en-GB" sz="4000" b="1" dirty="0" err="1">
                <a:solidFill>
                  <a:schemeClr val="accent1"/>
                </a:solidFill>
              </a:rPr>
              <a:t>vida</a:t>
            </a:r>
            <a:r>
              <a:rPr lang="en-GB" sz="4000" b="1" dirty="0">
                <a:solidFill>
                  <a:schemeClr val="accent1"/>
                </a:solidFill>
              </a:rPr>
              <a:t> </a:t>
            </a:r>
            <a:r>
              <a:rPr lang="en-GB" sz="4000" b="1" dirty="0" err="1">
                <a:solidFill>
                  <a:schemeClr val="accent1"/>
                </a:solidFill>
              </a:rPr>
              <a:t>ima</a:t>
            </a:r>
            <a:r>
              <a:rPr lang="en-GB" sz="4000" b="1" dirty="0">
                <a:solidFill>
                  <a:schemeClr val="accent1"/>
                </a:solidFill>
              </a:rPr>
              <a:t> </a:t>
            </a:r>
            <a:r>
              <a:rPr lang="en-GB" sz="4000" b="1" dirty="0" err="1">
                <a:solidFill>
                  <a:schemeClr val="accent1"/>
                </a:solidFill>
              </a:rPr>
              <a:t>manj</a:t>
            </a:r>
            <a:r>
              <a:rPr lang="en-GB" sz="4000" b="1" dirty="0">
                <a:solidFill>
                  <a:schemeClr val="accent1"/>
                </a:solidFill>
              </a:rPr>
              <a:t> </a:t>
            </a:r>
            <a:r>
              <a:rPr lang="en-GB" sz="4000" b="1" dirty="0" err="1">
                <a:solidFill>
                  <a:schemeClr val="accent1"/>
                </a:solidFill>
              </a:rPr>
              <a:t>možnosti</a:t>
            </a:r>
            <a:r>
              <a:rPr lang="en-GB" sz="4000" b="1" dirty="0">
                <a:solidFill>
                  <a:schemeClr val="accent1"/>
                </a:solidFill>
              </a:rPr>
              <a:t> za </a:t>
            </a:r>
            <a:r>
              <a:rPr lang="en-GB" sz="4000" b="1" dirty="0" err="1">
                <a:solidFill>
                  <a:schemeClr val="accent1"/>
                </a:solidFill>
              </a:rPr>
              <a:t>razvoj</a:t>
            </a:r>
            <a:r>
              <a:rPr lang="en-GB" sz="4000" b="1" dirty="0">
                <a:solidFill>
                  <a:schemeClr val="accent1"/>
                </a:solidFill>
              </a:rPr>
              <a:t> </a:t>
            </a:r>
            <a:r>
              <a:rPr lang="en-GB" sz="4000" b="1" dirty="0" err="1">
                <a:solidFill>
                  <a:schemeClr val="accent1"/>
                </a:solidFill>
              </a:rPr>
              <a:t>kot</a:t>
            </a:r>
            <a:r>
              <a:rPr lang="en-GB" sz="4000" b="1" dirty="0">
                <a:solidFill>
                  <a:schemeClr val="accent1"/>
                </a:solidFill>
              </a:rPr>
              <a:t> </a:t>
            </a:r>
            <a:r>
              <a:rPr lang="sl-SI" sz="4000" b="1" dirty="0">
                <a:solidFill>
                  <a:schemeClr val="accent1"/>
                </a:solidFill>
              </a:rPr>
              <a:t>njegovi </a:t>
            </a:r>
            <a:r>
              <a:rPr lang="en-GB" sz="4000" b="1" dirty="0" err="1">
                <a:solidFill>
                  <a:schemeClr val="accent1"/>
                </a:solidFill>
              </a:rPr>
              <a:t>videči</a:t>
            </a:r>
            <a:r>
              <a:rPr lang="en-GB" sz="4000" b="1" dirty="0">
                <a:solidFill>
                  <a:schemeClr val="accent1"/>
                </a:solidFill>
              </a:rPr>
              <a:t> </a:t>
            </a:r>
            <a:r>
              <a:rPr lang="sl-SI" sz="4000" b="1" dirty="0">
                <a:solidFill>
                  <a:schemeClr val="accent1"/>
                </a:solidFill>
              </a:rPr>
              <a:t>vrstniki.</a:t>
            </a:r>
            <a:endParaRPr lang="en-GB" dirty="0">
              <a:solidFill>
                <a:schemeClr val="accent1"/>
              </a:solidFill>
            </a:endParaRPr>
          </a:p>
          <a:p>
            <a:pPr marL="0" indent="0">
              <a:buNone/>
            </a:pPr>
            <a:endParaRPr lang="en-GB" dirty="0"/>
          </a:p>
        </p:txBody>
      </p:sp>
    </p:spTree>
    <p:extLst>
      <p:ext uri="{BB962C8B-B14F-4D97-AF65-F5344CB8AC3E}">
        <p14:creationId xmlns:p14="http://schemas.microsoft.com/office/powerpoint/2010/main" val="352367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b="1" dirty="0">
                <a:solidFill>
                  <a:schemeClr val="accent1">
                    <a:lumMod val="75000"/>
                  </a:schemeClr>
                </a:solidFill>
              </a:rPr>
              <a:t>Trditev</a:t>
            </a:r>
            <a:endParaRPr lang="en-GB" dirty="0"/>
          </a:p>
        </p:txBody>
      </p:sp>
      <p:sp>
        <p:nvSpPr>
          <p:cNvPr id="3" name="Tijdelijke aanduiding voor inhoud 2"/>
          <p:cNvSpPr>
            <a:spLocks noGrp="1"/>
          </p:cNvSpPr>
          <p:nvPr>
            <p:ph idx="1"/>
          </p:nvPr>
        </p:nvSpPr>
        <p:spPr/>
        <p:txBody>
          <a:bodyPr/>
          <a:lstStyle/>
          <a:p>
            <a:pPr marL="0" indent="0">
              <a:buNone/>
            </a:pPr>
            <a:endParaRPr lang="en-GB" b="1" dirty="0">
              <a:solidFill>
                <a:schemeClr val="accent1"/>
              </a:solidFill>
            </a:endParaRPr>
          </a:p>
          <a:p>
            <a:pPr marL="0" indent="0">
              <a:buNone/>
            </a:pPr>
            <a:endParaRPr lang="en-GB" b="1" dirty="0">
              <a:solidFill>
                <a:schemeClr val="accent1"/>
              </a:solidFill>
            </a:endParaRPr>
          </a:p>
          <a:p>
            <a:pPr marL="0" indent="0" algn="ctr">
              <a:buNone/>
            </a:pPr>
            <a:r>
              <a:rPr lang="en-GB" sz="4400" b="1" dirty="0">
                <a:solidFill>
                  <a:schemeClr val="accent1"/>
                </a:solidFill>
              </a:rPr>
              <a:t>Lahko </a:t>
            </a:r>
            <a:r>
              <a:rPr lang="en-GB" sz="4400" b="1" dirty="0" err="1">
                <a:solidFill>
                  <a:schemeClr val="accent1"/>
                </a:solidFill>
              </a:rPr>
              <a:t>vplivam</a:t>
            </a:r>
            <a:r>
              <a:rPr lang="en-GB" sz="4400" b="1" dirty="0">
                <a:solidFill>
                  <a:schemeClr val="accent1"/>
                </a:solidFill>
              </a:rPr>
              <a:t> </a:t>
            </a:r>
            <a:r>
              <a:rPr lang="en-GB" sz="4400" b="1" dirty="0" err="1">
                <a:solidFill>
                  <a:schemeClr val="accent1"/>
                </a:solidFill>
              </a:rPr>
              <a:t>na</a:t>
            </a:r>
            <a:r>
              <a:rPr lang="en-GB" sz="4400" b="1" dirty="0">
                <a:solidFill>
                  <a:schemeClr val="accent1"/>
                </a:solidFill>
              </a:rPr>
              <a:t> </a:t>
            </a:r>
            <a:r>
              <a:rPr lang="en-GB" sz="4400" b="1" dirty="0" err="1">
                <a:solidFill>
                  <a:schemeClr val="accent1"/>
                </a:solidFill>
              </a:rPr>
              <a:t>razvoj</a:t>
            </a:r>
            <a:r>
              <a:rPr lang="en-GB" sz="4400" b="1" dirty="0">
                <a:solidFill>
                  <a:schemeClr val="accent1"/>
                </a:solidFill>
              </a:rPr>
              <a:t> </a:t>
            </a:r>
            <a:r>
              <a:rPr lang="en-GB" sz="4400" b="1" dirty="0" err="1">
                <a:solidFill>
                  <a:schemeClr val="accent1"/>
                </a:solidFill>
              </a:rPr>
              <a:t>svojega</a:t>
            </a:r>
            <a:r>
              <a:rPr lang="en-GB" sz="4400" b="1" dirty="0">
                <a:solidFill>
                  <a:schemeClr val="accent1"/>
                </a:solidFill>
              </a:rPr>
              <a:t> </a:t>
            </a:r>
            <a:r>
              <a:rPr lang="en-GB" sz="4400" b="1" dirty="0" err="1">
                <a:solidFill>
                  <a:schemeClr val="accent1"/>
                </a:solidFill>
              </a:rPr>
              <a:t>otroka</a:t>
            </a:r>
            <a:r>
              <a:rPr lang="sl-SI" sz="4400" b="1" dirty="0">
                <a:solidFill>
                  <a:schemeClr val="accent1"/>
                </a:solidFill>
              </a:rPr>
              <a:t> z okvaro vida.</a:t>
            </a:r>
            <a:endParaRPr lang="en-GB" sz="4400" dirty="0"/>
          </a:p>
        </p:txBody>
      </p:sp>
    </p:spTree>
    <p:extLst>
      <p:ext uri="{BB962C8B-B14F-4D97-AF65-F5344CB8AC3E}">
        <p14:creationId xmlns:p14="http://schemas.microsoft.com/office/powerpoint/2010/main" val="343028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b="1" dirty="0">
                <a:solidFill>
                  <a:schemeClr val="accent1">
                    <a:lumMod val="75000"/>
                  </a:schemeClr>
                </a:solidFill>
              </a:rPr>
              <a:t>Trditev</a:t>
            </a:r>
            <a:endParaRPr lang="en-GB" dirty="0"/>
          </a:p>
        </p:txBody>
      </p:sp>
      <p:sp>
        <p:nvSpPr>
          <p:cNvPr id="3" name="Tijdelijke aanduiding voor inhoud 2"/>
          <p:cNvSpPr>
            <a:spLocks noGrp="1"/>
          </p:cNvSpPr>
          <p:nvPr>
            <p:ph idx="1"/>
          </p:nvPr>
        </p:nvSpPr>
        <p:spPr/>
        <p:txBody>
          <a:bodyPr/>
          <a:lstStyle/>
          <a:p>
            <a:pPr marL="0" indent="0">
              <a:buNone/>
            </a:pPr>
            <a:endParaRPr lang="en-GB" b="1" dirty="0">
              <a:solidFill>
                <a:schemeClr val="accent1"/>
              </a:solidFill>
            </a:endParaRPr>
          </a:p>
          <a:p>
            <a:pPr marL="0" indent="0">
              <a:buNone/>
            </a:pPr>
            <a:endParaRPr lang="en-GB" b="1" dirty="0">
              <a:solidFill>
                <a:schemeClr val="accent1"/>
              </a:solidFill>
            </a:endParaRPr>
          </a:p>
          <a:p>
            <a:pPr marL="0" indent="0" algn="ctr">
              <a:buNone/>
            </a:pPr>
            <a:r>
              <a:rPr lang="en-GB" sz="4000" b="1" dirty="0">
                <a:solidFill>
                  <a:schemeClr val="accent1"/>
                </a:solidFill>
              </a:rPr>
              <a:t>Otroci z </a:t>
            </a:r>
            <a:r>
              <a:rPr lang="en-GB" sz="4000" b="1" dirty="0" err="1">
                <a:solidFill>
                  <a:schemeClr val="accent1"/>
                </a:solidFill>
              </a:rPr>
              <a:t>okvaro</a:t>
            </a:r>
            <a:r>
              <a:rPr lang="en-GB" sz="4000" b="1" dirty="0">
                <a:solidFill>
                  <a:schemeClr val="accent1"/>
                </a:solidFill>
              </a:rPr>
              <a:t> </a:t>
            </a:r>
            <a:r>
              <a:rPr lang="en-GB" sz="4000" b="1" dirty="0" err="1">
                <a:solidFill>
                  <a:schemeClr val="accent1"/>
                </a:solidFill>
              </a:rPr>
              <a:t>vida</a:t>
            </a:r>
            <a:r>
              <a:rPr lang="en-GB" sz="4000" b="1" dirty="0">
                <a:solidFill>
                  <a:schemeClr val="accent1"/>
                </a:solidFill>
              </a:rPr>
              <a:t> bi </a:t>
            </a:r>
            <a:r>
              <a:rPr lang="en-GB" sz="4000" b="1" dirty="0" err="1">
                <a:solidFill>
                  <a:schemeClr val="accent1"/>
                </a:solidFill>
              </a:rPr>
              <a:t>morali</a:t>
            </a:r>
            <a:r>
              <a:rPr lang="en-GB" sz="4000" b="1" dirty="0">
                <a:solidFill>
                  <a:schemeClr val="accent1"/>
                </a:solidFill>
              </a:rPr>
              <a:t> </a:t>
            </a:r>
            <a:r>
              <a:rPr lang="en-GB" sz="4000" b="1" dirty="0" err="1">
                <a:solidFill>
                  <a:schemeClr val="accent1"/>
                </a:solidFill>
              </a:rPr>
              <a:t>imeti</a:t>
            </a:r>
            <a:r>
              <a:rPr lang="en-GB" sz="4000" b="1" dirty="0">
                <a:solidFill>
                  <a:schemeClr val="accent1"/>
                </a:solidFill>
              </a:rPr>
              <a:t> </a:t>
            </a:r>
            <a:r>
              <a:rPr lang="en-GB" sz="4000" b="1" dirty="0" err="1">
                <a:solidFill>
                  <a:schemeClr val="accent1"/>
                </a:solidFill>
              </a:rPr>
              <a:t>enake</a:t>
            </a:r>
            <a:r>
              <a:rPr lang="en-GB" sz="4000" b="1" dirty="0">
                <a:solidFill>
                  <a:schemeClr val="accent1"/>
                </a:solidFill>
              </a:rPr>
              <a:t> </a:t>
            </a:r>
            <a:r>
              <a:rPr lang="en-GB" sz="4000" b="1" dirty="0" err="1">
                <a:solidFill>
                  <a:schemeClr val="accent1"/>
                </a:solidFill>
              </a:rPr>
              <a:t>možnosti</a:t>
            </a:r>
            <a:r>
              <a:rPr lang="en-GB" sz="4000" b="1" dirty="0">
                <a:solidFill>
                  <a:schemeClr val="accent1"/>
                </a:solidFill>
              </a:rPr>
              <a:t> </a:t>
            </a:r>
            <a:r>
              <a:rPr lang="en-GB" sz="4000" b="1" dirty="0" err="1">
                <a:solidFill>
                  <a:schemeClr val="accent1"/>
                </a:solidFill>
              </a:rPr>
              <a:t>kot</a:t>
            </a:r>
            <a:r>
              <a:rPr lang="en-GB" sz="4000" b="1" dirty="0">
                <a:solidFill>
                  <a:schemeClr val="accent1"/>
                </a:solidFill>
              </a:rPr>
              <a:t> </a:t>
            </a:r>
            <a:r>
              <a:rPr lang="en-GB" sz="4000" b="1" dirty="0" err="1">
                <a:solidFill>
                  <a:schemeClr val="accent1"/>
                </a:solidFill>
              </a:rPr>
              <a:t>videči</a:t>
            </a:r>
            <a:r>
              <a:rPr lang="en-GB" sz="4000" b="1" dirty="0">
                <a:solidFill>
                  <a:schemeClr val="accent1"/>
                </a:solidFill>
              </a:rPr>
              <a:t> </a:t>
            </a:r>
            <a:r>
              <a:rPr lang="en-GB" sz="4000" b="1" dirty="0" err="1">
                <a:solidFill>
                  <a:schemeClr val="accent1"/>
                </a:solidFill>
              </a:rPr>
              <a:t>otroci</a:t>
            </a:r>
            <a:r>
              <a:rPr lang="sl-SI" sz="4000" b="1" dirty="0">
                <a:solidFill>
                  <a:schemeClr val="accent1"/>
                </a:solidFill>
              </a:rPr>
              <a:t>.</a:t>
            </a:r>
            <a:endParaRPr lang="en-GB" dirty="0"/>
          </a:p>
        </p:txBody>
      </p:sp>
    </p:spTree>
    <p:extLst>
      <p:ext uri="{BB962C8B-B14F-4D97-AF65-F5344CB8AC3E}">
        <p14:creationId xmlns:p14="http://schemas.microsoft.com/office/powerpoint/2010/main" val="253231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4000" b="1" dirty="0" err="1">
                <a:solidFill>
                  <a:schemeClr val="tx2"/>
                </a:solidFill>
              </a:rPr>
              <a:t>Osredotoč</a:t>
            </a:r>
            <a:r>
              <a:rPr lang="sl-SI" sz="4000" b="1" dirty="0" err="1">
                <a:solidFill>
                  <a:schemeClr val="tx2"/>
                </a:solidFill>
              </a:rPr>
              <a:t>anje</a:t>
            </a:r>
            <a:r>
              <a:rPr lang="en-GB" sz="4000" b="1" dirty="0">
                <a:solidFill>
                  <a:schemeClr val="tx2"/>
                </a:solidFill>
              </a:rPr>
              <a:t> se </a:t>
            </a:r>
            <a:r>
              <a:rPr lang="en-GB" sz="4000" b="1" dirty="0" err="1">
                <a:solidFill>
                  <a:schemeClr val="tx2"/>
                </a:solidFill>
              </a:rPr>
              <a:t>na</a:t>
            </a:r>
            <a:r>
              <a:rPr lang="en-GB" sz="4000" b="1" dirty="0">
                <a:solidFill>
                  <a:schemeClr val="tx2"/>
                </a:solidFill>
              </a:rPr>
              <a:t> </a:t>
            </a:r>
            <a:r>
              <a:rPr lang="sl-SI" sz="4000" b="1" dirty="0">
                <a:solidFill>
                  <a:schemeClr val="tx2"/>
                </a:solidFill>
              </a:rPr>
              <a:t>MOČNA PODROČJA</a:t>
            </a:r>
            <a:br>
              <a:rPr lang="sl-SI" b="1" dirty="0">
                <a:solidFill>
                  <a:schemeClr val="tx2"/>
                </a:solidFill>
              </a:rPr>
            </a:br>
            <a:r>
              <a:rPr lang="en-GB" sz="4000" i="1" dirty="0">
                <a:solidFill>
                  <a:srgbClr val="00B050"/>
                </a:solidFill>
              </a:rPr>
              <a:t>'</a:t>
            </a:r>
            <a:r>
              <a:rPr lang="en-GB" sz="4000" i="1" dirty="0" err="1">
                <a:solidFill>
                  <a:srgbClr val="00B050"/>
                </a:solidFill>
              </a:rPr>
              <a:t>Energija</a:t>
            </a:r>
            <a:r>
              <a:rPr lang="en-GB" sz="4000" i="1" dirty="0">
                <a:solidFill>
                  <a:srgbClr val="00B050"/>
                </a:solidFill>
              </a:rPr>
              <a:t> </a:t>
            </a:r>
            <a:r>
              <a:rPr lang="en-GB" sz="4000" i="1" dirty="0" err="1">
                <a:solidFill>
                  <a:srgbClr val="00B050"/>
                </a:solidFill>
              </a:rPr>
              <a:t>teče</a:t>
            </a:r>
            <a:r>
              <a:rPr lang="en-GB" sz="4000" i="1" dirty="0">
                <a:solidFill>
                  <a:srgbClr val="00B050"/>
                </a:solidFill>
              </a:rPr>
              <a:t>, </a:t>
            </a:r>
            <a:r>
              <a:rPr lang="en-GB" sz="4000" i="1" dirty="0" err="1">
                <a:solidFill>
                  <a:srgbClr val="00B050"/>
                </a:solidFill>
              </a:rPr>
              <a:t>kamor</a:t>
            </a:r>
            <a:r>
              <a:rPr lang="en-GB" sz="4000" i="1" dirty="0">
                <a:solidFill>
                  <a:srgbClr val="00B050"/>
                </a:solidFill>
              </a:rPr>
              <a:t> </a:t>
            </a:r>
            <a:r>
              <a:rPr lang="en-GB" sz="4000" i="1" dirty="0" err="1">
                <a:solidFill>
                  <a:srgbClr val="00B050"/>
                </a:solidFill>
              </a:rPr>
              <a:t>gre</a:t>
            </a:r>
            <a:r>
              <a:rPr lang="en-GB" sz="4000" i="1" dirty="0">
                <a:solidFill>
                  <a:srgbClr val="00B050"/>
                </a:solidFill>
              </a:rPr>
              <a:t> </a:t>
            </a:r>
            <a:r>
              <a:rPr lang="en-GB" sz="4000" i="1" dirty="0" err="1">
                <a:solidFill>
                  <a:srgbClr val="00B050"/>
                </a:solidFill>
              </a:rPr>
              <a:t>pozornost</a:t>
            </a:r>
            <a:r>
              <a:rPr lang="en-GB" sz="4000" i="1" dirty="0">
                <a:solidFill>
                  <a:srgbClr val="00B050"/>
                </a:solidFill>
              </a:rPr>
              <a:t>'</a:t>
            </a:r>
          </a:p>
        </p:txBody>
      </p:sp>
      <p:sp>
        <p:nvSpPr>
          <p:cNvPr id="5" name="Tijdelijke aanduiding voor inhoud 4"/>
          <p:cNvSpPr>
            <a:spLocks noGrp="1"/>
          </p:cNvSpPr>
          <p:nvPr>
            <p:ph idx="1"/>
          </p:nvPr>
        </p:nvSpPr>
        <p:spPr>
          <a:xfrm>
            <a:off x="457200" y="1600200"/>
            <a:ext cx="8507288" cy="5069160"/>
          </a:xfrm>
        </p:spPr>
        <p:txBody>
          <a:bodyPr>
            <a:normAutofit/>
          </a:bodyPr>
          <a:lstStyle/>
          <a:p>
            <a:endParaRPr lang="nl-NL" dirty="0">
              <a:solidFill>
                <a:schemeClr val="tx2"/>
              </a:solidFill>
            </a:endParaRPr>
          </a:p>
          <a:p>
            <a:endParaRPr lang="nl-NL" dirty="0"/>
          </a:p>
          <a:p>
            <a:endParaRPr lang="nl-NL" dirty="0"/>
          </a:p>
          <a:p>
            <a:endParaRPr lang="nl-NL" dirty="0"/>
          </a:p>
          <a:p>
            <a:endParaRPr lang="nl-NL" dirty="0"/>
          </a:p>
          <a:p>
            <a:endParaRPr lang="nl-NL" dirty="0"/>
          </a:p>
          <a:p>
            <a:endParaRPr lang="nl-NL" dirty="0"/>
          </a:p>
          <a:p>
            <a:pPr marL="0" indent="0">
              <a:buNone/>
            </a:pPr>
            <a:r>
              <a:rPr lang="sl-SI" dirty="0">
                <a:solidFill>
                  <a:schemeClr val="tx2"/>
                </a:solidFill>
              </a:rPr>
              <a:t>                     </a:t>
            </a:r>
            <a:r>
              <a:rPr lang="nl-NL" dirty="0">
                <a:solidFill>
                  <a:schemeClr val="tx2"/>
                </a:solidFill>
              </a:rPr>
              <a:t>Kakšen pristop izb</a:t>
            </a:r>
            <a:r>
              <a:rPr lang="sl-SI" dirty="0">
                <a:solidFill>
                  <a:schemeClr val="tx2"/>
                </a:solidFill>
              </a:rPr>
              <a:t>i</a:t>
            </a:r>
            <a:r>
              <a:rPr lang="nl-NL" dirty="0">
                <a:solidFill>
                  <a:schemeClr val="tx2"/>
                </a:solidFill>
              </a:rPr>
              <a:t>r</a:t>
            </a:r>
            <a:r>
              <a:rPr lang="sl-SI" dirty="0">
                <a:solidFill>
                  <a:schemeClr val="tx2"/>
                </a:solidFill>
              </a:rPr>
              <a:t>a</a:t>
            </a:r>
            <a:r>
              <a:rPr lang="nl-NL" dirty="0">
                <a:solidFill>
                  <a:schemeClr val="tx2"/>
                </a:solidFill>
              </a:rPr>
              <a:t>mo?</a:t>
            </a:r>
            <a:endParaRPr lang="en-GB" dirty="0">
              <a:solidFill>
                <a:schemeClr val="tx2"/>
              </a:solidFill>
            </a:endParaRPr>
          </a:p>
        </p:txBody>
      </p:sp>
      <p:pic>
        <p:nvPicPr>
          <p:cNvPr id="6" name="Afbeelding 5"/>
          <p:cNvPicPr>
            <a:picLocks noChangeAspect="1"/>
          </p:cNvPicPr>
          <p:nvPr/>
        </p:nvPicPr>
        <p:blipFill>
          <a:blip r:embed="rId3"/>
          <a:stretch>
            <a:fillRect/>
          </a:stretch>
        </p:blipFill>
        <p:spPr>
          <a:xfrm>
            <a:off x="965004" y="1844824"/>
            <a:ext cx="3574218" cy="3356098"/>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6412BC0-5C83-30FF-F062-AE35C316EF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75" t="26476" r="16138" b="6799"/>
          <a:stretch/>
        </p:blipFill>
        <p:spPr>
          <a:xfrm>
            <a:off x="4644008" y="2204865"/>
            <a:ext cx="4392488" cy="2239814"/>
          </a:xfrm>
          <a:prstGeom prst="rect">
            <a:avLst/>
          </a:prstGeom>
        </p:spPr>
      </p:pic>
    </p:spTree>
    <p:extLst>
      <p:ext uri="{BB962C8B-B14F-4D97-AF65-F5344CB8AC3E}">
        <p14:creationId xmlns:p14="http://schemas.microsoft.com/office/powerpoint/2010/main" val="51289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a:solidFill>
                  <a:schemeClr val="accent1">
                    <a:lumMod val="75000"/>
                  </a:schemeClr>
                </a:solidFill>
              </a:rPr>
              <a:t>Curling </a:t>
            </a:r>
            <a:r>
              <a:rPr lang="en-GB" sz="4400" b="1" dirty="0" err="1">
                <a:solidFill>
                  <a:schemeClr val="accent1">
                    <a:lumMod val="75000"/>
                  </a:schemeClr>
                </a:solidFill>
              </a:rPr>
              <a:t>starši</a:t>
            </a:r>
            <a:r>
              <a:rPr lang="en-GB" sz="4400" b="1" dirty="0">
                <a:solidFill>
                  <a:schemeClr val="accent1">
                    <a:lumMod val="75000"/>
                  </a:schemeClr>
                </a:solidFill>
              </a:rPr>
              <a:t> in </a:t>
            </a:r>
            <a:r>
              <a:rPr lang="sl-SI" sz="4400" b="1" dirty="0">
                <a:solidFill>
                  <a:schemeClr val="accent1">
                    <a:lumMod val="75000"/>
                  </a:schemeClr>
                </a:solidFill>
              </a:rPr>
              <a:t>strokovnjaki</a:t>
            </a:r>
            <a:endParaRPr lang="en-GB" sz="4400" b="1" dirty="0">
              <a:solidFill>
                <a:schemeClr val="accent1">
                  <a:lumMod val="75000"/>
                </a:schemeClr>
              </a:solidFill>
            </a:endParaRPr>
          </a:p>
        </p:txBody>
      </p:sp>
      <p:pic>
        <p:nvPicPr>
          <p:cNvPr id="4" name="Tijdelijke aanduiding voor inhoud 3"/>
          <p:cNvPicPr>
            <a:picLocks noGrp="1" noChangeAspect="1"/>
          </p:cNvPicPr>
          <p:nvPr>
            <p:ph idx="1"/>
          </p:nvPr>
        </p:nvPicPr>
        <p:blipFill>
          <a:blip r:embed="rId2"/>
          <a:stretch>
            <a:fillRect/>
          </a:stretch>
        </p:blipFill>
        <p:spPr>
          <a:xfrm>
            <a:off x="1043608" y="1541484"/>
            <a:ext cx="6848428" cy="4551812"/>
          </a:xfrm>
          <a:prstGeom prst="rect">
            <a:avLst/>
          </a:prstGeom>
        </p:spPr>
      </p:pic>
    </p:spTree>
    <p:extLst>
      <p:ext uri="{BB962C8B-B14F-4D97-AF65-F5344CB8AC3E}">
        <p14:creationId xmlns:p14="http://schemas.microsoft.com/office/powerpoint/2010/main" val="8495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b="1" dirty="0">
                <a:solidFill>
                  <a:schemeClr val="accent1">
                    <a:lumMod val="75000"/>
                  </a:schemeClr>
                </a:solidFill>
              </a:rPr>
              <a:t>Ray Charles </a:t>
            </a:r>
          </a:p>
        </p:txBody>
      </p:sp>
      <p:pic>
        <p:nvPicPr>
          <p:cNvPr id="4" name="Onlinemedia 3" title="Ray Charles goes blind and calls for help">
            <a:hlinkClick r:id="" action="ppaction://media"/>
            <a:extLst>
              <a:ext uri="{FF2B5EF4-FFF2-40B4-BE49-F238E27FC236}">
                <a16:creationId xmlns:a16="http://schemas.microsoft.com/office/drawing/2014/main" id="{1D85E5E6-47BD-409E-B546-1510ACB83690}"/>
              </a:ext>
            </a:extLst>
          </p:cNvPr>
          <p:cNvPicPr>
            <a:picLocks noRot="1" noChangeAspect="1"/>
          </p:cNvPicPr>
          <p:nvPr>
            <a:videoFile r:link="rId1"/>
          </p:nvPr>
        </p:nvPicPr>
        <p:blipFill>
          <a:blip r:embed="rId3"/>
          <a:stretch>
            <a:fillRect/>
          </a:stretch>
        </p:blipFill>
        <p:spPr>
          <a:xfrm>
            <a:off x="1002432" y="1198043"/>
            <a:ext cx="7139136" cy="5354352"/>
          </a:xfrm>
          <a:prstGeom prst="rect">
            <a:avLst/>
          </a:prstGeom>
        </p:spPr>
      </p:pic>
    </p:spTree>
    <p:extLst>
      <p:ext uri="{BB962C8B-B14F-4D97-AF65-F5344CB8AC3E}">
        <p14:creationId xmlns:p14="http://schemas.microsoft.com/office/powerpoint/2010/main" val="18852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1">
                    <a:lumMod val="75000"/>
                  </a:schemeClr>
                </a:solidFill>
              </a:rPr>
              <a:t> </a:t>
            </a:r>
            <a:r>
              <a:rPr lang="sl-SI" sz="4400" b="1" dirty="0">
                <a:solidFill>
                  <a:schemeClr val="accent1">
                    <a:lumMod val="75000"/>
                  </a:schemeClr>
                </a:solidFill>
              </a:rPr>
              <a:t>Pomen</a:t>
            </a:r>
            <a:r>
              <a:rPr lang="en-GB" sz="4400" b="1" dirty="0">
                <a:solidFill>
                  <a:schemeClr val="accent1">
                    <a:lumMod val="75000"/>
                  </a:schemeClr>
                </a:solidFill>
              </a:rPr>
              <a:t>: </a:t>
            </a:r>
            <a:r>
              <a:rPr lang="sl-SI" sz="4400" b="1" dirty="0">
                <a:solidFill>
                  <a:schemeClr val="accent1">
                    <a:lumMod val="75000"/>
                  </a:schemeClr>
                </a:solidFill>
              </a:rPr>
              <a:t>RAZISKOVANJA</a:t>
            </a:r>
            <a:endParaRPr lang="en-GB" sz="4400" dirty="0">
              <a:solidFill>
                <a:schemeClr val="accent1">
                  <a:lumMod val="75000"/>
                </a:schemeClr>
              </a:solidFill>
            </a:endParaRPr>
          </a:p>
        </p:txBody>
      </p:sp>
      <p:sp>
        <p:nvSpPr>
          <p:cNvPr id="3" name="Tijdelijke aanduiding voor inhoud 2"/>
          <p:cNvSpPr>
            <a:spLocks noGrp="1"/>
          </p:cNvSpPr>
          <p:nvPr>
            <p:ph idx="1"/>
          </p:nvPr>
        </p:nvSpPr>
        <p:spPr>
          <a:xfrm>
            <a:off x="657160" y="1484784"/>
            <a:ext cx="8235319" cy="3220396"/>
          </a:xfrm>
        </p:spPr>
        <p:txBody>
          <a:bodyPr>
            <a:normAutofit/>
          </a:bodyPr>
          <a:lstStyle/>
          <a:p>
            <a:pPr marL="0" indent="0">
              <a:buNone/>
            </a:pPr>
            <a:r>
              <a:rPr lang="it-IT" dirty="0"/>
              <a:t>Ne </a:t>
            </a:r>
            <a:r>
              <a:rPr lang="it-IT" dirty="0" err="1"/>
              <a:t>gre</a:t>
            </a:r>
            <a:r>
              <a:rPr lang="it-IT" dirty="0"/>
              <a:t> le za </a:t>
            </a:r>
            <a:r>
              <a:rPr lang="it-IT" dirty="0" err="1"/>
              <a:t>ljubezen</a:t>
            </a:r>
            <a:r>
              <a:rPr lang="it-IT" dirty="0"/>
              <a:t> in </a:t>
            </a:r>
            <a:r>
              <a:rPr lang="it-IT" dirty="0" err="1"/>
              <a:t>tolažbo</a:t>
            </a:r>
            <a:r>
              <a:rPr lang="sl-SI" dirty="0"/>
              <a:t>…</a:t>
            </a:r>
            <a:r>
              <a:rPr lang="en-GB" dirty="0"/>
              <a:t>	</a:t>
            </a:r>
          </a:p>
          <a:p>
            <a:pPr marL="0" indent="0">
              <a:buNone/>
            </a:pPr>
            <a:r>
              <a:rPr lang="en-GB" dirty="0">
                <a:solidFill>
                  <a:srgbClr val="FF0000"/>
                </a:solidFill>
              </a:rPr>
              <a:t>	</a:t>
            </a:r>
            <a:r>
              <a:rPr lang="en-GB" dirty="0" err="1">
                <a:solidFill>
                  <a:srgbClr val="FF0000"/>
                </a:solidFill>
              </a:rPr>
              <a:t>otroke</a:t>
            </a:r>
            <a:r>
              <a:rPr lang="en-GB" dirty="0">
                <a:solidFill>
                  <a:srgbClr val="FF0000"/>
                </a:solidFill>
              </a:rPr>
              <a:t> </a:t>
            </a:r>
            <a:r>
              <a:rPr lang="en-GB" dirty="0" err="1">
                <a:solidFill>
                  <a:srgbClr val="FF0000"/>
                </a:solidFill>
              </a:rPr>
              <a:t>moramo</a:t>
            </a:r>
            <a:r>
              <a:rPr lang="en-GB" dirty="0">
                <a:solidFill>
                  <a:srgbClr val="FF0000"/>
                </a:solidFill>
              </a:rPr>
              <a:t> </a:t>
            </a:r>
            <a:r>
              <a:rPr lang="en-GB" dirty="0" err="1">
                <a:solidFill>
                  <a:srgbClr val="FF0000"/>
                </a:solidFill>
              </a:rPr>
              <a:t>spodbujati</a:t>
            </a:r>
            <a:r>
              <a:rPr lang="en-GB" dirty="0">
                <a:solidFill>
                  <a:srgbClr val="FF0000"/>
                </a:solidFill>
              </a:rPr>
              <a:t> k RAZISKOVANJU!</a:t>
            </a:r>
            <a:r>
              <a:rPr lang="nl-NL" b="1" dirty="0">
                <a:solidFill>
                  <a:schemeClr val="accent5"/>
                </a:solidFill>
              </a:rPr>
              <a:t>							</a:t>
            </a:r>
          </a:p>
          <a:p>
            <a:pPr marL="0" indent="0">
              <a:buNone/>
            </a:pPr>
            <a:r>
              <a:rPr lang="nl-NL" b="1" dirty="0">
                <a:solidFill>
                  <a:schemeClr val="accent5"/>
                </a:solidFill>
              </a:rPr>
              <a:t>							</a:t>
            </a:r>
            <a:endParaRPr lang="nl-NL" dirty="0">
              <a:solidFill>
                <a:schemeClr val="accent5"/>
              </a:solidFill>
            </a:endParaRPr>
          </a:p>
        </p:txBody>
      </p:sp>
      <p:sp>
        <p:nvSpPr>
          <p:cNvPr id="4" name="Pijl-rechts 3"/>
          <p:cNvSpPr/>
          <p:nvPr/>
        </p:nvSpPr>
        <p:spPr>
          <a:xfrm>
            <a:off x="755576" y="1843395"/>
            <a:ext cx="569068" cy="28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pic>
        <p:nvPicPr>
          <p:cNvPr id="5" name="Afbeelding 4"/>
          <p:cNvPicPr>
            <a:picLocks noChangeAspect="1"/>
          </p:cNvPicPr>
          <p:nvPr/>
        </p:nvPicPr>
        <p:blipFill>
          <a:blip r:embed="rId2"/>
          <a:stretch>
            <a:fillRect/>
          </a:stretch>
        </p:blipFill>
        <p:spPr>
          <a:xfrm>
            <a:off x="1259632" y="2279756"/>
            <a:ext cx="6048672" cy="4454767"/>
          </a:xfrm>
          <a:prstGeom prst="rect">
            <a:avLst/>
          </a:prstGeom>
        </p:spPr>
      </p:pic>
    </p:spTree>
    <p:extLst>
      <p:ext uri="{BB962C8B-B14F-4D97-AF65-F5344CB8AC3E}">
        <p14:creationId xmlns:p14="http://schemas.microsoft.com/office/powerpoint/2010/main" val="139368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err="1">
                <a:solidFill>
                  <a:schemeClr val="accent1">
                    <a:lumMod val="75000"/>
                  </a:schemeClr>
                </a:solidFill>
              </a:rPr>
              <a:t>Osredotoč</a:t>
            </a:r>
            <a:r>
              <a:rPr lang="sl-SI" sz="4400" b="1" dirty="0" err="1">
                <a:solidFill>
                  <a:schemeClr val="accent1">
                    <a:lumMod val="75000"/>
                  </a:schemeClr>
                </a:solidFill>
              </a:rPr>
              <a:t>anje</a:t>
            </a:r>
            <a:r>
              <a:rPr lang="sl-SI" sz="4400" b="1" dirty="0">
                <a:solidFill>
                  <a:schemeClr val="accent1">
                    <a:lumMod val="75000"/>
                  </a:schemeClr>
                </a:solidFill>
              </a:rPr>
              <a:t> </a:t>
            </a:r>
            <a:r>
              <a:rPr lang="en-GB" sz="4400" b="1" dirty="0" err="1">
                <a:solidFill>
                  <a:schemeClr val="accent1">
                    <a:lumMod val="75000"/>
                  </a:schemeClr>
                </a:solidFill>
              </a:rPr>
              <a:t>na</a:t>
            </a:r>
            <a:r>
              <a:rPr lang="en-GB" sz="4400" b="1" dirty="0">
                <a:solidFill>
                  <a:schemeClr val="accent1">
                    <a:lumMod val="75000"/>
                  </a:schemeClr>
                </a:solidFill>
              </a:rPr>
              <a:t> </a:t>
            </a:r>
            <a:r>
              <a:rPr lang="sl-SI" sz="4400" b="1" dirty="0">
                <a:solidFill>
                  <a:schemeClr val="accent1">
                    <a:lumMod val="75000"/>
                  </a:schemeClr>
                </a:solidFill>
              </a:rPr>
              <a:t>RAZISKOVANJE</a:t>
            </a:r>
            <a:endParaRPr lang="en-GB" sz="4400" b="1" dirty="0">
              <a:solidFill>
                <a:schemeClr val="accent1">
                  <a:lumMod val="75000"/>
                </a:schemeClr>
              </a:solidFill>
              <a:effectLst>
                <a:outerShdw blurRad="38100" dist="38100" dir="2700000" algn="tl">
                  <a:srgbClr val="000000">
                    <a:alpha val="43137"/>
                  </a:srgbClr>
                </a:outerShdw>
              </a:effectLst>
            </a:endParaRPr>
          </a:p>
        </p:txBody>
      </p:sp>
      <p:pic>
        <p:nvPicPr>
          <p:cNvPr id="6" name="Tijdelijke aanduiding voor inhoud 5"/>
          <p:cNvPicPr>
            <a:picLocks noGrp="1"/>
          </p:cNvPicPr>
          <p:nvPr>
            <p:ph idx="1"/>
          </p:nvPr>
        </p:nvPicPr>
        <p:blipFill>
          <a:blip r:embed="rId2"/>
          <a:stretch>
            <a:fillRect/>
          </a:stretch>
        </p:blipFill>
        <p:spPr>
          <a:xfrm>
            <a:off x="783168" y="2204864"/>
            <a:ext cx="5123811" cy="3488168"/>
          </a:xfrm>
          <a:prstGeom prst="rect">
            <a:avLst/>
          </a:prstGeom>
        </p:spPr>
      </p:pic>
      <p:pic>
        <p:nvPicPr>
          <p:cNvPr id="5" name="Afbeelding 4"/>
          <p:cNvPicPr>
            <a:picLocks noChangeAspect="1"/>
          </p:cNvPicPr>
          <p:nvPr/>
        </p:nvPicPr>
        <p:blipFill>
          <a:blip r:embed="rId3"/>
          <a:stretch>
            <a:fillRect/>
          </a:stretch>
        </p:blipFill>
        <p:spPr>
          <a:xfrm>
            <a:off x="5906979" y="1987288"/>
            <a:ext cx="2894122" cy="2883423"/>
          </a:xfrm>
          <a:prstGeom prst="rect">
            <a:avLst/>
          </a:prstGeom>
        </p:spPr>
      </p:pic>
    </p:spTree>
    <p:extLst>
      <p:ext uri="{BB962C8B-B14F-4D97-AF65-F5344CB8AC3E}">
        <p14:creationId xmlns:p14="http://schemas.microsoft.com/office/powerpoint/2010/main" val="247112321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5938</TotalTime>
  <Words>202</Words>
  <Application>Microsoft Office PowerPoint</Application>
  <PresentationFormat>Diaprojekcija na zaslonu (4:3)</PresentationFormat>
  <Paragraphs>42</Paragraphs>
  <Slides>12</Slides>
  <Notes>2</Notes>
  <HiddenSlides>0</HiddenSlides>
  <MMClips>1</MMClips>
  <ScaleCrop>false</ScaleCrop>
  <HeadingPairs>
    <vt:vector size="6" baseType="variant">
      <vt:variant>
        <vt:lpstr>Uporabljene pisave</vt:lpstr>
      </vt:variant>
      <vt:variant>
        <vt:i4>3</vt:i4>
      </vt:variant>
      <vt:variant>
        <vt:lpstr>Tema</vt:lpstr>
      </vt:variant>
      <vt:variant>
        <vt:i4>3</vt:i4>
      </vt:variant>
      <vt:variant>
        <vt:lpstr>Naslovi diapozitivov</vt:lpstr>
      </vt:variant>
      <vt:variant>
        <vt:i4>12</vt:i4>
      </vt:variant>
    </vt:vector>
  </HeadingPairs>
  <TitlesOfParts>
    <vt:vector size="18" baseType="lpstr">
      <vt:lpstr>Arial</vt:lpstr>
      <vt:lpstr>Calibri</vt:lpstr>
      <vt:lpstr>Calibri Light</vt:lpstr>
      <vt:lpstr>Kantoorthema</vt:lpstr>
      <vt:lpstr>1_Kantoorthema</vt:lpstr>
      <vt:lpstr>Officeova tema</vt:lpstr>
      <vt:lpstr>Project SMILE too</vt:lpstr>
      <vt:lpstr>Trditev</vt:lpstr>
      <vt:lpstr>Trditev</vt:lpstr>
      <vt:lpstr>Trditev</vt:lpstr>
      <vt:lpstr>Osredotočanje se na MOČNA PODROČJA 'Energija teče, kamor gre pozornost'</vt:lpstr>
      <vt:lpstr>Curling starši in strokovnjaki</vt:lpstr>
      <vt:lpstr>Ray Charles </vt:lpstr>
      <vt:lpstr> Pomen: RAZISKOVANJA</vt:lpstr>
      <vt:lpstr>Osredotočanje na RAZISKOVANJE</vt:lpstr>
      <vt:lpstr>Osredotočanje na tri osnovne psihološke potrebe</vt:lpstr>
      <vt:lpstr>Spodbujanje MISELNOSTI RASTI</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Koninklijke Visio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Giséla van Bennekom</dc:creator>
  <cp:lastModifiedBy>Dragana Žunič</cp:lastModifiedBy>
  <cp:revision>96</cp:revision>
  <dcterms:created xsi:type="dcterms:W3CDTF">2021-01-05T13:57:13Z</dcterms:created>
  <dcterms:modified xsi:type="dcterms:W3CDTF">2022-11-05T10:18:48Z</dcterms:modified>
</cp:coreProperties>
</file>