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</p:sldMasterIdLst>
  <p:sldIdLst>
    <p:sldId id="256" r:id="rId3"/>
    <p:sldId id="257" r:id="rId4"/>
    <p:sldId id="259" r:id="rId5"/>
    <p:sldId id="265" r:id="rId6"/>
    <p:sldId id="258" r:id="rId7"/>
    <p:sldId id="266" r:id="rId8"/>
    <p:sldId id="268" r:id="rId9"/>
    <p:sldId id="267" r:id="rId10"/>
    <p:sldId id="269" r:id="rId11"/>
    <p:sldId id="260" r:id="rId12"/>
    <p:sldId id="270" r:id="rId13"/>
    <p:sldId id="261" r:id="rId14"/>
    <p:sldId id="271" r:id="rId15"/>
    <p:sldId id="262" r:id="rId16"/>
    <p:sldId id="272" r:id="rId17"/>
    <p:sldId id="263" r:id="rId18"/>
    <p:sldId id="264" r:id="rId19"/>
    <p:sldId id="273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4937D5-DEBD-4C6D-8BD4-0885C6EE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xmlns="" id="{05D1BE3F-FA90-443E-BA67-A235606F1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B98B9938-BC18-4AA1-B5EC-883B48FA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52E69E0C-1480-4716-837E-5505098B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9C8DEDE5-999F-4495-91E5-3436C692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166AE259-EE98-442D-921A-BFBE20A8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73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142A8B-2CD7-43F6-BE87-9EE5FDFB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ACD51DEF-6C07-43B8-B7DA-4A144CFCF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AF679B0D-E905-4FBB-A0A5-7F484B7C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2C2FEE12-BA37-4B22-9C2E-E716350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C5BC1EF-3B48-41E3-8123-2CDB619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7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xmlns="" id="{B9A8DFB1-118C-4C77-A3D7-988C7868E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xmlns="" id="{8B0CDF34-2B2D-4D6F-B7A0-ED80C8476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938EC38-AD34-417D-8F4E-740A6D8D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ADE3D318-2F09-424C-8F17-EE8BB0AD5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CFD927AF-7051-4F88-8061-C54690BB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0385C1-ABD4-4722-802A-DFB54D017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06149D12-09C2-4D92-8C50-DD0409DC5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8F98FF9F-A9E0-4E3D-9CC9-16714AE1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0C868F4-AC99-40EB-8092-97B59ED4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4D77B136-FE4E-44D2-8499-A779CD9B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809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26025F5-B36B-419B-81E4-3BFAB11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9E520551-D904-461C-A3D7-E64920ABB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D71FCD91-DA13-4390-AB65-2C845066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304E389C-B6AA-45ED-9DD9-63DFBAC9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EF56520C-935E-44F6-8763-05C57643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69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C7FC6C-4B6C-4ABF-884A-18005A80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1933DCA-1951-4D94-B90E-B1C1FB547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4AD183D8-7EF8-4AC8-9CF8-09F9AEF7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46E5F712-380B-4468-B22D-FAD7EA9E8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1A0BDBED-7B92-454B-8B7E-4B08D845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504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3C9695-C242-48AF-91A7-3F046588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102678A-1140-4731-9A7B-1AC11A6CD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4ED8B33A-6686-4241-808D-B7065356A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93440E69-FF93-4CA5-BCED-3187FA03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03F416FB-5254-4BC3-A3E7-F689C2AD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89ED44D5-F05E-4DDC-9C8D-AE93ED25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76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ACCD10C-7072-46D6-834C-08AA82F9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F1C016E7-E028-4558-AE49-F6879F627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4EEA4D5B-000F-4B50-9D47-10C617D3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xmlns="" id="{911BE4C8-0930-415B-A7B6-660A550EF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xmlns="" id="{79012055-D4D0-44E2-9435-90F80719D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xmlns="" id="{247219DA-B7E5-4AB2-9A4B-D15BD2AF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xmlns="" id="{FCF413AC-0CE5-4F83-981B-5D070FF5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xmlns="" id="{83197591-D748-44B4-9BAB-C0C2623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856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0FAC2D-607B-4BAF-A60D-BB6B0146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xmlns="" id="{4744900F-B216-48CA-8A0B-AA1140E0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xmlns="" id="{017C60F4-A665-4B27-94CC-348BBF75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xmlns="" id="{48684949-404F-4654-AA5C-1541E59F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5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xmlns="" id="{1719CA58-9C39-4CD8-A522-E966303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xmlns="" id="{8BC279EA-5905-4833-847E-FA68F898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xmlns="" id="{9637C77A-5018-4ABB-B2F2-A7FA6F858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150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2B6C02-4F38-4646-BD06-ABA597B3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5B8E6C9B-2165-48A1-BFD6-F0676AB2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xmlns="" id="{18798B66-B9E7-4C2F-A21C-1056E0D5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xmlns="" id="{74B7CD39-1A7A-4BB1-BE9F-F98FC7A0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xmlns="" id="{28E4B8AD-4D75-41D6-A2D4-2396B8721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xmlns="" id="{63ABEA6B-E18D-41FE-81D9-60DB737A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75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xmlns="" id="{D2965442-8F49-490C-8B71-AF5EFB20B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xmlns="" id="{43AC9C5C-AF0D-47B2-80D3-7033F2DB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xmlns="" id="{CAE88A19-7D3F-425F-8618-D006C1F87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280D6-D358-4F67-B09B-CDC1B2C0DE8D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xmlns="" id="{C05CA152-6312-430F-81B2-822CA8D4E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xmlns="" id="{30229E67-0E41-43B6-8D83-81F6579C8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6DD4-D6F6-4FE8-B87C-2ABB868711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7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https://www.youtube.com/watch?v=JjhlxdUyFZo&amp;t=4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Cm5Pfru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2Juzemp1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TPPLoLsZI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iIt2ddNzw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76B957-4A24-4A75-A6FE-429BA71B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639193"/>
            <a:ext cx="5169492" cy="3575612"/>
          </a:xfrm>
        </p:spPr>
        <p:txBody>
          <a:bodyPr>
            <a:normAutofit/>
          </a:bodyPr>
          <a:lstStyle/>
          <a:p>
            <a:r>
              <a:rPr lang="sl-SI" sz="6600" dirty="0"/>
              <a:t>ATLETSKI MNOGOBOJ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57FDA180-0EBA-40C1-B44E-34A4B11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84F89"/>
          </a:solidFill>
          <a:ln w="38100" cap="rnd">
            <a:solidFill>
              <a:srgbClr val="E84F89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ids sport, isolated boy and girl playing active games vector ...">
            <a:extLst>
              <a:ext uri="{FF2B5EF4-FFF2-40B4-BE49-F238E27FC236}">
                <a16:creationId xmlns:a16="http://schemas.microsoft.com/office/drawing/2014/main" xmlns="" id="{EE97EAE5-FC7D-46DA-BBBE-100331704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0946" y="640080"/>
            <a:ext cx="5395862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xmlns="" id="{2FE0703D-6CF8-47ED-AE61-0EE5311B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705" y="1107315"/>
            <a:ext cx="2310019" cy="23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0B4F7D8A-0CF3-4031-91BF-E2AE76EC56E8}"/>
              </a:ext>
            </a:extLst>
          </p:cNvPr>
          <p:cNvSpPr/>
          <p:nvPr/>
        </p:nvSpPr>
        <p:spPr>
          <a:xfrm>
            <a:off x="7243430" y="118120"/>
            <a:ext cx="3995926" cy="1631217"/>
          </a:xfrm>
          <a:prstGeom prst="wedgeEllipseCallout">
            <a:avLst>
              <a:gd name="adj1" fmla="val 45710"/>
              <a:gd name="adj2" fmla="val 64492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A7F973C5-7288-4ED9-9246-3C313586ABE9}"/>
              </a:ext>
            </a:extLst>
          </p:cNvPr>
          <p:cNvSpPr txBox="1"/>
          <p:nvPr/>
        </p:nvSpPr>
        <p:spPr>
          <a:xfrm>
            <a:off x="7243430" y="366955"/>
            <a:ext cx="39959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ODLIČNO SI SE POTRUDIL S SKOKI. SEDAJ PA SI POGLEJ NASLEDNJI </a:t>
            </a:r>
            <a:r>
              <a:rPr lang="sl-SI" sz="2400" b="1" dirty="0"/>
              <a:t>IZZIV</a:t>
            </a:r>
            <a:r>
              <a:rPr lang="sl-SI" sz="2400" dirty="0"/>
              <a:t>.</a:t>
            </a:r>
          </a:p>
          <a:p>
            <a:pPr algn="ctr"/>
            <a:endParaRPr lang="sl-SI" sz="2800" dirty="0"/>
          </a:p>
        </p:txBody>
      </p:sp>
      <p:pic>
        <p:nvPicPr>
          <p:cNvPr id="1028" name="Picture 4" descr="Cute fish cartoon in the sea | Premium Vector">
            <a:extLst>
              <a:ext uri="{FF2B5EF4-FFF2-40B4-BE49-F238E27FC236}">
                <a16:creationId xmlns:a16="http://schemas.microsoft.com/office/drawing/2014/main" xmlns="" id="{C48EB478-DA9F-43F6-AE51-EAE00AB9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46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bster">
            <a:hlinkClick r:id="rId4"/>
            <a:extLst>
              <a:ext uri="{FF2B5EF4-FFF2-40B4-BE49-F238E27FC236}">
                <a16:creationId xmlns:a16="http://schemas.microsoft.com/office/drawing/2014/main" xmlns="" id="{2AAFCE05-E8F9-4997-A198-5CFECEBC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4084"/>
            <a:ext cx="1786145" cy="178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1C13A88E-F82A-47AF-9C65-11FD3020F0C8}"/>
              </a:ext>
            </a:extLst>
          </p:cNvPr>
          <p:cNvSpPr txBox="1"/>
          <p:nvPr/>
        </p:nvSpPr>
        <p:spPr>
          <a:xfrm>
            <a:off x="6680890" y="2468012"/>
            <a:ext cx="4428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ME NAJDEŠ V MORJU? </a:t>
            </a:r>
          </a:p>
          <a:p>
            <a:pPr algn="ctr"/>
            <a:r>
              <a:rPr lang="sl-SI" sz="2400" dirty="0">
                <a:solidFill>
                  <a:srgbClr val="0070C0"/>
                </a:solidFill>
              </a:rPr>
              <a:t>KLIKNI NAME </a:t>
            </a:r>
            <a:r>
              <a:rPr lang="sl-SI" sz="2400" dirty="0"/>
              <a:t>IN MI POMAGAJ </a:t>
            </a:r>
            <a:r>
              <a:rPr lang="sl-SI" sz="2400" dirty="0">
                <a:solidFill>
                  <a:srgbClr val="0070C0"/>
                </a:solidFill>
              </a:rPr>
              <a:t>PREMAGATI OVIRE </a:t>
            </a:r>
            <a:r>
              <a:rPr lang="sl-SI" sz="2400" dirty="0"/>
              <a:t>TER </a:t>
            </a:r>
            <a:r>
              <a:rPr lang="sl-SI" sz="2400" dirty="0">
                <a:solidFill>
                  <a:srgbClr val="0070C0"/>
                </a:solidFill>
              </a:rPr>
              <a:t>NAHRANITI RIBICO</a:t>
            </a:r>
            <a:r>
              <a:rPr lang="sl-SI" sz="2400" dirty="0"/>
              <a:t>.</a:t>
            </a:r>
          </a:p>
        </p:txBody>
      </p:sp>
      <p:cxnSp>
        <p:nvCxnSpPr>
          <p:cNvPr id="7" name="Povezovalnik: ukrivljeno 6">
            <a:extLst>
              <a:ext uri="{FF2B5EF4-FFF2-40B4-BE49-F238E27FC236}">
                <a16:creationId xmlns:a16="http://schemas.microsoft.com/office/drawing/2014/main" xmlns="" id="{A533D43D-9043-4DFE-8F68-9C9B528DBB05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8819141" y="1825098"/>
            <a:ext cx="718675" cy="567152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>
            <a:extLst>
              <a:ext uri="{FF2B5EF4-FFF2-40B4-BE49-F238E27FC236}">
                <a16:creationId xmlns:a16="http://schemas.microsoft.com/office/drawing/2014/main" xmlns="" id="{98BA18AE-8EC7-4DEC-8AA4-FE2D5E621C88}"/>
              </a:ext>
            </a:extLst>
          </p:cNvPr>
          <p:cNvSpPr txBox="1"/>
          <p:nvPr/>
        </p:nvSpPr>
        <p:spPr>
          <a:xfrm>
            <a:off x="8077281" y="4741951"/>
            <a:ext cx="406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/>
              <a:t>POTREBUJEŠ </a:t>
            </a:r>
            <a:r>
              <a:rPr lang="sl-SI" sz="2000" b="1" dirty="0"/>
              <a:t>PALICO</a:t>
            </a:r>
            <a:r>
              <a:rPr lang="sl-SI" sz="2000" dirty="0"/>
              <a:t>, </a:t>
            </a:r>
            <a:r>
              <a:rPr lang="sl-SI" sz="2000" b="1" dirty="0"/>
              <a:t>ŽOGO</a:t>
            </a:r>
            <a:r>
              <a:rPr lang="sl-SI" sz="2000" dirty="0"/>
              <a:t> IN </a:t>
            </a:r>
            <a:r>
              <a:rPr lang="sl-SI" sz="2000" b="1" dirty="0"/>
              <a:t>NEKAJ OVIR</a:t>
            </a:r>
            <a:r>
              <a:rPr lang="sl-SI" sz="2000" dirty="0"/>
              <a:t>, KI JIH NAJDEŠ KAR DOMA.</a:t>
            </a:r>
          </a:p>
        </p:txBody>
      </p:sp>
      <p:cxnSp>
        <p:nvCxnSpPr>
          <p:cNvPr id="15" name="Povezovalnik: ukrivljeno 14">
            <a:extLst>
              <a:ext uri="{FF2B5EF4-FFF2-40B4-BE49-F238E27FC236}">
                <a16:creationId xmlns:a16="http://schemas.microsoft.com/office/drawing/2014/main" xmlns="" id="{54FD831C-8554-44F3-9DC9-461E09D1A9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09660" y="4303101"/>
            <a:ext cx="718672" cy="15902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Fish cartoon or fish clipart cartoon isolated on Vector Image">
            <a:extLst>
              <a:ext uri="{FF2B5EF4-FFF2-40B4-BE49-F238E27FC236}">
                <a16:creationId xmlns:a16="http://schemas.microsoft.com/office/drawing/2014/main" xmlns="" id="{0D1A0485-D3EB-4836-B570-293C2D535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16147" r="9303" b="25508"/>
          <a:stretch/>
        </p:blipFill>
        <p:spPr bwMode="auto">
          <a:xfrm>
            <a:off x="10167051" y="3623244"/>
            <a:ext cx="1378226" cy="109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xmlns="" id="{5FBBEFB7-BF1E-47E9-B63C-438162B444AF}"/>
              </a:ext>
            </a:extLst>
          </p:cNvPr>
          <p:cNvSpPr txBox="1"/>
          <p:nvPr/>
        </p:nvSpPr>
        <p:spPr>
          <a:xfrm>
            <a:off x="7007920" y="5856697"/>
            <a:ext cx="4301847" cy="944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 TABELO ZAPIŠI, KOLIKOKRAT OD </a:t>
            </a:r>
            <a:r>
              <a:rPr lang="sl-SI" b="1" dirty="0"/>
              <a:t>DESETIH POSKUSOV</a:t>
            </a:r>
            <a:r>
              <a:rPr lang="sl-SI" dirty="0"/>
              <a:t> TI JE USPELO USPEŠNO PREMAGATI OVIRE IN PRENESTI HRANO.</a:t>
            </a:r>
          </a:p>
        </p:txBody>
      </p:sp>
      <p:cxnSp>
        <p:nvCxnSpPr>
          <p:cNvPr id="17" name="Povezovalnik: ukrivljeno 16">
            <a:extLst>
              <a:ext uri="{FF2B5EF4-FFF2-40B4-BE49-F238E27FC236}">
                <a16:creationId xmlns:a16="http://schemas.microsoft.com/office/drawing/2014/main" xmlns="" id="{A3B8DDAC-7CCD-488E-A2D5-5ECE351DFDBB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rot="5400000">
            <a:off x="9431217" y="5177464"/>
            <a:ext cx="406860" cy="9516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xmlns="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asketball ball cartoon clip art Royalty Free Vector Image">
            <a:extLst>
              <a:ext uri="{FF2B5EF4-FFF2-40B4-BE49-F238E27FC236}">
                <a16:creationId xmlns:a16="http://schemas.microsoft.com/office/drawing/2014/main" xmlns="" id="{A33D7765-C568-4688-8909-DADEEA098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3" b="8057"/>
          <a:stretch/>
        </p:blipFill>
        <p:spPr bwMode="auto">
          <a:xfrm>
            <a:off x="8684422" y="3725839"/>
            <a:ext cx="1788667" cy="17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lientmoji">
            <a:hlinkClick r:id="rId3"/>
            <a:extLst>
              <a:ext uri="{FF2B5EF4-FFF2-40B4-BE49-F238E27FC236}">
                <a16:creationId xmlns:a16="http://schemas.microsoft.com/office/drawing/2014/main" xmlns="" id="{F7596576-00D8-4534-A12D-88DEA1333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45218" r="11392"/>
          <a:stretch/>
        </p:blipFill>
        <p:spPr bwMode="auto">
          <a:xfrm>
            <a:off x="8428729" y="3862316"/>
            <a:ext cx="4589708" cy="29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CBE604F1-9A40-45C3-B833-0ABD4608C44D}"/>
              </a:ext>
            </a:extLst>
          </p:cNvPr>
          <p:cNvSpPr txBox="1"/>
          <p:nvPr/>
        </p:nvSpPr>
        <p:spPr>
          <a:xfrm>
            <a:off x="949755" y="2593748"/>
            <a:ext cx="74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KER SI POSKRBEL ZA LAČNO RIBICO, LAHKO NADALJUJEŠ Z NOVIM </a:t>
            </a:r>
            <a:r>
              <a:rPr lang="sl-SI" sz="2400" b="1" dirty="0"/>
              <a:t>IZZIVOM</a:t>
            </a:r>
            <a:r>
              <a:rPr lang="sl-SI" sz="2400" dirty="0"/>
              <a:t>. PREIZKUSIL SE BOŠ </a:t>
            </a:r>
            <a:r>
              <a:rPr lang="sl-SI" sz="2400" b="1" dirty="0"/>
              <a:t>V VLOGI KOŠARKARJA</a:t>
            </a:r>
            <a:r>
              <a:rPr lang="sl-SI" sz="2400" dirty="0"/>
              <a:t>. KLIKNI NA ŽOGO IN SI POGLEJ IZZIV.</a:t>
            </a:r>
          </a:p>
        </p:txBody>
      </p:sp>
      <p:sp>
        <p:nvSpPr>
          <p:cNvPr id="3" name="Oblaček govora: elipsa 2">
            <a:extLst>
              <a:ext uri="{FF2B5EF4-FFF2-40B4-BE49-F238E27FC236}">
                <a16:creationId xmlns:a16="http://schemas.microsoft.com/office/drawing/2014/main" xmlns="" id="{421B5A8D-C93A-4754-B559-4E2713282AE6}"/>
              </a:ext>
            </a:extLst>
          </p:cNvPr>
          <p:cNvSpPr/>
          <p:nvPr/>
        </p:nvSpPr>
        <p:spPr>
          <a:xfrm>
            <a:off x="491319" y="2142698"/>
            <a:ext cx="8325134" cy="1978925"/>
          </a:xfrm>
          <a:prstGeom prst="wedgeEllipseCallout">
            <a:avLst>
              <a:gd name="adj1" fmla="val 44299"/>
              <a:gd name="adj2" fmla="val 76293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94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xmlns="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51384F4D-BA42-45BC-97D7-EC710C7B9DDC}"/>
              </a:ext>
            </a:extLst>
          </p:cNvPr>
          <p:cNvSpPr/>
          <p:nvPr/>
        </p:nvSpPr>
        <p:spPr>
          <a:xfrm>
            <a:off x="3829878" y="0"/>
            <a:ext cx="8362122" cy="2332383"/>
          </a:xfrm>
          <a:prstGeom prst="wedgeEllipseCallout">
            <a:avLst>
              <a:gd name="adj1" fmla="val -53208"/>
              <a:gd name="adj2" fmla="val 3156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BBBC59D3-847D-4C1D-B476-DE5077AC15C7}"/>
              </a:ext>
            </a:extLst>
          </p:cNvPr>
          <p:cNvSpPr txBox="1"/>
          <p:nvPr/>
        </p:nvSpPr>
        <p:spPr>
          <a:xfrm>
            <a:off x="4271452" y="488755"/>
            <a:ext cx="747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ODLIČEN KOŠARKAR SI! PRED TEBOJ PA JE ŠE ZADNJI IZZIV. KLIKNI NAME IN SE PREIZKUSI. IZBERI SI EN NAČIN METANJA IN V TABELO NAPIŠI, KATEREGA SI IZBRAL TER KOLIKOKRAT PO DESETIH METIH KOCKE TI JE USPELO.</a:t>
            </a:r>
          </a:p>
        </p:txBody>
      </p:sp>
      <p:pic>
        <p:nvPicPr>
          <p:cNvPr id="7" name="Picture 6" descr="Seeding grass is a science - The Iola Register">
            <a:extLst>
              <a:ext uri="{FF2B5EF4-FFF2-40B4-BE49-F238E27FC236}">
                <a16:creationId xmlns:a16="http://schemas.microsoft.com/office/drawing/2014/main" xmlns="" id="{9D1E3B18-3247-4780-9C65-19CB2F513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5398" r="14489" b="177"/>
          <a:stretch/>
        </p:blipFill>
        <p:spPr bwMode="auto">
          <a:xfrm>
            <a:off x="0" y="2229431"/>
            <a:ext cx="12192000" cy="46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79A20D64-431B-431E-A499-38C1FDBB5DCB}"/>
              </a:ext>
            </a:extLst>
          </p:cNvPr>
          <p:cNvSpPr txBox="1"/>
          <p:nvPr/>
        </p:nvSpPr>
        <p:spPr>
          <a:xfrm>
            <a:off x="8492230" y="2332383"/>
            <a:ext cx="3594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SEVEDA SI LAHKO IZBEREŠ TUDI ŠE KAKŠEN NAČIN IN GA ZAPIŠEŠ V TABELO. UČITELJICA BO ZELO VESELA, ČE JIH BOŠ PREIZKUSIL VEČ.</a:t>
            </a:r>
          </a:p>
        </p:txBody>
      </p:sp>
      <p:pic>
        <p:nvPicPr>
          <p:cNvPr id="8" name="Picture 2" descr="Bitmoji Image">
            <a:hlinkClick r:id="rId3"/>
            <a:extLst>
              <a:ext uri="{FF2B5EF4-FFF2-40B4-BE49-F238E27FC236}">
                <a16:creationId xmlns:a16="http://schemas.microsoft.com/office/drawing/2014/main" xmlns="" id="{FEA50D8F-5F98-42F2-A296-262011DB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0" y="319856"/>
            <a:ext cx="4493099" cy="44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port Balls Cartoon Style Set on White Background Vector Image">
            <a:extLst>
              <a:ext uri="{FF2B5EF4-FFF2-40B4-BE49-F238E27FC236}">
                <a16:creationId xmlns:a16="http://schemas.microsoft.com/office/drawing/2014/main" xmlns="" id="{B712B58E-6E46-4A51-90B0-78C40CBC7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251" r="68991" b="71208"/>
          <a:stretch/>
        </p:blipFill>
        <p:spPr bwMode="auto">
          <a:xfrm>
            <a:off x="8157283" y="2419319"/>
            <a:ext cx="401820" cy="4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xmlns="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xmlns="" id="{3ADB8E75-EFCC-42D0-B5D4-0FBF2240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5789" r="51371" b="3270"/>
          <a:stretch/>
        </p:blipFill>
        <p:spPr>
          <a:xfrm>
            <a:off x="559558" y="2872853"/>
            <a:ext cx="3521123" cy="3985147"/>
          </a:xfrm>
          <a:prstGeom prst="rect">
            <a:avLst/>
          </a:prstGeom>
        </p:spPr>
      </p:pic>
      <p:sp>
        <p:nvSpPr>
          <p:cNvPr id="6" name="Oblak 5">
            <a:extLst>
              <a:ext uri="{FF2B5EF4-FFF2-40B4-BE49-F238E27FC236}">
                <a16:creationId xmlns:a16="http://schemas.microsoft.com/office/drawing/2014/main" xmlns="" id="{6568886F-DFE8-496F-95A5-C11BC44E6A3E}"/>
              </a:ext>
            </a:extLst>
          </p:cNvPr>
          <p:cNvSpPr/>
          <p:nvPr/>
        </p:nvSpPr>
        <p:spPr>
          <a:xfrm>
            <a:off x="2893327" y="1842448"/>
            <a:ext cx="7151426" cy="275684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109816B3-03A6-4A63-9972-44DDEFAC860D}"/>
              </a:ext>
            </a:extLst>
          </p:cNvPr>
          <p:cNvSpPr txBox="1"/>
          <p:nvPr/>
        </p:nvSpPr>
        <p:spPr>
          <a:xfrm>
            <a:off x="3057100" y="2183558"/>
            <a:ext cx="6523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/>
              <a:t>BRAVO</a:t>
            </a:r>
            <a:r>
              <a:rPr lang="sl-SI" sz="2400" dirty="0"/>
              <a:t>! </a:t>
            </a:r>
            <a:r>
              <a:rPr lang="sl-SI" sz="2400" b="1" dirty="0"/>
              <a:t>ČESTITAM</a:t>
            </a:r>
            <a:r>
              <a:rPr lang="sl-SI" sz="2400" dirty="0"/>
              <a:t>! </a:t>
            </a:r>
          </a:p>
          <a:p>
            <a:pPr algn="ctr"/>
            <a:r>
              <a:rPr lang="sl-SI" sz="2400" dirty="0"/>
              <a:t>USPEŠNO SI PRIŠEL SKOZI VSE IZZIVE. </a:t>
            </a:r>
          </a:p>
          <a:p>
            <a:pPr algn="ctr"/>
            <a:r>
              <a:rPr lang="sl-SI" sz="2400" dirty="0"/>
              <a:t>TVOJA TABELA JE ŽE SKORAJ IZPOLNJENA. </a:t>
            </a:r>
          </a:p>
          <a:p>
            <a:pPr algn="ctr"/>
            <a:r>
              <a:rPr lang="sl-SI" sz="2400" dirty="0"/>
              <a:t>MANJKA TI LE ŠE ZADNJA KLJUKICA. </a:t>
            </a:r>
          </a:p>
          <a:p>
            <a:pPr algn="ctr"/>
            <a:r>
              <a:rPr lang="sl-SI" sz="2400" dirty="0"/>
              <a:t>PA SI POGLEJ, KAJ TE ČAKA.</a:t>
            </a:r>
          </a:p>
        </p:txBody>
      </p:sp>
      <p:cxnSp>
        <p:nvCxnSpPr>
          <p:cNvPr id="10" name="Povezovalnik: ukrivljeno 9">
            <a:extLst>
              <a:ext uri="{FF2B5EF4-FFF2-40B4-BE49-F238E27FC236}">
                <a16:creationId xmlns:a16="http://schemas.microsoft.com/office/drawing/2014/main" xmlns="" id="{D3C9ADBC-D5A4-4C94-B235-E34A21075E48}"/>
              </a:ext>
            </a:extLst>
          </p:cNvPr>
          <p:cNvCxnSpPr>
            <a:stCxn id="6" idx="1"/>
          </p:cNvCxnSpPr>
          <p:nvPr/>
        </p:nvCxnSpPr>
        <p:spPr>
          <a:xfrm rot="16200000" flipH="1">
            <a:off x="6365214" y="4700186"/>
            <a:ext cx="2063747" cy="185609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4065ACF-D462-4F20-B1CC-AC9B83C88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5" t="28049" r="20186" b="11822"/>
          <a:stretch/>
        </p:blipFill>
        <p:spPr>
          <a:xfrm>
            <a:off x="841612" y="2313295"/>
            <a:ext cx="7369791" cy="4121624"/>
          </a:xfrm>
          <a:prstGeom prst="rect">
            <a:avLst/>
          </a:prstGeom>
        </p:spPr>
      </p:pic>
      <p:pic>
        <p:nvPicPr>
          <p:cNvPr id="11266" name="Picture 2" descr="Bitmoji Image">
            <a:extLst>
              <a:ext uri="{FF2B5EF4-FFF2-40B4-BE49-F238E27FC236}">
                <a16:creationId xmlns:a16="http://schemas.microsoft.com/office/drawing/2014/main" xmlns="" id="{516E1655-E292-46ED-9E4A-B48091AB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70" y="518615"/>
            <a:ext cx="3060796" cy="30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2B895AA8-FC95-4F52-B6A2-D897AC5A6485}"/>
              </a:ext>
            </a:extLst>
          </p:cNvPr>
          <p:cNvSpPr/>
          <p:nvPr/>
        </p:nvSpPr>
        <p:spPr>
          <a:xfrm>
            <a:off x="1513478" y="423081"/>
            <a:ext cx="7369791" cy="1269241"/>
          </a:xfrm>
          <a:prstGeom prst="wedgeEllipseCallout">
            <a:avLst>
              <a:gd name="adj1" fmla="val 50738"/>
              <a:gd name="adj2" fmla="val 432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5A4AC9FB-3C16-4000-AA79-D2B88906C1BD}"/>
              </a:ext>
            </a:extLst>
          </p:cNvPr>
          <p:cNvSpPr txBox="1"/>
          <p:nvPr/>
        </p:nvSpPr>
        <p:spPr>
          <a:xfrm>
            <a:off x="2156345" y="818866"/>
            <a:ext cx="605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IZBERI SI </a:t>
            </a:r>
            <a:r>
              <a:rPr lang="sl-SI" sz="2400" b="1" dirty="0"/>
              <a:t>5 VAJ </a:t>
            </a:r>
            <a:r>
              <a:rPr lang="sl-SI" sz="2400" dirty="0"/>
              <a:t>ZA RAZTEZANJE IN UMIRJANJE.</a:t>
            </a:r>
          </a:p>
        </p:txBody>
      </p:sp>
    </p:spTree>
    <p:extLst>
      <p:ext uri="{BB962C8B-B14F-4D97-AF65-F5344CB8AC3E}">
        <p14:creationId xmlns:p14="http://schemas.microsoft.com/office/powerpoint/2010/main" val="4140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lientmoji">
            <a:extLst>
              <a:ext uri="{FF2B5EF4-FFF2-40B4-BE49-F238E27FC236}">
                <a16:creationId xmlns:a16="http://schemas.microsoft.com/office/drawing/2014/main" xmlns="" id="{4636BDA6-9A90-4FFE-8813-7C2E4356D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43104" r="31254" b="656"/>
          <a:stretch/>
        </p:blipFill>
        <p:spPr bwMode="auto">
          <a:xfrm>
            <a:off x="370926" y="3682102"/>
            <a:ext cx="3614482" cy="31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10DEA53B-9DB7-400E-BDC6-A3A2381D8846}"/>
              </a:ext>
            </a:extLst>
          </p:cNvPr>
          <p:cNvSpPr txBox="1"/>
          <p:nvPr/>
        </p:nvSpPr>
        <p:spPr>
          <a:xfrm>
            <a:off x="2796717" y="1553051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SEDAJ PA SI RES ZASLUŽIŠ ENO KARANTENSKO PETKO OD DALEČ. PONOSNA SEM NA TVOJ TRUD PRI VSAKEM IZZIVU! </a:t>
            </a:r>
          </a:p>
        </p:txBody>
      </p:sp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AC1C486A-03BE-4769-BBFB-2B7972463311}"/>
              </a:ext>
            </a:extLst>
          </p:cNvPr>
          <p:cNvSpPr/>
          <p:nvPr/>
        </p:nvSpPr>
        <p:spPr>
          <a:xfrm>
            <a:off x="2600029" y="1023582"/>
            <a:ext cx="9182537" cy="2129051"/>
          </a:xfrm>
          <a:prstGeom prst="wedgeEllipseCallout">
            <a:avLst>
              <a:gd name="adj1" fmla="val -44908"/>
              <a:gd name="adj2" fmla="val 96688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DD6D36E7-ECC3-4C23-B865-BBCA0D736AB9}"/>
              </a:ext>
            </a:extLst>
          </p:cNvPr>
          <p:cNvSpPr txBox="1"/>
          <p:nvPr/>
        </p:nvSpPr>
        <p:spPr>
          <a:xfrm>
            <a:off x="5894759" y="4499571"/>
            <a:ext cx="5691117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PROSI STARŠE, DA FOTOGRAFIRAJO TVOJO TABELO IN JO POŠLJEJO TVOJI UČITELJICI. ZAGOTOVO BO TUDI ONA PONOSNA NATE.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9878096" y="6096070"/>
            <a:ext cx="3168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Prirejeno</a:t>
            </a:r>
            <a:r>
              <a:rPr lang="en-US" sz="1200" dirty="0" smtClean="0"/>
              <a:t> </a:t>
            </a:r>
            <a:r>
              <a:rPr lang="en-US" sz="1200" dirty="0" err="1" smtClean="0"/>
              <a:t>po</a:t>
            </a:r>
            <a:r>
              <a:rPr lang="en-US" sz="1200" dirty="0" smtClean="0"/>
              <a:t>: </a:t>
            </a:r>
            <a:r>
              <a:rPr lang="en-US" sz="1200" dirty="0" err="1"/>
              <a:t>Danaja</a:t>
            </a:r>
            <a:r>
              <a:rPr lang="en-US" sz="1200" dirty="0"/>
              <a:t> </a:t>
            </a:r>
            <a:r>
              <a:rPr lang="en-US" sz="1200" dirty="0" err="1"/>
              <a:t>Knez</a:t>
            </a:r>
            <a:endParaRPr lang="en-US" sz="1200" dirty="0"/>
          </a:p>
          <a:p>
            <a:r>
              <a:rPr lang="en-US" sz="1200" dirty="0" smtClean="0"/>
              <a:t>Maj</a:t>
            </a:r>
            <a:r>
              <a:rPr lang="en-US" sz="1200" dirty="0"/>
              <a:t>, 2020</a:t>
            </a:r>
            <a:endParaRPr lang="sl-SI" sz="12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213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875D558-56B1-4AE0-BDA5-FEFAF76C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8" y="677287"/>
            <a:ext cx="6901070" cy="1537648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/>
              <a:t>ZDRAVO! DANES TE BOM POPELJALA SKOZI RAZLIČNE ŠPORTNE IZZIVE. 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xmlns="" id="{441CA4CF-5D07-4517-89AA-FC2D63E8023A}"/>
              </a:ext>
            </a:extLst>
          </p:cNvPr>
          <p:cNvSpPr txBox="1">
            <a:spLocks/>
          </p:cNvSpPr>
          <p:nvPr/>
        </p:nvSpPr>
        <p:spPr>
          <a:xfrm>
            <a:off x="4518991" y="2720857"/>
            <a:ext cx="6185452" cy="99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dirty="0"/>
              <a:t>SI PRIPRAVLJEN? IMAŠ OBLEČENA ŠPORTNA OBLAČILA IN OBUTEV? 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C1F0BABD-B771-40DA-95D8-12F3FEFFAAED}"/>
              </a:ext>
            </a:extLst>
          </p:cNvPr>
          <p:cNvSpPr txBox="1">
            <a:spLocks/>
          </p:cNvSpPr>
          <p:nvPr/>
        </p:nvSpPr>
        <p:spPr>
          <a:xfrm>
            <a:off x="2994988" y="4148409"/>
            <a:ext cx="4084983" cy="54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IN NE POZABI NA VODO!</a:t>
            </a: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xmlns="" id="{EEA9C06B-BF7B-4ED0-BA88-B1A8C3C538C5}"/>
              </a:ext>
            </a:extLst>
          </p:cNvPr>
          <p:cNvSpPr txBox="1">
            <a:spLocks/>
          </p:cNvSpPr>
          <p:nvPr/>
        </p:nvSpPr>
        <p:spPr>
          <a:xfrm>
            <a:off x="5115337" y="5083127"/>
            <a:ext cx="3894482" cy="67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POTEM PA AKCIJAAAA! 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xmlns="" id="{A26B0960-52CB-4C23-AC16-E016B1D2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17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xmlns="" id="{9123C116-39A4-409D-AFBE-5C0F08140FD3}"/>
              </a:ext>
            </a:extLst>
          </p:cNvPr>
          <p:cNvSpPr/>
          <p:nvPr/>
        </p:nvSpPr>
        <p:spPr>
          <a:xfrm>
            <a:off x="2915478" y="177177"/>
            <a:ext cx="6901070" cy="1953662"/>
          </a:xfrm>
          <a:prstGeom prst="wedgeEllipseCallout">
            <a:avLst>
              <a:gd name="adj1" fmla="val -60314"/>
              <a:gd name="adj2" fmla="val 17855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2" name="Picture 4" descr="Clientmoji">
            <a:extLst>
              <a:ext uri="{FF2B5EF4-FFF2-40B4-BE49-F238E27FC236}">
                <a16:creationId xmlns:a16="http://schemas.microsoft.com/office/drawing/2014/main" xmlns="" id="{A073786E-BA5A-4B19-B282-3F9226B7D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9" r="3043"/>
          <a:stretch/>
        </p:blipFill>
        <p:spPr bwMode="auto">
          <a:xfrm>
            <a:off x="8400222" y="4333461"/>
            <a:ext cx="3694043" cy="25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xmlns="" id="{D1923B7C-A448-47ED-8ACC-0E0B3B430FA7}"/>
              </a:ext>
            </a:extLst>
          </p:cNvPr>
          <p:cNvSpPr/>
          <p:nvPr/>
        </p:nvSpPr>
        <p:spPr>
          <a:xfrm>
            <a:off x="5006008" y="4855611"/>
            <a:ext cx="3790121" cy="997226"/>
          </a:xfrm>
          <a:prstGeom prst="wedgeEllipseCallout">
            <a:avLst>
              <a:gd name="adj1" fmla="val 64709"/>
              <a:gd name="adj2" fmla="val 29553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86EB873-59AD-4D16-A149-B4DA44DF5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35" r="14603"/>
          <a:stretch/>
        </p:blipFill>
        <p:spPr bwMode="auto">
          <a:xfrm>
            <a:off x="3445282" y="2655104"/>
            <a:ext cx="1167303" cy="94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ibrary of tiny water bottle black and white library png files ...">
            <a:extLst>
              <a:ext uri="{FF2B5EF4-FFF2-40B4-BE49-F238E27FC236}">
                <a16:creationId xmlns:a16="http://schemas.microsoft.com/office/drawing/2014/main" xmlns="" id="{DE38CF08-7BA3-4542-B01B-63E745C07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270" r="31984" b="5386"/>
          <a:stretch/>
        </p:blipFill>
        <p:spPr bwMode="auto">
          <a:xfrm>
            <a:off x="2222926" y="3429000"/>
            <a:ext cx="717398" cy="18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87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xmlns="" id="{ACAF2650-2C5E-488B-8135-F07424C40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173" y="593173"/>
            <a:ext cx="9471992" cy="8778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dirty="0">
                <a:solidFill>
                  <a:srgbClr val="0070C0"/>
                </a:solidFill>
              </a:rPr>
              <a:t>NAJPREJ SI NA LIST PAPIRJA PRERIŠI SPODNJO TABELO</a:t>
            </a:r>
            <a:r>
              <a:rPr lang="sl-SI" sz="3200" dirty="0" smtClean="0">
                <a:solidFill>
                  <a:srgbClr val="0070C0"/>
                </a:solidFill>
              </a:rPr>
              <a:t>.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BESEDE ZAPIŠEŠ, ČE ŽELIŠ. DRUGAČE NAPIŠI LE ŠTEVILA, TOREJ 1., 2. …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xmlns="" id="{1857E390-B137-4CC7-82B7-8544D35A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31" y="210344"/>
            <a:ext cx="2968901" cy="29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xmlns="" id="{00FC392E-032F-42A3-9164-D016FB6C0B11}"/>
              </a:ext>
            </a:extLst>
          </p:cNvPr>
          <p:cNvSpPr txBox="1">
            <a:spLocks/>
          </p:cNvSpPr>
          <p:nvPr/>
        </p:nvSpPr>
        <p:spPr>
          <a:xfrm>
            <a:off x="800928" y="6220495"/>
            <a:ext cx="10590144" cy="322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                        </a:t>
            </a:r>
            <a:r>
              <a:rPr lang="sl-SI" sz="3600" dirty="0" smtClean="0">
                <a:solidFill>
                  <a:srgbClr val="0070C0"/>
                </a:solidFill>
              </a:rPr>
              <a:t>TAKO</a:t>
            </a:r>
            <a:r>
              <a:rPr lang="sl-SI" sz="3600" dirty="0">
                <a:solidFill>
                  <a:srgbClr val="0070C0"/>
                </a:solidFill>
              </a:rPr>
              <a:t>. SEDAJ PA SLEDI IZZIVOM IN JO SPROTI IZPOLNI.</a:t>
            </a:r>
          </a:p>
        </p:txBody>
      </p:sp>
      <p:graphicFrame>
        <p:nvGraphicFramePr>
          <p:cNvPr id="2" name="Tabela 3">
            <a:extLst>
              <a:ext uri="{FF2B5EF4-FFF2-40B4-BE49-F238E27FC236}">
                <a16:creationId xmlns:a16="http://schemas.microsoft.com/office/drawing/2014/main" xmlns="" id="{8E8605B0-2C1A-4CDA-A91E-C350D12BD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614520"/>
              </p:ext>
            </p:extLst>
          </p:nvPr>
        </p:nvGraphicFramePr>
        <p:xfrm>
          <a:off x="2320120" y="1470990"/>
          <a:ext cx="7712522" cy="470713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40050">
                  <a:extLst>
                    <a:ext uri="{9D8B030D-6E8A-4147-A177-3AD203B41FA5}">
                      <a16:colId xmlns:a16="http://schemas.microsoft.com/office/drawing/2014/main" xmlns="" val="627959543"/>
                    </a:ext>
                  </a:extLst>
                </a:gridCol>
                <a:gridCol w="1756833">
                  <a:extLst>
                    <a:ext uri="{9D8B030D-6E8A-4147-A177-3AD203B41FA5}">
                      <a16:colId xmlns:a16="http://schemas.microsoft.com/office/drawing/2014/main" xmlns="" val="2481428284"/>
                    </a:ext>
                  </a:extLst>
                </a:gridCol>
                <a:gridCol w="1815639">
                  <a:extLst>
                    <a:ext uri="{9D8B030D-6E8A-4147-A177-3AD203B41FA5}">
                      <a16:colId xmlns:a16="http://schemas.microsoft.com/office/drawing/2014/main" xmlns="" val="1060148065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ŠPORTNA NALOGA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KLJUKICA/OPRAVLJENO</a:t>
                      </a:r>
                      <a:endParaRPr lang="en-US" dirty="0"/>
                    </a:p>
                    <a:p>
                      <a:pPr algn="ctr"/>
                      <a:r>
                        <a:rPr lang="en-US" b="0" dirty="0" smtClean="0"/>
                        <a:t>(*LAHKO</a:t>
                      </a:r>
                      <a:r>
                        <a:rPr lang="en-US" b="0" baseline="0" dirty="0" smtClean="0"/>
                        <a:t> ZAPIŠEŠ TUDI KOLIKOKRAT TI JE USPELO SKOČITI ALI KAKO DALEČ SI SKOČIL)</a:t>
                      </a:r>
                      <a:endParaRPr lang="en-US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16766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 </a:t>
                      </a:r>
                      <a:r>
                        <a:rPr lang="sl-SI" dirty="0" smtClean="0"/>
                        <a:t>OGREVANJE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l-SI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461232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2. </a:t>
                      </a:r>
                      <a:r>
                        <a:rPr lang="sl-SI" dirty="0" smtClean="0"/>
                        <a:t>KOLEBNICA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52688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r>
                        <a:rPr lang="en-US" dirty="0" smtClean="0"/>
                        <a:t>3. </a:t>
                      </a:r>
                      <a:r>
                        <a:rPr lang="sl-SI" dirty="0" smtClean="0"/>
                        <a:t>SKOK V DALJINO Z MESTA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12070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sl-SI" dirty="0" smtClean="0"/>
                        <a:t>MORSKI POLIGON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8573406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sl-SI" dirty="0" smtClean="0"/>
                        <a:t>KOŠARKA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5917060"/>
                  </a:ext>
                </a:extLst>
              </a:tr>
              <a:tr h="537213">
                <a:tc>
                  <a:txBody>
                    <a:bodyPr/>
                    <a:lstStyle/>
                    <a:p>
                      <a:r>
                        <a:rPr lang="en-US" dirty="0" smtClean="0"/>
                        <a:t>6. </a:t>
                      </a:r>
                      <a:r>
                        <a:rPr lang="sl-SI" dirty="0" smtClean="0"/>
                        <a:t>MET ŽOGE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207772"/>
                  </a:ext>
                </a:extLst>
              </a:tr>
              <a:tr h="496867">
                <a:tc>
                  <a:txBody>
                    <a:bodyPr/>
                    <a:lstStyle/>
                    <a:p>
                      <a:r>
                        <a:rPr lang="en-US" dirty="0" smtClean="0"/>
                        <a:t>7. </a:t>
                      </a:r>
                      <a:r>
                        <a:rPr lang="sl-SI" dirty="0" smtClean="0"/>
                        <a:t>VAJE </a:t>
                      </a:r>
                      <a:r>
                        <a:rPr lang="sl-SI" dirty="0"/>
                        <a:t>ZA RAZTEZANJE IN </a:t>
                      </a:r>
                      <a:r>
                        <a:rPr lang="sl-SI" dirty="0" smtClean="0"/>
                        <a:t>UMIRJANJE</a:t>
                      </a:r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sl-SI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17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7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tmoji Image">
            <a:extLst>
              <a:ext uri="{FF2B5EF4-FFF2-40B4-BE49-F238E27FC236}">
                <a16:creationId xmlns:a16="http://schemas.microsoft.com/office/drawing/2014/main" xmlns="" id="{AD8D2E96-F91A-4CA4-AB5D-C945258B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31" y="955343"/>
            <a:ext cx="4489279" cy="44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527EC09D-E3D1-41AC-925C-28317E9ED6AE}"/>
              </a:ext>
            </a:extLst>
          </p:cNvPr>
          <p:cNvSpPr/>
          <p:nvPr/>
        </p:nvSpPr>
        <p:spPr>
          <a:xfrm>
            <a:off x="2931035" y="167867"/>
            <a:ext cx="6329929" cy="2254916"/>
          </a:xfrm>
          <a:prstGeom prst="wedgeEllipseCallout">
            <a:avLst>
              <a:gd name="adj1" fmla="val -53525"/>
              <a:gd name="adj2" fmla="val 27467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531A92A1-1BF2-4C84-A72E-14A75AF03C2C}"/>
              </a:ext>
            </a:extLst>
          </p:cNvPr>
          <p:cNvSpPr txBox="1"/>
          <p:nvPr/>
        </p:nvSpPr>
        <p:spPr>
          <a:xfrm>
            <a:off x="3374473" y="496847"/>
            <a:ext cx="5443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DA NE BO PRIŠLO DO POŠKODB, SE JE POTREBNO NAJPREJ </a:t>
            </a:r>
            <a:r>
              <a:rPr lang="sl-SI" sz="3200" b="1" dirty="0"/>
              <a:t>DOBRO OGRETI</a:t>
            </a:r>
            <a:r>
              <a:rPr lang="sl-SI" sz="3200" dirty="0"/>
              <a:t>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1397B405-4E08-4760-BECF-458184EFB54B}"/>
              </a:ext>
            </a:extLst>
          </p:cNvPr>
          <p:cNvSpPr txBox="1"/>
          <p:nvPr/>
        </p:nvSpPr>
        <p:spPr>
          <a:xfrm>
            <a:off x="419781" y="5776378"/>
            <a:ext cx="1199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DANES SE BOMO OGRELI NA MALCE DRUGAČEN NAČIN … Z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ŽOGO</a:t>
            </a:r>
            <a:r>
              <a:rPr lang="sl-SI" sz="32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074" name="Picture 2" descr="Colorful ball icon icon cartoon Royalty Free Vector Image">
            <a:extLst>
              <a:ext uri="{FF2B5EF4-FFF2-40B4-BE49-F238E27FC236}">
                <a16:creationId xmlns:a16="http://schemas.microsoft.com/office/drawing/2014/main" xmlns="" id="{0701072D-7F0F-488D-828A-950BB41B4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5" r="-174" b="7753"/>
          <a:stretch/>
        </p:blipFill>
        <p:spPr bwMode="auto">
          <a:xfrm>
            <a:off x="4043984" y="2881279"/>
            <a:ext cx="1762357" cy="17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LAPPA Soft toy, ball - multicolour - IKEA">
            <a:extLst>
              <a:ext uri="{FF2B5EF4-FFF2-40B4-BE49-F238E27FC236}">
                <a16:creationId xmlns:a16="http://schemas.microsoft.com/office/drawing/2014/main" xmlns="" id="{FD482EC3-8E6F-4358-86D8-FEF58D71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66" y="4435218"/>
            <a:ext cx="1415651" cy="14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mazon.com : Lixada 9.5&quot; Oversize Giant Tennis Ball for Children ...">
            <a:extLst>
              <a:ext uri="{FF2B5EF4-FFF2-40B4-BE49-F238E27FC236}">
                <a16:creationId xmlns:a16="http://schemas.microsoft.com/office/drawing/2014/main" xmlns="" id="{AD7C335E-46C3-4289-8817-CE52E870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74" y="3391251"/>
            <a:ext cx="900041" cy="90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ant 40&quot; Soccer Ball No.1790 - Accessories &amp; Equipment | Score Sports">
            <a:extLst>
              <a:ext uri="{FF2B5EF4-FFF2-40B4-BE49-F238E27FC236}">
                <a16:creationId xmlns:a16="http://schemas.microsoft.com/office/drawing/2014/main" xmlns="" id="{5983D1E4-C307-408B-B151-CF75180D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4" r="9505" b="12596"/>
          <a:stretch/>
        </p:blipFill>
        <p:spPr bwMode="auto">
          <a:xfrm>
            <a:off x="6994617" y="3924934"/>
            <a:ext cx="1762357" cy="17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asketball ball cartoon clip art Royalty Free Vector Image">
            <a:extLst>
              <a:ext uri="{FF2B5EF4-FFF2-40B4-BE49-F238E27FC236}">
                <a16:creationId xmlns:a16="http://schemas.microsoft.com/office/drawing/2014/main" xmlns="" id="{FD587CF8-0E4A-42E7-83FC-811EC3887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3" b="8057"/>
          <a:stretch/>
        </p:blipFill>
        <p:spPr bwMode="auto">
          <a:xfrm>
            <a:off x="7087041" y="2492560"/>
            <a:ext cx="1446222" cy="14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port Balls Cartoon Style Set on White Background Vector Image">
            <a:extLst>
              <a:ext uri="{FF2B5EF4-FFF2-40B4-BE49-F238E27FC236}">
                <a16:creationId xmlns:a16="http://schemas.microsoft.com/office/drawing/2014/main" xmlns="" id="{C8D36640-585D-4ED7-A535-9B7F84D1B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t="4251" r="68991" b="71208"/>
          <a:stretch/>
        </p:blipFill>
        <p:spPr bwMode="auto">
          <a:xfrm>
            <a:off x="39754" y="150040"/>
            <a:ext cx="1078652" cy="1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oljeZBesedilom 23">
            <a:extLst>
              <a:ext uri="{FF2B5EF4-FFF2-40B4-BE49-F238E27FC236}">
                <a16:creationId xmlns:a16="http://schemas.microsoft.com/office/drawing/2014/main" xmlns="" id="{0D26247B-7B8B-4F0B-958A-B615C8282E3A}"/>
              </a:ext>
            </a:extLst>
          </p:cNvPr>
          <p:cNvSpPr txBox="1"/>
          <p:nvPr/>
        </p:nvSpPr>
        <p:spPr>
          <a:xfrm>
            <a:off x="1283103" y="390380"/>
            <a:ext cx="962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5">
                    <a:lumMod val="75000"/>
                  </a:schemeClr>
                </a:solidFill>
              </a:rPr>
              <a:t>VZEMI SVOJO NAJLJUBŠO ŽOGO IN SLEDI VAJAM. VSAKO PONOVI </a:t>
            </a:r>
            <a:r>
              <a:rPr lang="sl-SI" sz="3200" b="1" dirty="0">
                <a:solidFill>
                  <a:schemeClr val="accent5">
                    <a:lumMod val="75000"/>
                  </a:schemeClr>
                </a:solidFill>
              </a:rPr>
              <a:t>8-KRAT</a:t>
            </a:r>
            <a:r>
              <a:rPr lang="sl-SI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32" name="Picture 8" descr="Sport Balls Cartoon Style Set on White Background Vector Image">
            <a:extLst>
              <a:ext uri="{FF2B5EF4-FFF2-40B4-BE49-F238E27FC236}">
                <a16:creationId xmlns:a16="http://schemas.microsoft.com/office/drawing/2014/main" xmlns="" id="{FE17A010-B25E-4F0F-A552-11F8F60E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8" t="62765" r="4504" b="12503"/>
          <a:stretch/>
        </p:blipFill>
        <p:spPr bwMode="auto">
          <a:xfrm>
            <a:off x="10908897" y="171015"/>
            <a:ext cx="1004380" cy="10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xmlns="" id="{39335C20-3FC8-4AC4-AFF6-8B025D709F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2122" r="67118" b="80902"/>
          <a:stretch/>
        </p:blipFill>
        <p:spPr bwMode="auto">
          <a:xfrm>
            <a:off x="739101" y="2806790"/>
            <a:ext cx="2120344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Slika 39">
            <a:extLst>
              <a:ext uri="{FF2B5EF4-FFF2-40B4-BE49-F238E27FC236}">
                <a16:creationId xmlns:a16="http://schemas.microsoft.com/office/drawing/2014/main" xmlns="" id="{B4FD7702-11F1-4F3F-961A-88436EC93F8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5" t="23562" r="63745" b="63099"/>
          <a:stretch/>
        </p:blipFill>
        <p:spPr bwMode="auto">
          <a:xfrm>
            <a:off x="739101" y="1735816"/>
            <a:ext cx="2133599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Slika 40">
            <a:extLst>
              <a:ext uri="{FF2B5EF4-FFF2-40B4-BE49-F238E27FC236}">
                <a16:creationId xmlns:a16="http://schemas.microsoft.com/office/drawing/2014/main" xmlns="" id="{5FE48A67-C0B7-4AB2-B4E9-4B2E56354E9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t="39047" r="40138" b="44495"/>
          <a:stretch/>
        </p:blipFill>
        <p:spPr bwMode="auto">
          <a:xfrm>
            <a:off x="739101" y="4024398"/>
            <a:ext cx="2563287" cy="829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xmlns="" id="{2D8F1E9B-E73E-4E1A-BB0E-83BD8D07E64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12662" r="4025" b="63841"/>
          <a:stretch/>
        </p:blipFill>
        <p:spPr bwMode="auto">
          <a:xfrm>
            <a:off x="739101" y="5228205"/>
            <a:ext cx="2563287" cy="839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Slika 42">
            <a:extLst>
              <a:ext uri="{FF2B5EF4-FFF2-40B4-BE49-F238E27FC236}">
                <a16:creationId xmlns:a16="http://schemas.microsoft.com/office/drawing/2014/main" xmlns="" id="{3420F804-ACA3-45B4-9E47-193B899C072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2145" r="23593" b="75692"/>
          <a:stretch/>
        </p:blipFill>
        <p:spPr bwMode="auto">
          <a:xfrm>
            <a:off x="5932958" y="1705433"/>
            <a:ext cx="3542678" cy="873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xmlns="" id="{9134852D-D52F-430F-B023-0D75A09E0F1E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3" t="36713" r="49246" b="44931"/>
          <a:stretch/>
        </p:blipFill>
        <p:spPr bwMode="auto">
          <a:xfrm>
            <a:off x="7106432" y="2825008"/>
            <a:ext cx="2324408" cy="843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PoljeZBesedilom 54">
            <a:extLst>
              <a:ext uri="{FF2B5EF4-FFF2-40B4-BE49-F238E27FC236}">
                <a16:creationId xmlns:a16="http://schemas.microsoft.com/office/drawing/2014/main" xmlns="" id="{E6C4BF84-A4A8-4980-9110-727E45C6BB14}"/>
              </a:ext>
            </a:extLst>
          </p:cNvPr>
          <p:cNvSpPr txBox="1"/>
          <p:nvPr/>
        </p:nvSpPr>
        <p:spPr>
          <a:xfrm>
            <a:off x="2788575" y="1819116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KROŽI Z GLAVO, ŽOGO DRŽI V ROKAH. </a:t>
            </a:r>
          </a:p>
        </p:txBody>
      </p:sp>
      <p:sp>
        <p:nvSpPr>
          <p:cNvPr id="61" name="PoljeZBesedilom 60">
            <a:extLst>
              <a:ext uri="{FF2B5EF4-FFF2-40B4-BE49-F238E27FC236}">
                <a16:creationId xmlns:a16="http://schemas.microsoft.com/office/drawing/2014/main" xmlns="" id="{F553B8AE-F232-491A-AAA6-4E5B99AA1CC1}"/>
              </a:ext>
            </a:extLst>
          </p:cNvPr>
          <p:cNvSpPr txBox="1"/>
          <p:nvPr/>
        </p:nvSpPr>
        <p:spPr>
          <a:xfrm>
            <a:off x="2788575" y="2762581"/>
            <a:ext cx="24592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KROŽI Z RAMENI NAZAJ, NATO ŠE NAPREJ, ŽOGO DRŽI V ROKAH.</a:t>
            </a:r>
          </a:p>
        </p:txBody>
      </p:sp>
      <p:sp>
        <p:nvSpPr>
          <p:cNvPr id="62" name="PoljeZBesedilom 61">
            <a:extLst>
              <a:ext uri="{FF2B5EF4-FFF2-40B4-BE49-F238E27FC236}">
                <a16:creationId xmlns:a16="http://schemas.microsoft.com/office/drawing/2014/main" xmlns="" id="{3C359F73-5804-4353-B7B4-578CC8437116}"/>
              </a:ext>
            </a:extLst>
          </p:cNvPr>
          <p:cNvSpPr txBox="1"/>
          <p:nvPr/>
        </p:nvSpPr>
        <p:spPr>
          <a:xfrm>
            <a:off x="3303135" y="3965763"/>
            <a:ext cx="34438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Z ŽOGO V ROKAH SE ODKLANJAJ V DESNO IN LEVO. </a:t>
            </a:r>
          </a:p>
        </p:txBody>
      </p:sp>
      <p:sp>
        <p:nvSpPr>
          <p:cNvPr id="63" name="PoljeZBesedilom 62">
            <a:extLst>
              <a:ext uri="{FF2B5EF4-FFF2-40B4-BE49-F238E27FC236}">
                <a16:creationId xmlns:a16="http://schemas.microsoft.com/office/drawing/2014/main" xmlns="" id="{6C1E068E-2C87-4885-AA67-428548FB2953}"/>
              </a:ext>
            </a:extLst>
          </p:cNvPr>
          <p:cNvSpPr txBox="1"/>
          <p:nvPr/>
        </p:nvSpPr>
        <p:spPr>
          <a:xfrm>
            <a:off x="3206017" y="5186517"/>
            <a:ext cx="30688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STEGNI NOGE, PRIKLONI SE NAPREJ IN ZAKLONI NAZAJ, ŽOGO IMEJ V ROKAH.</a:t>
            </a:r>
          </a:p>
        </p:txBody>
      </p:sp>
      <p:sp>
        <p:nvSpPr>
          <p:cNvPr id="64" name="PoljeZBesedilom 63">
            <a:extLst>
              <a:ext uri="{FF2B5EF4-FFF2-40B4-BE49-F238E27FC236}">
                <a16:creationId xmlns:a16="http://schemas.microsoft.com/office/drawing/2014/main" xmlns="" id="{633682F1-0F3B-4223-AA56-0F0373D96A28}"/>
              </a:ext>
            </a:extLst>
          </p:cNvPr>
          <p:cNvSpPr txBox="1"/>
          <p:nvPr/>
        </p:nvSpPr>
        <p:spPr>
          <a:xfrm>
            <a:off x="9430840" y="1513844"/>
            <a:ext cx="276879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ODKLONI SE V OBE SMERI K ENI IN DRUGI NOGI, ŽOGO KOTALI PO TLEH OD ENE K DRUGI NOGI.</a:t>
            </a:r>
          </a:p>
        </p:txBody>
      </p:sp>
      <p:sp>
        <p:nvSpPr>
          <p:cNvPr id="65" name="PoljeZBesedilom 64">
            <a:extLst>
              <a:ext uri="{FF2B5EF4-FFF2-40B4-BE49-F238E27FC236}">
                <a16:creationId xmlns:a16="http://schemas.microsoft.com/office/drawing/2014/main" xmlns="" id="{2EE28253-0484-4439-AC4B-E2CACF6F9F54}"/>
              </a:ext>
            </a:extLst>
          </p:cNvPr>
          <p:cNvSpPr txBox="1"/>
          <p:nvPr/>
        </p:nvSpPr>
        <p:spPr>
          <a:xfrm>
            <a:off x="9403425" y="2910659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NAREDI POČEPE Z ŽOGO MED KOLENI.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xmlns="" id="{5514B9DC-D9B6-4163-93A5-8599B42463B6}"/>
              </a:ext>
            </a:extLst>
          </p:cNvPr>
          <p:cNvSpPr txBox="1"/>
          <p:nvPr/>
        </p:nvSpPr>
        <p:spPr>
          <a:xfrm>
            <a:off x="9430840" y="4123551"/>
            <a:ext cx="22661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ŽOGO DRŽI V ROKAH IN SKAČI ČIM VIŠJE.</a:t>
            </a:r>
          </a:p>
        </p:txBody>
      </p:sp>
      <p:sp>
        <p:nvSpPr>
          <p:cNvPr id="67" name="PoljeZBesedilom 66">
            <a:extLst>
              <a:ext uri="{FF2B5EF4-FFF2-40B4-BE49-F238E27FC236}">
                <a16:creationId xmlns:a16="http://schemas.microsoft.com/office/drawing/2014/main" xmlns="" id="{F8A7C83D-2504-4680-8DB6-0E10A50BCEAF}"/>
              </a:ext>
            </a:extLst>
          </p:cNvPr>
          <p:cNvSpPr txBox="1"/>
          <p:nvPr/>
        </p:nvSpPr>
        <p:spPr>
          <a:xfrm>
            <a:off x="9430840" y="5186517"/>
            <a:ext cx="29334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dirty="0"/>
              <a:t>ŽOGO DRŽI V ROKAH IN TECI NA MESTU ČIM HITREJE, MEDTEM PREŠTEJ DO 20.</a:t>
            </a:r>
          </a:p>
        </p:txBody>
      </p:sp>
      <p:pic>
        <p:nvPicPr>
          <p:cNvPr id="51" name="Slika 50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AD7C7E30-1955-4672-A66D-94F8B6F52E8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1" t="10201" r="24686" b="69279"/>
          <a:stretch/>
        </p:blipFill>
        <p:spPr>
          <a:xfrm>
            <a:off x="8747771" y="5142678"/>
            <a:ext cx="727865" cy="1055474"/>
          </a:xfrm>
          <a:prstGeom prst="rect">
            <a:avLst/>
          </a:prstGeom>
        </p:spPr>
      </p:pic>
      <p:pic>
        <p:nvPicPr>
          <p:cNvPr id="70" name="Slika 69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4A793EBF-C62D-44B6-A14A-0561FDE7CA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6" t="53137" r="26715" b="24201"/>
          <a:stretch/>
        </p:blipFill>
        <p:spPr>
          <a:xfrm>
            <a:off x="7557088" y="4044089"/>
            <a:ext cx="1918548" cy="912191"/>
          </a:xfrm>
          <a:prstGeom prst="rect">
            <a:avLst/>
          </a:prstGeom>
        </p:spPr>
      </p:pic>
      <p:pic>
        <p:nvPicPr>
          <p:cNvPr id="1036" name="Picture 12" descr="Cartoon Numbers Clipart">
            <a:extLst>
              <a:ext uri="{FF2B5EF4-FFF2-40B4-BE49-F238E27FC236}">
                <a16:creationId xmlns:a16="http://schemas.microsoft.com/office/drawing/2014/main" xmlns="" id="{D7105BE5-2056-4A0C-840C-1A70AA096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5" r="42620" b="59717"/>
          <a:stretch/>
        </p:blipFill>
        <p:spPr bwMode="auto">
          <a:xfrm>
            <a:off x="108953" y="2771187"/>
            <a:ext cx="610064" cy="8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 descr="Cartoon Numbers Clipart">
            <a:extLst>
              <a:ext uri="{FF2B5EF4-FFF2-40B4-BE49-F238E27FC236}">
                <a16:creationId xmlns:a16="http://schemas.microsoft.com/office/drawing/2014/main" xmlns="" id="{91B3572C-CEB4-4082-9100-FEACC6F18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5" t="61449" r="43088" b="272"/>
          <a:stretch/>
        </p:blipFill>
        <p:spPr bwMode="auto">
          <a:xfrm>
            <a:off x="6856516" y="4032654"/>
            <a:ext cx="708499" cy="9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Cartoon Numbers Clipart">
            <a:extLst>
              <a:ext uri="{FF2B5EF4-FFF2-40B4-BE49-F238E27FC236}">
                <a16:creationId xmlns:a16="http://schemas.microsoft.com/office/drawing/2014/main" xmlns="" id="{4D245B26-9E68-4378-9C58-1613DA2B4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-247" r="21991" b="58866"/>
          <a:stretch/>
        </p:blipFill>
        <p:spPr bwMode="auto">
          <a:xfrm>
            <a:off x="64707" y="3994661"/>
            <a:ext cx="662385" cy="8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Cartoon Numbers Clipart">
            <a:extLst>
              <a:ext uri="{FF2B5EF4-FFF2-40B4-BE49-F238E27FC236}">
                <a16:creationId xmlns:a16="http://schemas.microsoft.com/office/drawing/2014/main" xmlns="" id="{9815024B-D9A7-4F47-AF6A-7F426FF88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5" t="-975" r="61358" b="60693"/>
          <a:stretch/>
        </p:blipFill>
        <p:spPr bwMode="auto">
          <a:xfrm>
            <a:off x="51259" y="1656140"/>
            <a:ext cx="667758" cy="9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Cartoon Numbers Clipart">
            <a:extLst>
              <a:ext uri="{FF2B5EF4-FFF2-40B4-BE49-F238E27FC236}">
                <a16:creationId xmlns:a16="http://schemas.microsoft.com/office/drawing/2014/main" xmlns="" id="{3CD4DC48-E795-40EC-BD9F-C5EC55872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2" b="58619"/>
          <a:stretch/>
        </p:blipFill>
        <p:spPr bwMode="auto">
          <a:xfrm>
            <a:off x="89524" y="5224844"/>
            <a:ext cx="730806" cy="8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Cartoon Numbers Clipart">
            <a:extLst>
              <a:ext uri="{FF2B5EF4-FFF2-40B4-BE49-F238E27FC236}">
                <a16:creationId xmlns:a16="http://schemas.microsoft.com/office/drawing/2014/main" xmlns="" id="{9BED793E-F1F0-4F68-BB2E-966A407E7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4" t="58220" r="21282"/>
          <a:stretch/>
        </p:blipFill>
        <p:spPr bwMode="auto">
          <a:xfrm>
            <a:off x="7859045" y="5224844"/>
            <a:ext cx="80154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Slika 67">
            <a:extLst>
              <a:ext uri="{FF2B5EF4-FFF2-40B4-BE49-F238E27FC236}">
                <a16:creationId xmlns:a16="http://schemas.microsoft.com/office/drawing/2014/main" xmlns="" id="{76B26449-F9CA-48D9-BF22-4623CE32789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56" b="77855"/>
          <a:stretch/>
        </p:blipFill>
        <p:spPr>
          <a:xfrm>
            <a:off x="5247862" y="1705433"/>
            <a:ext cx="697816" cy="970404"/>
          </a:xfrm>
          <a:prstGeom prst="rect">
            <a:avLst/>
          </a:prstGeom>
        </p:spPr>
      </p:pic>
      <p:pic>
        <p:nvPicPr>
          <p:cNvPr id="71" name="Slika 70" descr="Slika, ki vsebuje besede miza&#10;&#10;Opis je samodejno ustvarjen">
            <a:extLst>
              <a:ext uri="{FF2B5EF4-FFF2-40B4-BE49-F238E27FC236}">
                <a16:creationId xmlns:a16="http://schemas.microsoft.com/office/drawing/2014/main" xmlns="" id="{ABFD375F-FDA4-43A7-974C-44D3E420441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75" b="77855"/>
          <a:stretch/>
        </p:blipFill>
        <p:spPr>
          <a:xfrm>
            <a:off x="6252017" y="2795717"/>
            <a:ext cx="899211" cy="97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5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laček govora: elipsa 3">
            <a:extLst>
              <a:ext uri="{FF2B5EF4-FFF2-40B4-BE49-F238E27FC236}">
                <a16:creationId xmlns:a16="http://schemas.microsoft.com/office/drawing/2014/main" xmlns="" id="{4EEB3AE0-9096-45F8-8159-3E78CE7375AA}"/>
              </a:ext>
            </a:extLst>
          </p:cNvPr>
          <p:cNvSpPr/>
          <p:nvPr/>
        </p:nvSpPr>
        <p:spPr>
          <a:xfrm>
            <a:off x="4121425" y="1205948"/>
            <a:ext cx="6864627" cy="1417982"/>
          </a:xfrm>
          <a:prstGeom prst="wedgeEllipseCallout">
            <a:avLst>
              <a:gd name="adj1" fmla="val -57241"/>
              <a:gd name="adj2" fmla="val 60714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83C739BC-5ACD-4153-9122-BFFE7FA06465}"/>
              </a:ext>
            </a:extLst>
          </p:cNvPr>
          <p:cNvSpPr txBox="1"/>
          <p:nvPr/>
        </p:nvSpPr>
        <p:spPr>
          <a:xfrm>
            <a:off x="4890052" y="1484243"/>
            <a:ext cx="5857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TAKO. OGRELI SMO SE, ZATO KAR HITRO KLIKNI NAME IN SI POGLEJ TVOJ </a:t>
            </a:r>
            <a:r>
              <a:rPr lang="sl-SI" sz="2400" b="1" dirty="0"/>
              <a:t>PRVI IZZIV</a:t>
            </a:r>
            <a:r>
              <a:rPr lang="sl-SI" sz="2400" dirty="0"/>
              <a:t>.</a:t>
            </a:r>
          </a:p>
        </p:txBody>
      </p:sp>
      <p:pic>
        <p:nvPicPr>
          <p:cNvPr id="10" name="Picture 6" descr="Seeding grass is a science - The Iola Register">
            <a:extLst>
              <a:ext uri="{FF2B5EF4-FFF2-40B4-BE49-F238E27FC236}">
                <a16:creationId xmlns:a16="http://schemas.microsoft.com/office/drawing/2014/main" xmlns="" id="{081F2775-D65B-4088-A14F-39967E731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5398" r="14489" b="177"/>
          <a:stretch/>
        </p:blipFill>
        <p:spPr bwMode="auto">
          <a:xfrm>
            <a:off x="0" y="2228476"/>
            <a:ext cx="12192000" cy="46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tmoji Image">
            <a:hlinkClick r:id="rId3"/>
            <a:extLst>
              <a:ext uri="{FF2B5EF4-FFF2-40B4-BE49-F238E27FC236}">
                <a16:creationId xmlns:a16="http://schemas.microsoft.com/office/drawing/2014/main" xmlns="" id="{9A484FC2-36B0-4D41-91B6-2DB3E346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" y="374622"/>
            <a:ext cx="4744276" cy="47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274E7A29-E057-428E-8872-9B4A64018399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xmlns="" id="{BE132CF4-C623-4411-8301-C41EB5C3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xmlns="" id="{2F2E1061-7F7C-4B95-ABA4-56B26A15B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083"/>
            <a:ext cx="4545496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xmlns="" id="{1F317D3E-BC65-46F5-BB66-B423855944B9}"/>
              </a:ext>
            </a:extLst>
          </p:cNvPr>
          <p:cNvSpPr/>
          <p:nvPr/>
        </p:nvSpPr>
        <p:spPr>
          <a:xfrm>
            <a:off x="3299789" y="397565"/>
            <a:ext cx="7023653" cy="1643270"/>
          </a:xfrm>
          <a:prstGeom prst="wedgeEllipseCallout">
            <a:avLst>
              <a:gd name="adj1" fmla="val -57241"/>
              <a:gd name="adj2" fmla="val 60714"/>
            </a:avLst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4F0B7C33-364B-401A-98BA-A986D696381C}"/>
              </a:ext>
            </a:extLst>
          </p:cNvPr>
          <p:cNvSpPr txBox="1"/>
          <p:nvPr/>
        </p:nvSpPr>
        <p:spPr>
          <a:xfrm>
            <a:off x="3935896" y="686159"/>
            <a:ext cx="585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DA NE BOMO SKAKALI LE V ZRAK, POSKUSI ŠE </a:t>
            </a:r>
            <a:r>
              <a:rPr lang="sl-SI" sz="2400" b="1" dirty="0"/>
              <a:t>V DALJINO</a:t>
            </a:r>
            <a:r>
              <a:rPr lang="sl-SI" sz="2400" dirty="0"/>
              <a:t>. KLIKNI NA SPODNJI METER IN POGLEJ, KATERI </a:t>
            </a:r>
            <a:r>
              <a:rPr lang="sl-SI" sz="2400" b="1" dirty="0"/>
              <a:t>IZZIV</a:t>
            </a:r>
            <a:r>
              <a:rPr lang="sl-SI" sz="2400" dirty="0"/>
              <a:t> TE ČAKA.</a:t>
            </a:r>
          </a:p>
        </p:txBody>
      </p:sp>
      <p:pic>
        <p:nvPicPr>
          <p:cNvPr id="2054" name="Picture 6" descr="Steel Measurement Tape 5 Metre, Rs 110 /piece, A-z Office ...">
            <a:hlinkClick r:id="rId3"/>
            <a:extLst>
              <a:ext uri="{FF2B5EF4-FFF2-40B4-BE49-F238E27FC236}">
                <a16:creationId xmlns:a16="http://schemas.microsoft.com/office/drawing/2014/main" xmlns="" id="{EB20B8AE-51CC-43A7-97EE-2D464BFF6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4856" r="2509" b="4145"/>
          <a:stretch/>
        </p:blipFill>
        <p:spPr bwMode="auto">
          <a:xfrm rot="1922084">
            <a:off x="5416674" y="3027728"/>
            <a:ext cx="3240464" cy="32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xmlns="" id="{0B1C2D2A-F634-4979-9663-2610EB93CCAF}"/>
              </a:ext>
            </a:extLst>
          </p:cNvPr>
          <p:cNvSpPr txBox="1"/>
          <p:nvPr/>
        </p:nvSpPr>
        <p:spPr>
          <a:xfrm>
            <a:off x="715617" y="424070"/>
            <a:ext cx="6957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/>
              <a:t>ČAS ZA …</a:t>
            </a:r>
          </a:p>
        </p:txBody>
      </p:sp>
      <p:pic>
        <p:nvPicPr>
          <p:cNvPr id="5" name="Picture 2" descr="Bitmoji Image">
            <a:extLst>
              <a:ext uri="{FF2B5EF4-FFF2-40B4-BE49-F238E27FC236}">
                <a16:creationId xmlns:a16="http://schemas.microsoft.com/office/drawing/2014/main" xmlns="" id="{C6AE668D-20E2-4C41-BD5F-32179631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49" y="1182549"/>
            <a:ext cx="4492901" cy="44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564</Words>
  <Application>Microsoft Office PowerPoint</Application>
  <PresentationFormat>Širokozaslonsko</PresentationFormat>
  <Paragraphs>54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Modern Love</vt:lpstr>
      <vt:lpstr>The Hand</vt:lpstr>
      <vt:lpstr>SketchyVTI</vt:lpstr>
      <vt:lpstr>Načrt po meri</vt:lpstr>
      <vt:lpstr>ATLETSKI MNOGOBOJ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ATLETSKI MNOGOBOJ</dc:title>
  <dc:creator>Klemen</dc:creator>
  <cp:lastModifiedBy>Klemen</cp:lastModifiedBy>
  <cp:revision>10</cp:revision>
  <dcterms:created xsi:type="dcterms:W3CDTF">2020-04-29T17:51:23Z</dcterms:created>
  <dcterms:modified xsi:type="dcterms:W3CDTF">2020-05-06T15:39:24Z</dcterms:modified>
</cp:coreProperties>
</file>