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38D58A-FB49-4872-B08E-E27D33251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53ACD1F-1073-4F23-A9C6-C53CABF76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40CFF1E-6603-4166-AFE3-F025B419E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9EE0FB7-B56D-45EE-885B-A28550DE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568B014-CAAB-4DC8-838C-0FF1AB88F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549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C1356F-80F5-45FC-9F8F-9A187B53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C16C9A5-DA0C-47B8-BD76-FA1D9E438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5CA8321-D7F6-4509-AC9C-01AC323A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603658C-029B-43C6-8F38-B139BDCF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A7BC598-2F09-4226-8D72-FE7D1488D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610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1A39C32-9B77-4B91-8064-FCAC2B5D7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1FABA55-96AF-4228-82D4-806E91626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8034AAE-438A-42A3-BA05-AD5F2451B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F33CC9E-31AF-4C84-92C7-B90B2A02B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F847A88-A83F-44E6-9A90-BD8F991D6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645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48E340-46F7-4956-97C2-4C347A610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370CE8C-BCC0-4CFD-AFD6-4DC4866D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7986AE1-5573-447E-842D-812D9F72A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480F6DF-5A51-45E3-936E-B9C83B222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DBEF1BF-22B4-4224-83CE-7C95DF4E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96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0646F6-84DE-4387-ADFE-A11E6B985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C7E76F3-307E-49F4-89F4-63E678C55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DCBCA31-4FD1-412C-B095-FC022EFD5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DEB51B0-EEBE-4D63-AB1F-5BCBA581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6624641-FB81-4F14-BE58-E63D9442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49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7DC8A0-329F-4C29-B9E8-4B4F1874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752C131-4B88-4ACB-ABD2-15A85ED65D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82FA05B-82DA-4451-8A6E-443102D56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C86B6DE-D5C3-436F-9144-1392446B2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59FD7B1-DC60-4755-8F81-6F90D68DB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FA612A8-ED13-423D-9D88-52724B89A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189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A951DC-C8E2-4B0A-A8A5-52AD309F4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C908365-C6C4-4B43-8733-A39C96C33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B1F15EB-93A0-4EC9-B934-A0932F7E3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5D16012-6A15-456B-AA9F-8BA3DD606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B6673C2-754A-4A8C-96A6-C1C11637D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02DEA83-6CD0-46B2-A09F-B9902F7F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CACE439-B6E8-458F-BAA5-805BC1F7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5562C6F4-3360-4712-9988-F1538BEC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011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8CFBD7-346F-42C6-B4D4-D856F860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BFADC20-D640-4F2F-9C22-A8C79DACA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637A5C3-B692-47EC-9768-C4B436231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B7617E4-8D65-47C3-B225-4913B4C4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729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24513603-E788-4B01-9D79-2131A4428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F00373F-9FE2-4846-B5B0-046ACA51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81A87DF-687D-44C2-A276-A16D1888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E3075C-BD03-4EC1-A286-98AEFDE6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11605E4-77E7-4356-A695-DDF56FAFA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77A5A9C-A539-43F5-AAFF-C1A7730C6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1F401A2-512B-4DA0-8CBA-6D792B28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45D1000-D541-4101-A61A-629100FA9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FB4BEE8-43D2-491A-9407-1C23C4FF0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236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3E7246-650F-40BA-A075-C16427222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491124D-20BE-4423-9E56-F992739CD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DC05AA1-2EA2-427B-8D27-DAE4090BF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A562F49-83DE-4D1A-A40C-B2C9C107E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9A8A40A-DFF0-4FA4-A398-594C4454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6850B31-9D78-45EA-89D0-775CEA1C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505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10A7C27-7B05-4A7E-9CEA-FF2B6806E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6DDBC0-1411-4E1B-8E74-77F1F0EEC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9570F55-A344-4D84-A491-4E3EC7FCB2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E6E9E-65F4-4D93-8444-187ABF1693F2}" type="datetimeFigureOut">
              <a:rPr lang="sl-SI" smtClean="0"/>
              <a:t>22. 03. 2020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1AB7153-C275-4B64-BCCB-FD27B8BE0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8C7CD3B-CA2F-4501-A9CB-2DEE46793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B0CDD-C6C9-4A9C-AD46-BD0CF18466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658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TmQ8TfwBT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spring children">
            <a:extLst>
              <a:ext uri="{FF2B5EF4-FFF2-40B4-BE49-F238E27FC236}">
                <a16:creationId xmlns:a16="http://schemas.microsoft.com/office/drawing/2014/main" id="{D0BD8568-174C-4258-B1D5-ACB06B7CAA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1"/>
          <a:stretch/>
        </p:blipFill>
        <p:spPr bwMode="auto">
          <a:xfrm>
            <a:off x="3249227" y="1165337"/>
            <a:ext cx="5182617" cy="40914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5F129D5-8DB8-4C67-B645-DDA47D89E85F}"/>
              </a:ext>
            </a:extLst>
          </p:cNvPr>
          <p:cNvSpPr txBox="1"/>
          <p:nvPr/>
        </p:nvSpPr>
        <p:spPr>
          <a:xfrm>
            <a:off x="106532" y="337351"/>
            <a:ext cx="31426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/>
              <a:t>DRAGI MOJI DRUGOŠOLCI. </a:t>
            </a:r>
          </a:p>
          <a:p>
            <a:pPr algn="just"/>
            <a:endParaRPr lang="sl-SI" dirty="0"/>
          </a:p>
          <a:p>
            <a:pPr algn="just"/>
            <a:endParaRPr lang="sl-SI" dirty="0"/>
          </a:p>
          <a:p>
            <a:pPr algn="just"/>
            <a:r>
              <a:rPr lang="sl-SI" dirty="0"/>
              <a:t>V naše kraje je končno prišla pomlad! Ni se ozirala na bolezni, prišla je tiho, tako kot vsako leto. Toplo sonce nas je začelo s svojimi žarki božati po licih, ušesa pa so se napolnila s ptičjim petjem. </a:t>
            </a:r>
          </a:p>
          <a:p>
            <a:pPr algn="just"/>
            <a:endParaRPr lang="sl-SI" dirty="0"/>
          </a:p>
          <a:p>
            <a:pPr algn="just"/>
            <a:r>
              <a:rPr lang="sl-SI" dirty="0">
                <a:solidFill>
                  <a:srgbClr val="FF0000"/>
                </a:solidFill>
              </a:rPr>
              <a:t>Upam, da ste zdravi in da ste prve pomladne dni preživeli v objemu sonca s svojimi bratci, sestricami in starši. </a:t>
            </a:r>
          </a:p>
          <a:p>
            <a:pPr algn="just"/>
            <a:endParaRPr lang="sl-SI" dirty="0"/>
          </a:p>
          <a:p>
            <a:pPr algn="just"/>
            <a:r>
              <a:rPr lang="sl-SI" dirty="0"/>
              <a:t>Pomlad bomo pozdravili tudi s pesmimi, ki jih bomo skupaj prepevali takoj, ko se vrnemo v šolske klopi.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5" name="Sonce 4">
            <a:extLst>
              <a:ext uri="{FF2B5EF4-FFF2-40B4-BE49-F238E27FC236}">
                <a16:creationId xmlns:a16="http://schemas.microsoft.com/office/drawing/2014/main" id="{47F5EE11-F604-454E-B2C8-C6803D45BF9C}"/>
              </a:ext>
            </a:extLst>
          </p:cNvPr>
          <p:cNvSpPr/>
          <p:nvPr/>
        </p:nvSpPr>
        <p:spPr>
          <a:xfrm>
            <a:off x="2792027" y="337351"/>
            <a:ext cx="914400" cy="736847"/>
          </a:xfrm>
          <a:prstGeom prst="su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AD01D6C-DB73-4331-A092-3EA69CA7B813}"/>
              </a:ext>
            </a:extLst>
          </p:cNvPr>
          <p:cNvSpPr txBox="1"/>
          <p:nvPr/>
        </p:nvSpPr>
        <p:spPr>
          <a:xfrm>
            <a:off x="8351945" y="1074198"/>
            <a:ext cx="36536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Dragi starši. </a:t>
            </a:r>
          </a:p>
          <a:p>
            <a:endParaRPr lang="sl-SI" dirty="0"/>
          </a:p>
          <a:p>
            <a:r>
              <a:rPr lang="sl-SI" dirty="0"/>
              <a:t>Glasbena umetnost je predmet pri katerem vaši otroci prepevajo, plešejo in igrajo na razne inštrumente. Plešite in pojte skupaj z njimi, na inštrumente pa bomo igrali v šoli. </a:t>
            </a:r>
            <a:r>
              <a:rPr lang="sl-SI" dirty="0">
                <a:sym typeface="Wingdings" panose="05000000000000000000" pitchFamily="2" charset="2"/>
              </a:rPr>
              <a:t> 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V tem tednu naj bi učenci spoznali pesem VESELA POMLAD in </a:t>
            </a:r>
            <a:r>
              <a:rPr lang="sl-SI" dirty="0" err="1">
                <a:sym typeface="Wingdings" panose="05000000000000000000" pitchFamily="2" charset="2"/>
              </a:rPr>
              <a:t>ritmizacijo</a:t>
            </a:r>
            <a:r>
              <a:rPr lang="sl-SI" dirty="0">
                <a:sym typeface="Wingdings" panose="05000000000000000000" pitchFamily="2" charset="2"/>
              </a:rPr>
              <a:t> pesmi ZVONČEK IN TROBENTICA. 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Ne ustrašite se! Z učenci smo to v šoli že počeli in vedo, kako to gre.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>
                <a:sym typeface="Wingdings" panose="05000000000000000000" pitchFamily="2" charset="2"/>
              </a:rPr>
              <a:t>POGUMNO NAPREJ  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2861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74A744-709E-4CB5-9C22-D6A7AE8E7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JANEZ BITENC: VESELA POMLAD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1355113-F67C-4FD3-8686-3C22193C4BE5}"/>
              </a:ext>
            </a:extLst>
          </p:cNvPr>
          <p:cNvSpPr txBox="1"/>
          <p:nvPr/>
        </p:nvSpPr>
        <p:spPr>
          <a:xfrm>
            <a:off x="577049" y="1690688"/>
            <a:ext cx="31426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CIN, CIN </a:t>
            </a:r>
            <a:r>
              <a:rPr lang="sl-SI" dirty="0" err="1"/>
              <a:t>CIN</a:t>
            </a:r>
            <a:r>
              <a:rPr lang="sl-SI" dirty="0"/>
              <a:t>, CIN,</a:t>
            </a:r>
          </a:p>
          <a:p>
            <a:r>
              <a:rPr lang="sl-SI" dirty="0"/>
              <a:t>CIN, CIN, CIN, CIN, CIN, </a:t>
            </a:r>
          </a:p>
          <a:p>
            <a:r>
              <a:rPr lang="sl-SI" dirty="0"/>
              <a:t>SE ZVONČEK NA TRATI OGLAŠA, </a:t>
            </a:r>
          </a:p>
          <a:p>
            <a:r>
              <a:rPr lang="sl-SI" dirty="0"/>
              <a:t>CIN, CIN </a:t>
            </a:r>
            <a:r>
              <a:rPr lang="sl-SI" dirty="0" err="1"/>
              <a:t>CIN</a:t>
            </a:r>
            <a:r>
              <a:rPr lang="sl-SI" dirty="0"/>
              <a:t>, CIN, </a:t>
            </a:r>
          </a:p>
          <a:p>
            <a:r>
              <a:rPr lang="sl-SI" dirty="0"/>
              <a:t>CIN, CIN, CIN, CIN, CIN, </a:t>
            </a:r>
          </a:p>
          <a:p>
            <a:r>
              <a:rPr lang="sl-SI" dirty="0"/>
              <a:t>POMLADI V POZDRAV CINGLJA.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9E24B14A-1A3C-4CB5-B409-FBAC22B18D65}"/>
              </a:ext>
            </a:extLst>
          </p:cNvPr>
          <p:cNvSpPr txBox="1"/>
          <p:nvPr/>
        </p:nvSpPr>
        <p:spPr>
          <a:xfrm>
            <a:off x="3719744" y="2936821"/>
            <a:ext cx="30539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TRA RA, TRA RA, </a:t>
            </a:r>
          </a:p>
          <a:p>
            <a:r>
              <a:rPr lang="sl-SI" dirty="0"/>
              <a:t>TRA RA, RA, RA, RA</a:t>
            </a:r>
          </a:p>
          <a:p>
            <a:r>
              <a:rPr lang="sl-SI" dirty="0"/>
              <a:t>TROBENTICA V ZLATI OBLEKCI, </a:t>
            </a:r>
          </a:p>
          <a:p>
            <a:r>
              <a:rPr lang="sl-SI" dirty="0"/>
              <a:t>TRA RA, TRA RA, </a:t>
            </a:r>
          </a:p>
          <a:p>
            <a:r>
              <a:rPr lang="sl-SI" dirty="0"/>
              <a:t>TRA RA, RA, RA, RA</a:t>
            </a:r>
          </a:p>
          <a:p>
            <a:r>
              <a:rPr lang="sl-SI" dirty="0"/>
              <a:t>ZASPANČKE BUDI IZ SNA.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6EC64FB-FBF8-4214-BB72-C4164D4D6706}"/>
              </a:ext>
            </a:extLst>
          </p:cNvPr>
          <p:cNvSpPr txBox="1"/>
          <p:nvPr/>
        </p:nvSpPr>
        <p:spPr>
          <a:xfrm>
            <a:off x="6773662" y="4363245"/>
            <a:ext cx="33912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ČIV, ČIV, ČIV, ČIV, </a:t>
            </a:r>
          </a:p>
          <a:p>
            <a:r>
              <a:rPr lang="sl-SI" dirty="0"/>
              <a:t>ČIV, ČIV, ČIV, ČIV, ČIV,</a:t>
            </a:r>
          </a:p>
          <a:p>
            <a:r>
              <a:rPr lang="sl-SI" dirty="0"/>
              <a:t>NA VEJAH ZBOR PTIČKOV PREPEVA, </a:t>
            </a:r>
          </a:p>
          <a:p>
            <a:r>
              <a:rPr lang="sl-SI" dirty="0"/>
              <a:t>ČIV, ČIV, ČIV, ČIV, </a:t>
            </a:r>
          </a:p>
          <a:p>
            <a:r>
              <a:rPr lang="sl-SI" dirty="0"/>
              <a:t>ČIV, ČIV, ČIV, ČIV, ČIV</a:t>
            </a:r>
          </a:p>
          <a:p>
            <a:r>
              <a:rPr lang="sl-SI" dirty="0"/>
              <a:t>IN ŠKORČKI SO SPET DOMA.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F3796A94-DD3F-42AE-909C-971ECCCADAB7}"/>
              </a:ext>
            </a:extLst>
          </p:cNvPr>
          <p:cNvSpPr txBox="1"/>
          <p:nvPr/>
        </p:nvSpPr>
        <p:spPr>
          <a:xfrm>
            <a:off x="6436310" y="1761944"/>
            <a:ext cx="5178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u="sng" dirty="0">
                <a:hlinkClick r:id="rId2"/>
              </a:rPr>
              <a:t>https://www.youtube.com/watch?v=iTmQ8TfwBT4</a:t>
            </a:r>
            <a:endParaRPr lang="sl-SI" dirty="0"/>
          </a:p>
          <a:p>
            <a:endParaRPr lang="sl-SI" dirty="0"/>
          </a:p>
        </p:txBody>
      </p:sp>
      <p:sp>
        <p:nvSpPr>
          <p:cNvPr id="8" name="Puščica: gor 7">
            <a:extLst>
              <a:ext uri="{FF2B5EF4-FFF2-40B4-BE49-F238E27FC236}">
                <a16:creationId xmlns:a16="http://schemas.microsoft.com/office/drawing/2014/main" id="{CB0F0256-A438-40A6-A5DC-C009FA57AFCB}"/>
              </a:ext>
            </a:extLst>
          </p:cNvPr>
          <p:cNvSpPr/>
          <p:nvPr/>
        </p:nvSpPr>
        <p:spPr>
          <a:xfrm>
            <a:off x="8185210" y="2192310"/>
            <a:ext cx="1535836" cy="1489022"/>
          </a:xfrm>
          <a:prstGeom prst="upArrow">
            <a:avLst>
              <a:gd name="adj1" fmla="val 34971"/>
              <a:gd name="adj2" fmla="val 39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092919F-BDA7-4D70-BF36-D85CC6F1AFC1}"/>
              </a:ext>
            </a:extLst>
          </p:cNvPr>
          <p:cNvSpPr txBox="1"/>
          <p:nvPr/>
        </p:nvSpPr>
        <p:spPr>
          <a:xfrm>
            <a:off x="9348185" y="2838641"/>
            <a:ext cx="28438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KLIKNI IN PRISLUHNI PESMI. </a:t>
            </a:r>
          </a:p>
          <a:p>
            <a:r>
              <a:rPr lang="sl-SI" sz="3600" b="1" dirty="0">
                <a:solidFill>
                  <a:srgbClr val="FF0000"/>
                </a:solidFill>
              </a:rPr>
              <a:t>2. </a:t>
            </a:r>
            <a:r>
              <a:rPr lang="sl-SI" dirty="0"/>
              <a:t>Pesem naj učenci večkrat poslušajo in poskušajo zapeti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5E3297E-CECC-4082-B59A-6F12D48F1073}"/>
              </a:ext>
            </a:extLst>
          </p:cNvPr>
          <p:cNvSpPr txBox="1"/>
          <p:nvPr/>
        </p:nvSpPr>
        <p:spPr>
          <a:xfrm>
            <a:off x="577049" y="4942694"/>
            <a:ext cx="418138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1. </a:t>
            </a:r>
            <a:r>
              <a:rPr lang="sl-SI" sz="1400" dirty="0"/>
              <a:t>UČENCI PREBEREJO PESEM. V ZVEZEK ZA GUM NAPIŠEJO AVTORJA IN NASLOV PESMI, NATO PA PESEM  ILUSTRIRAJO – IZ VSAKE KITICE NEKAJ (npr. zvonček, trobentico in nekaj ptičkov). </a:t>
            </a:r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725269E-2F6E-4072-AA15-29A70CF726E8}"/>
              </a:ext>
            </a:extLst>
          </p:cNvPr>
          <p:cNvSpPr txBox="1"/>
          <p:nvPr/>
        </p:nvSpPr>
        <p:spPr>
          <a:xfrm>
            <a:off x="559293" y="757182"/>
            <a:ext cx="158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1. URA</a:t>
            </a:r>
          </a:p>
        </p:txBody>
      </p:sp>
    </p:spTree>
    <p:extLst>
      <p:ext uri="{BB962C8B-B14F-4D97-AF65-F5344CB8AC3E}">
        <p14:creationId xmlns:p14="http://schemas.microsoft.com/office/powerpoint/2010/main" val="1286629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71EF67-20BB-4972-8435-9B59B04CA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7612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dirty="0">
                <a:solidFill>
                  <a:srgbClr val="00B050"/>
                </a:solidFill>
              </a:rPr>
              <a:t>SLAVKO JUG: ZVONČEK IN TROBENTICA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B102481B-0D06-41E5-A216-C3959C68EE83}"/>
              </a:ext>
            </a:extLst>
          </p:cNvPr>
          <p:cNvSpPr txBox="1"/>
          <p:nvPr/>
        </p:nvSpPr>
        <p:spPr>
          <a:xfrm>
            <a:off x="3222905" y="980959"/>
            <a:ext cx="5746189" cy="48960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sl-SI" sz="2400" dirty="0"/>
              <a:t>ZVON – ČEK  IN  TRO – BEN – TI - </a:t>
            </a:r>
            <a:r>
              <a:rPr lang="sl-SI" sz="2800" b="1" dirty="0"/>
              <a:t>CA</a:t>
            </a:r>
            <a:endParaRPr lang="sl-SI" sz="2400" b="1" dirty="0"/>
          </a:p>
          <a:p>
            <a:pPr algn="ctr">
              <a:lnSpc>
                <a:spcPct val="200000"/>
              </a:lnSpc>
            </a:pPr>
            <a:r>
              <a:rPr lang="sl-SI" sz="2400" dirty="0"/>
              <a:t>STA   MED   MU  -  ZI  -  KAN  -  TE   </a:t>
            </a:r>
            <a:r>
              <a:rPr lang="sl-SI" sz="2800" b="1" dirty="0"/>
              <a:t>ŠLA</a:t>
            </a:r>
            <a:r>
              <a:rPr lang="sl-SI" sz="2400" dirty="0"/>
              <a:t>.</a:t>
            </a:r>
          </a:p>
          <a:p>
            <a:pPr algn="ctr">
              <a:lnSpc>
                <a:spcPct val="200000"/>
              </a:lnSpc>
            </a:pPr>
            <a:r>
              <a:rPr lang="sl-SI" sz="2400" dirty="0"/>
              <a:t>S   PTI  -  ČKI   DRO  -  BNI  -  MI   NA   JA  -  SI</a:t>
            </a:r>
          </a:p>
          <a:p>
            <a:pPr algn="ctr">
              <a:lnSpc>
                <a:spcPct val="200000"/>
              </a:lnSpc>
            </a:pPr>
            <a:r>
              <a:rPr lang="sl-SI" sz="2400" dirty="0"/>
              <a:t>ZBRA  -  LI   SO   SE   IN   PO  -  ČA  -  SI </a:t>
            </a:r>
          </a:p>
          <a:p>
            <a:pPr algn="ctr">
              <a:lnSpc>
                <a:spcPct val="200000"/>
              </a:lnSpc>
            </a:pPr>
            <a:r>
              <a:rPr lang="sl-SI" sz="2400" dirty="0"/>
              <a:t>ZA  -  I  -  GRA  -  LI   SO   TA  - </a:t>
            </a:r>
            <a:r>
              <a:rPr lang="sl-SI" sz="2800" b="1" dirty="0"/>
              <a:t>KO, </a:t>
            </a:r>
            <a:endParaRPr lang="sl-SI" sz="2400" b="1" dirty="0"/>
          </a:p>
          <a:p>
            <a:pPr algn="ctr">
              <a:lnSpc>
                <a:spcPct val="200000"/>
              </a:lnSpc>
            </a:pPr>
            <a:r>
              <a:rPr lang="sl-SI" sz="2400" dirty="0"/>
              <a:t>DA   JE   KAR   O  -  DME  -  VA  -  </a:t>
            </a:r>
            <a:r>
              <a:rPr lang="sl-SI" sz="2800" b="1" dirty="0"/>
              <a:t>LO. </a:t>
            </a:r>
            <a:endParaRPr lang="sl-SI" sz="2400" b="1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405EE24A-FCEF-40AC-836F-F709E6599753}"/>
              </a:ext>
            </a:extLst>
          </p:cNvPr>
          <p:cNvSpPr txBox="1"/>
          <p:nvPr/>
        </p:nvSpPr>
        <p:spPr>
          <a:xfrm>
            <a:off x="337351" y="1695635"/>
            <a:ext cx="24147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1. </a:t>
            </a:r>
            <a:r>
              <a:rPr lang="sl-SI" b="1" dirty="0"/>
              <a:t>UČENCI PREBEREJO BESEDILO.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98A632B-8F4D-4948-822F-D8A31174D532}"/>
              </a:ext>
            </a:extLst>
          </p:cNvPr>
          <p:cNvSpPr txBox="1"/>
          <p:nvPr/>
        </p:nvSpPr>
        <p:spPr>
          <a:xfrm>
            <a:off x="337350" y="2494366"/>
            <a:ext cx="241472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2. </a:t>
            </a:r>
            <a:r>
              <a:rPr lang="sl-SI" b="1" dirty="0"/>
              <a:t>BESEDILO JE RAZDELJENO NA ZLOGE. VSAK ZLOG POMENI ENO DOBO </a:t>
            </a:r>
            <a:r>
              <a:rPr lang="sl-SI" dirty="0"/>
              <a:t>(npr. 1 plosk ali 1 udarec z nogo). Imamo kratke dobe (kratek plosk), le tam kjer so črke povečane in odebeljeno so dolge dobe („dolg“ plosk).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2CC954BF-3BA3-4678-AC39-918DAE5690A6}"/>
              </a:ext>
            </a:extLst>
          </p:cNvPr>
          <p:cNvSpPr txBox="1"/>
          <p:nvPr/>
        </p:nvSpPr>
        <p:spPr>
          <a:xfrm>
            <a:off x="9416714" y="1904814"/>
            <a:ext cx="241472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3. </a:t>
            </a:r>
            <a:r>
              <a:rPr lang="sl-SI" dirty="0"/>
              <a:t>S pomočjo zapisa učenci izvajajo ritmično besedilo z LASTNIMI INŠTRUMENTI (roke, noge, itd.), ki jih učenci izberejo sami.</a:t>
            </a:r>
          </a:p>
        </p:txBody>
      </p:sp>
      <p:pic>
        <p:nvPicPr>
          <p:cNvPr id="2052" name="Picture 4" descr="Image result for aplause clipart">
            <a:extLst>
              <a:ext uri="{FF2B5EF4-FFF2-40B4-BE49-F238E27FC236}">
                <a16:creationId xmlns:a16="http://schemas.microsoft.com/office/drawing/2014/main" id="{881C2D86-901F-43AB-94AE-04FAC2C4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489" y="1695635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Image result for aplause clipart">
            <a:extLst>
              <a:ext uri="{FF2B5EF4-FFF2-40B4-BE49-F238E27FC236}">
                <a16:creationId xmlns:a16="http://schemas.microsoft.com/office/drawing/2014/main" id="{5C42225C-8257-4B5A-A3B6-E754FB5A0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53" y="1707841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Image result for aplause clipart">
            <a:extLst>
              <a:ext uri="{FF2B5EF4-FFF2-40B4-BE49-F238E27FC236}">
                <a16:creationId xmlns:a16="http://schemas.microsoft.com/office/drawing/2014/main" id="{81B9978E-443B-4824-9CE4-A8C25CA8D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433" y="1671018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Image result for aplause clipart">
            <a:extLst>
              <a:ext uri="{FF2B5EF4-FFF2-40B4-BE49-F238E27FC236}">
                <a16:creationId xmlns:a16="http://schemas.microsoft.com/office/drawing/2014/main" id="{4844F6A2-81E3-485B-9EAF-4014A898E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313" y="1671018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Image result for aplause clipart">
            <a:extLst>
              <a:ext uri="{FF2B5EF4-FFF2-40B4-BE49-F238E27FC236}">
                <a16:creationId xmlns:a16="http://schemas.microsoft.com/office/drawing/2014/main" id="{1ACBFA95-F842-4D78-AB84-050A1E075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594" y="1707841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Image result for aplause clipart">
            <a:extLst>
              <a:ext uri="{FF2B5EF4-FFF2-40B4-BE49-F238E27FC236}">
                <a16:creationId xmlns:a16="http://schemas.microsoft.com/office/drawing/2014/main" id="{B7AB2D8A-5550-4E4E-9D93-938318DCA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178" y="1707841"/>
            <a:ext cx="656577" cy="39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Image result for aplause clipart">
            <a:extLst>
              <a:ext uri="{FF2B5EF4-FFF2-40B4-BE49-F238E27FC236}">
                <a16:creationId xmlns:a16="http://schemas.microsoft.com/office/drawing/2014/main" id="{25F1AC81-156C-42AA-BF82-EF7CFA267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36" y="1628077"/>
            <a:ext cx="1189816" cy="71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EBB1FB63-6E51-47B1-A9A3-4834C7329CD2}"/>
              </a:ext>
            </a:extLst>
          </p:cNvPr>
          <p:cNvSpPr txBox="1"/>
          <p:nvPr/>
        </p:nvSpPr>
        <p:spPr>
          <a:xfrm>
            <a:off x="337350" y="642910"/>
            <a:ext cx="158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2. URA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354F764C-9FD9-489C-B2E0-DED86387169F}"/>
              </a:ext>
            </a:extLst>
          </p:cNvPr>
          <p:cNvSpPr txBox="1"/>
          <p:nvPr/>
        </p:nvSpPr>
        <p:spPr>
          <a:xfrm>
            <a:off x="9347173" y="4033249"/>
            <a:ext cx="24147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4. </a:t>
            </a:r>
            <a:r>
              <a:rPr lang="sl-SI" dirty="0"/>
              <a:t>Učenci poskušajo zapeti svojo izmišljeno melodijo na dano besedilo. Melodija je lahko povzeta od drugih pesmi, lahko pa ustvarijo popolnoma novo. </a:t>
            </a:r>
          </a:p>
        </p:txBody>
      </p:sp>
    </p:spTree>
    <p:extLst>
      <p:ext uri="{BB962C8B-B14F-4D97-AF65-F5344CB8AC3E}">
        <p14:creationId xmlns:p14="http://schemas.microsoft.com/office/powerpoint/2010/main" val="3439103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BC40A8F-4B75-4819-8242-05888CD8AA5B}"/>
              </a:ext>
            </a:extLst>
          </p:cNvPr>
          <p:cNvSpPr txBox="1"/>
          <p:nvPr/>
        </p:nvSpPr>
        <p:spPr>
          <a:xfrm>
            <a:off x="2781670" y="2725444"/>
            <a:ext cx="75282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rgbClr val="FFC000"/>
                </a:solidFill>
              </a:rPr>
              <a:t>DRAGI DRUGOŠOLEC/DRUGOŠOLKA!</a:t>
            </a:r>
          </a:p>
          <a:p>
            <a:pPr algn="ctr"/>
            <a:endParaRPr lang="sl-SI" sz="2800" dirty="0">
              <a:solidFill>
                <a:srgbClr val="FFC000"/>
              </a:solidFill>
            </a:endParaRPr>
          </a:p>
          <a:p>
            <a:pPr algn="ctr"/>
            <a:r>
              <a:rPr lang="sl-SI" sz="2800" dirty="0">
                <a:solidFill>
                  <a:srgbClr val="FFC000"/>
                </a:solidFill>
              </a:rPr>
              <a:t>KOMAJ ČAKAM, DA PESMI TUDI SKUPAJ ZAPOJEMO IN ZAIGRAMO </a:t>
            </a:r>
            <a:r>
              <a:rPr lang="sl-SI" sz="2800" dirty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sl-SI" sz="2800" dirty="0">
              <a:solidFill>
                <a:srgbClr val="FFC000"/>
              </a:solidFill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7FC3D9A-61FC-4CCE-ACDA-63CA48FB8FB5}"/>
              </a:ext>
            </a:extLst>
          </p:cNvPr>
          <p:cNvSpPr txBox="1"/>
          <p:nvPr/>
        </p:nvSpPr>
        <p:spPr>
          <a:xfrm>
            <a:off x="6545802" y="5166803"/>
            <a:ext cx="56461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SREČNO! Učiteljica glasbe, Ana</a:t>
            </a:r>
          </a:p>
          <a:p>
            <a:endParaRPr lang="sl-SI" dirty="0"/>
          </a:p>
          <a:p>
            <a:r>
              <a:rPr lang="sl-SI" dirty="0"/>
              <a:t>Če česa ne razumeš mi lahko tvoji starši pišejo na:  ana.banovec@os-loka-crnomelj.si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49508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591</Words>
  <Application>Microsoft Office PowerPoint</Application>
  <PresentationFormat>Širokozaslonsko</PresentationFormat>
  <Paragraphs>59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Officeova tema</vt:lpstr>
      <vt:lpstr>PowerPointova predstavitev</vt:lpstr>
      <vt:lpstr>JANEZ BITENC: VESELA POMLAD</vt:lpstr>
      <vt:lpstr>SLAVKO JUG: ZVONČEK IN TROBENTICA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Matej&amp;Ana</dc:creator>
  <cp:lastModifiedBy>Matej&amp;Ana</cp:lastModifiedBy>
  <cp:revision>9</cp:revision>
  <dcterms:created xsi:type="dcterms:W3CDTF">2020-03-22T14:07:47Z</dcterms:created>
  <dcterms:modified xsi:type="dcterms:W3CDTF">2020-03-22T15:22:45Z</dcterms:modified>
</cp:coreProperties>
</file>