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57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65F86D7-C005-4544-970A-E2E88F80142A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C6D3FB-206A-4155-ACD0-D3547FBDB8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0468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86D7-C005-4544-970A-E2E88F80142A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D3FB-206A-4155-ACD0-D3547FBDB8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8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86D7-C005-4544-970A-E2E88F80142A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D3FB-206A-4155-ACD0-D3547FBDB8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15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86D7-C005-4544-970A-E2E88F80142A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D3FB-206A-4155-ACD0-D3547FBDB8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194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65F86D7-C005-4544-970A-E2E88F80142A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D1C6D3FB-206A-4155-ACD0-D3547FBDB8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1635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86D7-C005-4544-970A-E2E88F80142A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D3FB-206A-4155-ACD0-D3547FBDB8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764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86D7-C005-4544-970A-E2E88F80142A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D3FB-206A-4155-ACD0-D3547FBDB8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520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86D7-C005-4544-970A-E2E88F80142A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D3FB-206A-4155-ACD0-D3547FBDB8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872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86D7-C005-4544-970A-E2E88F80142A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6D3FB-206A-4155-ACD0-D3547FBDB87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699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86D7-C005-4544-970A-E2E88F80142A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sl-SI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1C6D3FB-206A-4155-ACD0-D3547FBDB878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745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65F86D7-C005-4544-970A-E2E88F80142A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1C6D3FB-206A-4155-ACD0-D3547FBDB878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661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65F86D7-C005-4544-970A-E2E88F80142A}" type="datetimeFigureOut">
              <a:rPr lang="sl-SI" smtClean="0"/>
              <a:t>24. 09. 2023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C6D3FB-206A-4155-ACD0-D3547FBDB878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37692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99DFDC-1127-EC36-E9A6-4242C02CF7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osončje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116FD72-27DF-EC8C-B0A0-D1BCB28BE6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6. razred</a:t>
            </a:r>
          </a:p>
        </p:txBody>
      </p:sp>
    </p:spTree>
    <p:extLst>
      <p:ext uri="{BB962C8B-B14F-4D97-AF65-F5344CB8AC3E}">
        <p14:creationId xmlns:p14="http://schemas.microsoft.com/office/powerpoint/2010/main" val="147536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834610-D3C4-F580-C959-32C5DA53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Osončje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116687C-E46E-10DF-1AB3-CD29EE64A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37920"/>
            <a:ext cx="10058400" cy="3931920"/>
          </a:xfrm>
        </p:spPr>
        <p:txBody>
          <a:bodyPr>
            <a:normAutofit/>
          </a:bodyPr>
          <a:lstStyle/>
          <a:p>
            <a:r>
              <a:rPr lang="sl-SI" sz="2400" dirty="0"/>
              <a:t>Središče našega Osončja je Sonce (zvezda), okoli katerega krožijo nebesna telesa (planeti, lune, planetoidi, asteroidi, kometi,…). Kje v vesolju se nahaja Zemlja?</a:t>
            </a:r>
          </a:p>
        </p:txBody>
      </p:sp>
      <p:pic>
        <p:nvPicPr>
          <p:cNvPr id="2050" name="Picture 2" descr="Vesolje">
            <a:extLst>
              <a:ext uri="{FF2B5EF4-FFF2-40B4-BE49-F238E27FC236}">
                <a16:creationId xmlns:a16="http://schemas.microsoft.com/office/drawing/2014/main" id="{ABC796BA-05A3-5F61-6FB1-F28867A36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0" r="10067"/>
          <a:stretch/>
        </p:blipFill>
        <p:spPr bwMode="auto">
          <a:xfrm>
            <a:off x="238269" y="3031493"/>
            <a:ext cx="2395691" cy="175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umentar Oso polar Decir rimska cesta fotografía heroína recurso renovable">
            <a:extLst>
              <a:ext uri="{FF2B5EF4-FFF2-40B4-BE49-F238E27FC236}">
                <a16:creationId xmlns:a16="http://schemas.microsoft.com/office/drawing/2014/main" id="{AC27CD93-F555-C675-EACC-8CB2D1C19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025" y="3724980"/>
            <a:ext cx="2636787" cy="18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ur entire Solar System is changing rapidly, but nobody is really talking  about it - Strange Sounds">
            <a:extLst>
              <a:ext uri="{FF2B5EF4-FFF2-40B4-BE49-F238E27FC236}">
                <a16:creationId xmlns:a16="http://schemas.microsoft.com/office/drawing/2014/main" id="{8B3F42EC-C400-764D-D028-46ABCCA83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78" y="4244099"/>
            <a:ext cx="3071650" cy="189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arth From Space Wallpapers - Wallpaper Cave">
            <a:extLst>
              <a:ext uri="{FF2B5EF4-FFF2-40B4-BE49-F238E27FC236}">
                <a16:creationId xmlns:a16="http://schemas.microsoft.com/office/drawing/2014/main" id="{C254E603-1280-7644-18D8-0528C2802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8354" r="9592" b="5152"/>
          <a:stretch/>
        </p:blipFill>
        <p:spPr bwMode="auto">
          <a:xfrm>
            <a:off x="9271995" y="4655579"/>
            <a:ext cx="2699494" cy="1891704"/>
          </a:xfrm>
          <a:prstGeom prst="flowChart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ovezovalnik: ukrivljeno 4">
            <a:extLst>
              <a:ext uri="{FF2B5EF4-FFF2-40B4-BE49-F238E27FC236}">
                <a16:creationId xmlns:a16="http://schemas.microsoft.com/office/drawing/2014/main" id="{10CAA441-47F2-769E-C51C-CA711C025A31}"/>
              </a:ext>
            </a:extLst>
          </p:cNvPr>
          <p:cNvCxnSpPr>
            <a:stCxn id="2050" idx="0"/>
            <a:endCxn id="2052" idx="0"/>
          </p:cNvCxnSpPr>
          <p:nvPr/>
        </p:nvCxnSpPr>
        <p:spPr>
          <a:xfrm rot="16200000" flipH="1">
            <a:off x="2480523" y="1987084"/>
            <a:ext cx="693487" cy="2782304"/>
          </a:xfrm>
          <a:prstGeom prst="curvedConnector3">
            <a:avLst>
              <a:gd name="adj1" fmla="val -32964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Povezovalnik: ukrivljeno 5">
            <a:extLst>
              <a:ext uri="{FF2B5EF4-FFF2-40B4-BE49-F238E27FC236}">
                <a16:creationId xmlns:a16="http://schemas.microsoft.com/office/drawing/2014/main" id="{F942528C-029D-2686-3B54-188F0056E1E6}"/>
              </a:ext>
            </a:extLst>
          </p:cNvPr>
          <p:cNvCxnSpPr>
            <a:cxnSpLocks/>
            <a:stCxn id="2052" idx="0"/>
            <a:endCxn id="2054" idx="0"/>
          </p:cNvCxnSpPr>
          <p:nvPr/>
        </p:nvCxnSpPr>
        <p:spPr>
          <a:xfrm rot="16200000" flipH="1">
            <a:off x="5551851" y="2391547"/>
            <a:ext cx="519119" cy="3185984"/>
          </a:xfrm>
          <a:prstGeom prst="curvedConnector3">
            <a:avLst>
              <a:gd name="adj1" fmla="val -44036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Povezovalnik: ukrivljeno 8">
            <a:extLst>
              <a:ext uri="{FF2B5EF4-FFF2-40B4-BE49-F238E27FC236}">
                <a16:creationId xmlns:a16="http://schemas.microsoft.com/office/drawing/2014/main" id="{8B5BD3AB-4110-5CC0-23C6-339B6FA3A364}"/>
              </a:ext>
            </a:extLst>
          </p:cNvPr>
          <p:cNvCxnSpPr>
            <a:cxnSpLocks/>
            <a:stCxn id="2054" idx="0"/>
            <a:endCxn id="2056" idx="0"/>
          </p:cNvCxnSpPr>
          <p:nvPr/>
        </p:nvCxnSpPr>
        <p:spPr>
          <a:xfrm rot="16200000" flipH="1">
            <a:off x="8807332" y="2841170"/>
            <a:ext cx="411480" cy="3217339"/>
          </a:xfrm>
          <a:prstGeom prst="curvedConnector3">
            <a:avLst>
              <a:gd name="adj1" fmla="val -55556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BC298A26-BE90-7A86-ABF6-FDFF570D0311}"/>
              </a:ext>
            </a:extLst>
          </p:cNvPr>
          <p:cNvSpPr txBox="1"/>
          <p:nvPr/>
        </p:nvSpPr>
        <p:spPr>
          <a:xfrm>
            <a:off x="761618" y="486833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VESOLJE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3A9F75BA-5874-471C-9A7C-14BADBEF9A2A}"/>
              </a:ext>
            </a:extLst>
          </p:cNvPr>
          <p:cNvSpPr txBox="1"/>
          <p:nvPr/>
        </p:nvSpPr>
        <p:spPr>
          <a:xfrm>
            <a:off x="3317049" y="5628583"/>
            <a:ext cx="180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RIMSKA CESTA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44DA5019-A584-8F6C-1A65-11256CA8B20A}"/>
              </a:ext>
            </a:extLst>
          </p:cNvPr>
          <p:cNvSpPr txBox="1"/>
          <p:nvPr/>
        </p:nvSpPr>
        <p:spPr>
          <a:xfrm>
            <a:off x="6799108" y="616337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OSONČJE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7A03E95A-8C08-4FFC-F403-8AE7E8D2973A}"/>
              </a:ext>
            </a:extLst>
          </p:cNvPr>
          <p:cNvSpPr txBox="1"/>
          <p:nvPr/>
        </p:nvSpPr>
        <p:spPr>
          <a:xfrm>
            <a:off x="10101086" y="6532710"/>
            <a:ext cx="1041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ZEMLJA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942E948-CB76-BC18-E9BA-64672F3F03A9}"/>
              </a:ext>
            </a:extLst>
          </p:cNvPr>
          <p:cNvSpPr txBox="1"/>
          <p:nvPr/>
        </p:nvSpPr>
        <p:spPr>
          <a:xfrm>
            <a:off x="500051" y="6130836"/>
            <a:ext cx="520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Zakaj planeti krožijo okoli Sonca in lune okoli planetov?</a:t>
            </a:r>
          </a:p>
        </p:txBody>
      </p:sp>
    </p:spTree>
    <p:extLst>
      <p:ext uri="{BB962C8B-B14F-4D97-AF65-F5344CB8AC3E}">
        <p14:creationId xmlns:p14="http://schemas.microsoft.com/office/powerpoint/2010/main" val="318858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2BE6D4-6AEE-CD24-7EAE-B7C639F0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226" y="615961"/>
            <a:ext cx="10058400" cy="1371600"/>
          </a:xfrm>
        </p:spPr>
        <p:txBody>
          <a:bodyPr/>
          <a:lstStyle/>
          <a:p>
            <a:r>
              <a:rPr lang="sl-SI" dirty="0"/>
              <a:t>Razdalje v vesolju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9A7FA58-AE9F-39DC-2710-D8E1C0E22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226" y="2103120"/>
            <a:ext cx="4059238" cy="3931920"/>
          </a:xfrm>
        </p:spPr>
        <p:txBody>
          <a:bodyPr>
            <a:normAutofit/>
          </a:bodyPr>
          <a:lstStyle/>
          <a:p>
            <a:r>
              <a:rPr lang="sl-SI" sz="2400" dirty="0"/>
              <a:t>Razdalje v vesolju so tako velike, da si jih težko predstavljamo.</a:t>
            </a:r>
          </a:p>
          <a:p>
            <a:r>
              <a:rPr lang="sl-SI" sz="2400" dirty="0"/>
              <a:t>Merimo jih v </a:t>
            </a:r>
            <a:r>
              <a:rPr lang="sl-SI" sz="2400" b="1" dirty="0"/>
              <a:t>svetlobnih letih</a:t>
            </a:r>
            <a:r>
              <a:rPr lang="sl-SI" sz="2400" dirty="0"/>
              <a:t>. To je razdalja, ki jo svetloba prepotuje v enem letu.</a:t>
            </a:r>
            <a:br>
              <a:rPr lang="sl-SI" sz="2400" dirty="0"/>
            </a:br>
            <a:endParaRPr lang="sl-SI" sz="2400" dirty="0"/>
          </a:p>
          <a:p>
            <a:pPr marL="0" indent="0">
              <a:buNone/>
            </a:pPr>
            <a:r>
              <a:rPr lang="sl-SI" sz="2400" dirty="0"/>
              <a:t>1 svetlobno leto = 9.454.240.512.000 km	</a:t>
            </a:r>
          </a:p>
        </p:txBody>
      </p:sp>
      <p:pic>
        <p:nvPicPr>
          <p:cNvPr id="3077" name="Picture 5" descr="Earth's Water Is Older Than the Sun: Why That's Amazing">
            <a:extLst>
              <a:ext uri="{FF2B5EF4-FFF2-40B4-BE49-F238E27FC236}">
                <a16:creationId xmlns:a16="http://schemas.microsoft.com/office/drawing/2014/main" id="{9C3B218F-5433-E3A6-83F9-FC348B2D1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2103120"/>
            <a:ext cx="6465887" cy="36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75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Planet Alignment Possible? | HowStuffWorks">
            <a:extLst>
              <a:ext uri="{FF2B5EF4-FFF2-40B4-BE49-F238E27FC236}">
                <a16:creationId xmlns:a16="http://schemas.microsoft.com/office/drawing/2014/main" id="{C8022F2E-BC6C-5EF8-D2BD-875580F1F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049" b="804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4">
            <a:extLst>
              <a:ext uri="{FF2B5EF4-FFF2-40B4-BE49-F238E27FC236}">
                <a16:creationId xmlns:a16="http://schemas.microsoft.com/office/drawing/2014/main" id="{844E734C-28D1-5072-5B45-4EB48FC45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Planeti</a:t>
            </a:r>
          </a:p>
        </p:txBody>
      </p:sp>
    </p:spTree>
    <p:extLst>
      <p:ext uri="{BB962C8B-B14F-4D97-AF65-F5344CB8AC3E}">
        <p14:creationId xmlns:p14="http://schemas.microsoft.com/office/powerpoint/2010/main" val="3895069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Planet Alignment Possible? | HowStuffWorks">
            <a:extLst>
              <a:ext uri="{FF2B5EF4-FFF2-40B4-BE49-F238E27FC236}">
                <a16:creationId xmlns:a16="http://schemas.microsoft.com/office/drawing/2014/main" id="{C8022F2E-BC6C-5EF8-D2BD-875580F1F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049" b="804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20A1206-C29F-1A03-402D-023FEDDEE75C}"/>
              </a:ext>
            </a:extLst>
          </p:cNvPr>
          <p:cNvSpPr txBox="1"/>
          <p:nvPr/>
        </p:nvSpPr>
        <p:spPr>
          <a:xfrm>
            <a:off x="0" y="3551067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2"/>
                </a:solidFill>
              </a:rPr>
              <a:t>SONCE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C196FB7-740C-45D0-186D-659847F928EF}"/>
              </a:ext>
            </a:extLst>
          </p:cNvPr>
          <p:cNvSpPr txBox="1"/>
          <p:nvPr/>
        </p:nvSpPr>
        <p:spPr>
          <a:xfrm>
            <a:off x="1725227" y="3735733"/>
            <a:ext cx="147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MERKUR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CE2917D-62E4-2C9E-6415-3E3B42570DCC}"/>
              </a:ext>
            </a:extLst>
          </p:cNvPr>
          <p:cNvSpPr txBox="1"/>
          <p:nvPr/>
        </p:nvSpPr>
        <p:spPr>
          <a:xfrm>
            <a:off x="2845293" y="3209570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VENERA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D00A2C2-DACA-ED8A-AB67-5294EFB78729}"/>
              </a:ext>
            </a:extLst>
          </p:cNvPr>
          <p:cNvSpPr txBox="1"/>
          <p:nvPr/>
        </p:nvSpPr>
        <p:spPr>
          <a:xfrm>
            <a:off x="4036746" y="2747905"/>
            <a:ext cx="1324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ZEMLJA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689B9CB-30DE-076D-B024-A90B7CDABD80}"/>
              </a:ext>
            </a:extLst>
          </p:cNvPr>
          <p:cNvSpPr txBox="1"/>
          <p:nvPr/>
        </p:nvSpPr>
        <p:spPr>
          <a:xfrm>
            <a:off x="5175711" y="2362836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MARS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9EFBEAD4-F430-ECFC-36D3-F3C31A92B87E}"/>
              </a:ext>
            </a:extLst>
          </p:cNvPr>
          <p:cNvSpPr txBox="1"/>
          <p:nvPr/>
        </p:nvSpPr>
        <p:spPr>
          <a:xfrm>
            <a:off x="6096000" y="1707449"/>
            <a:ext cx="1370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99CCFF"/>
                </a:solidFill>
              </a:rPr>
              <a:t>JUPITER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C77EECB-50FE-E5CC-34BD-17DDCBD36594}"/>
              </a:ext>
            </a:extLst>
          </p:cNvPr>
          <p:cNvSpPr txBox="1"/>
          <p:nvPr/>
        </p:nvSpPr>
        <p:spPr>
          <a:xfrm>
            <a:off x="7627398" y="1143728"/>
            <a:ext cx="1367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99CCFF"/>
                </a:solidFill>
              </a:rPr>
              <a:t>SATURN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62C8FF0A-6180-357C-F164-40F49E7BA0D0}"/>
              </a:ext>
            </a:extLst>
          </p:cNvPr>
          <p:cNvSpPr txBox="1"/>
          <p:nvPr/>
        </p:nvSpPr>
        <p:spPr>
          <a:xfrm>
            <a:off x="9706252" y="580007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99CCFF"/>
                </a:solidFill>
              </a:rPr>
              <a:t>URAN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A9F11C1-318C-D7D0-23C5-11607A2E2298}"/>
              </a:ext>
            </a:extLst>
          </p:cNvPr>
          <p:cNvSpPr txBox="1"/>
          <p:nvPr/>
        </p:nvSpPr>
        <p:spPr>
          <a:xfrm>
            <a:off x="10750580" y="199673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rgbClr val="99CCFF"/>
                </a:solidFill>
              </a:rPr>
              <a:t>NEPTUN</a:t>
            </a:r>
          </a:p>
        </p:txBody>
      </p:sp>
      <p:sp>
        <p:nvSpPr>
          <p:cNvPr id="13" name="Levi zaviti oklepaj 12">
            <a:extLst>
              <a:ext uri="{FF2B5EF4-FFF2-40B4-BE49-F238E27FC236}">
                <a16:creationId xmlns:a16="http://schemas.microsoft.com/office/drawing/2014/main" id="{C3A95D04-A563-9AE4-5055-6E2C57BF0B7E}"/>
              </a:ext>
            </a:extLst>
          </p:cNvPr>
          <p:cNvSpPr/>
          <p:nvPr/>
        </p:nvSpPr>
        <p:spPr>
          <a:xfrm rot="3961667">
            <a:off x="3132572" y="656551"/>
            <a:ext cx="860449" cy="3820065"/>
          </a:xfrm>
          <a:prstGeom prst="leftBrac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9B36F514-7A31-341B-B9EA-47FFE42EDABF}"/>
              </a:ext>
            </a:extLst>
          </p:cNvPr>
          <p:cNvSpPr txBox="1"/>
          <p:nvPr/>
        </p:nvSpPr>
        <p:spPr>
          <a:xfrm rot="20346220">
            <a:off x="1586336" y="1254443"/>
            <a:ext cx="3351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NOTRANJI PLANETI (kamnite krogle)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EBFBB6B5-231E-79B6-619F-02369062BE07}"/>
              </a:ext>
            </a:extLst>
          </p:cNvPr>
          <p:cNvSpPr txBox="1"/>
          <p:nvPr/>
        </p:nvSpPr>
        <p:spPr>
          <a:xfrm rot="20346220">
            <a:off x="8580237" y="3135568"/>
            <a:ext cx="3351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>
                <a:solidFill>
                  <a:srgbClr val="99CCFF"/>
                </a:solidFill>
              </a:rPr>
              <a:t>ZUNANJI PLANETI (plinaste krogle)</a:t>
            </a:r>
          </a:p>
        </p:txBody>
      </p:sp>
      <p:sp>
        <p:nvSpPr>
          <p:cNvPr id="18" name="Levi zaviti oklepaj 17">
            <a:extLst>
              <a:ext uri="{FF2B5EF4-FFF2-40B4-BE49-F238E27FC236}">
                <a16:creationId xmlns:a16="http://schemas.microsoft.com/office/drawing/2014/main" id="{E05DF80F-9736-FBF5-F6BB-6506E942CAFF}"/>
              </a:ext>
            </a:extLst>
          </p:cNvPr>
          <p:cNvSpPr/>
          <p:nvPr/>
        </p:nvSpPr>
        <p:spPr>
          <a:xfrm rot="14813999">
            <a:off x="9291180" y="151567"/>
            <a:ext cx="860449" cy="5152225"/>
          </a:xfrm>
          <a:prstGeom prst="leftBrace">
            <a:avLst/>
          </a:prstGeom>
          <a:ln>
            <a:solidFill>
              <a:srgbClr val="99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03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ll About the Moon | NASA Space Place – NASA Science for Kids">
            <a:extLst>
              <a:ext uri="{FF2B5EF4-FFF2-40B4-BE49-F238E27FC236}">
                <a16:creationId xmlns:a16="http://schemas.microsoft.com/office/drawing/2014/main" id="{A2E21D34-4408-DAC4-67B2-A29E61A15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" r="1" b="1"/>
          <a:stretch/>
        </p:blipFill>
        <p:spPr bwMode="auto">
          <a:xfrm>
            <a:off x="0" y="-6586"/>
            <a:ext cx="6803252" cy="686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E9A1A734-820C-A067-1C8F-533879F7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sl-SI" dirty="0"/>
              <a:t>Luna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274EECB-350B-4674-4469-9969664C0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>
            <a:normAutofit/>
          </a:bodyPr>
          <a:lstStyle/>
          <a:p>
            <a:r>
              <a:rPr lang="sl-SI"/>
              <a:t>Zemlji najbližje nebesno telo.</a:t>
            </a:r>
          </a:p>
          <a:p>
            <a:r>
              <a:rPr lang="sl-SI"/>
              <a:t>Zemljin edini naravni satelit.</a:t>
            </a:r>
          </a:p>
          <a:p>
            <a:r>
              <a:rPr lang="sl-SI"/>
              <a:t>Ne oddaja svetlobe in nima ozračja.</a:t>
            </a:r>
          </a:p>
          <a:p>
            <a:endParaRPr lang="sl-SI"/>
          </a:p>
          <a:p>
            <a:endParaRPr lang="sl-SI"/>
          </a:p>
          <a:p>
            <a:endParaRPr lang="sl-SI"/>
          </a:p>
          <a:p>
            <a:endParaRPr lang="sl-SI"/>
          </a:p>
          <a:p>
            <a:r>
              <a:rPr lang="sl-SI"/>
              <a:t>Zakaj Luno vidimo kot svetlečo kroglo ali krajec, če pa ne oddaja lastne svetlobe?</a:t>
            </a:r>
          </a:p>
          <a:p>
            <a:endParaRPr lang="sl-SI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170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lo">
  <a:themeElements>
    <a:clrScheme name="Rdeče-oranžn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Milo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il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Milo</Template>
  <TotalTime>49</TotalTime>
  <Words>149</Words>
  <Application>Microsoft Office PowerPoint</Application>
  <PresentationFormat>Širokozaslonsko</PresentationFormat>
  <Paragraphs>34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8" baseType="lpstr">
      <vt:lpstr>Garamond</vt:lpstr>
      <vt:lpstr>Milo</vt:lpstr>
      <vt:lpstr>osončje</vt:lpstr>
      <vt:lpstr>Osončje</vt:lpstr>
      <vt:lpstr>Razdalje v vesolju</vt:lpstr>
      <vt:lpstr>Planeti</vt:lpstr>
      <vt:lpstr>PowerPointova predstavitev</vt:lpstr>
      <vt:lpstr>Luna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osončje</dc:title>
  <dc:creator>monika kastelic</dc:creator>
  <cp:lastModifiedBy>monika kastelic</cp:lastModifiedBy>
  <cp:revision>2</cp:revision>
  <dcterms:created xsi:type="dcterms:W3CDTF">2023-09-24T18:37:25Z</dcterms:created>
  <dcterms:modified xsi:type="dcterms:W3CDTF">2023-09-24T19:27:56Z</dcterms:modified>
</cp:coreProperties>
</file>