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16" name="Ograd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27" name="Ograda vsebin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besedil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25" name="Ograda besedil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8" name="Ograda vsebin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  <p:sp>
        <p:nvSpPr>
          <p:cNvPr id="11" name="Raven povezovalnik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24" name="Ograda no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aven povezovalnik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29" name="Ograda no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povezovalnik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Ograda besedila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1" name="Ograda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36C681-36EE-450E-99DB-C50CE93E437A}" type="datetimeFigureOut">
              <a:rPr lang="sl-SI" smtClean="0"/>
              <a:t>15.11.2020</a:t>
            </a:fld>
            <a:endParaRPr lang="sl-SI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BFAA8B8-0DC7-4B4C-872F-E0D813ACE143}" type="slidenum">
              <a:rPr lang="sl-SI" smtClean="0"/>
              <a:t>‹#›</a:t>
            </a:fld>
            <a:endParaRPr lang="sl-SI"/>
          </a:p>
        </p:txBody>
      </p:sp>
      <p:sp>
        <p:nvSpPr>
          <p:cNvPr id="10" name="Ograda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9" name="Raven povezovalnik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aven povezovalnik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sl-SI" sz="2000" dirty="0"/>
              <a:t>Janja Vidmar: PRINCESKA Z NAPAKO</a:t>
            </a:r>
            <a:br>
              <a:rPr lang="sl-SI" sz="2000" dirty="0"/>
            </a:br>
            <a:r>
              <a:rPr lang="sl-SI" sz="2000" dirty="0"/>
              <a:t>(socialno-psihološki mladinski roman, 1998)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357225" y="597518"/>
            <a:ext cx="8458200" cy="2667744"/>
          </a:xfrm>
        </p:spPr>
        <p:txBody>
          <a:bodyPr>
            <a:normAutofit/>
          </a:bodyPr>
          <a:lstStyle/>
          <a:p>
            <a:r>
              <a:rPr lang="pl-PL" sz="4100" b="1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Z </a:t>
            </a:r>
            <a:r>
              <a:rPr lang="pl-PL" sz="4100" b="1" dirty="0">
                <a:solidFill>
                  <a:srgbClr val="FF0000"/>
                </a:solidFill>
                <a:latin typeface="Comic Sans MS" panose="030F0702030302020204" pitchFamily="66" charset="0"/>
              </a:rPr>
              <a:t>DRUGIMI RAVNAJ TAKO, KOT SI ŽELIŠ, DA BI DRUGI RAVNALI S TABO </a:t>
            </a:r>
          </a:p>
          <a:p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664" y="2954980"/>
            <a:ext cx="1311424" cy="2208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86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4087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sl-SI" sz="2000" dirty="0"/>
              <a:t>Tudi v šoli je zanjo težko. </a:t>
            </a:r>
          </a:p>
          <a:p>
            <a:pPr marL="0" indent="0">
              <a:buNone/>
            </a:pPr>
            <a:r>
              <a:rPr lang="sl-SI" sz="2000" dirty="0"/>
              <a:t>V razredu se sošolci iz nje norčujejo, ker so revni, ker slabo govori slovensko, ker je slabo oblečena, saj nosi ponošena, predelana oblačila in tudi obutve nima primerne. </a:t>
            </a:r>
          </a:p>
          <a:p>
            <a:pPr marL="0" indent="0">
              <a:buNone/>
            </a:pPr>
            <a:r>
              <a:rPr lang="sl-SI" sz="2000" dirty="0"/>
              <a:t>S svojimi opazkami ji na vsakem koraku grenijo življenje in še poglabljajo njeno stisko.</a:t>
            </a:r>
          </a:p>
          <a:p>
            <a:pPr marL="0" indent="0">
              <a:buNone/>
            </a:pPr>
            <a:r>
              <a:rPr lang="sl-SI" sz="2000" dirty="0"/>
              <a:t>Prijateljic nima, kakšno besedo z njo spregovori sošolka Sanja, ki jo sošolci prav tako izločajo, ker prihaja s kmetov in govori v narečju.</a:t>
            </a:r>
          </a:p>
          <a:p>
            <a:pPr marL="0" indent="0">
              <a:buNone/>
            </a:pPr>
            <a:r>
              <a:rPr lang="sl-SI" sz="2000" dirty="0"/>
              <a:t>Tako je prepuščena sama sebi in beži iz težkih razmer doma in v šoli. </a:t>
            </a:r>
          </a:p>
          <a:p>
            <a:pPr marL="0" indent="0">
              <a:buNone/>
            </a:pPr>
            <a:r>
              <a:rPr lang="sl-SI" sz="2000" dirty="0"/>
              <a:t>Šolo velikokrat </a:t>
            </a:r>
            <a:r>
              <a:rPr lang="sl-SI" sz="2000" dirty="0" err="1"/>
              <a:t>šprica</a:t>
            </a:r>
            <a:r>
              <a:rPr lang="sl-SI" sz="2000" dirty="0"/>
              <a:t>, nemogočim bivanjskim razmeram pa ubeži s pohajkovanjem po mestu. </a:t>
            </a:r>
          </a:p>
          <a:p>
            <a:pPr marL="0" indent="0">
              <a:buNone/>
            </a:pPr>
            <a:r>
              <a:rPr lang="sl-SI" sz="2000" dirty="0"/>
              <a:t>Pri tem v kakšni trgovini vedno izmakne kakšno malenkost. </a:t>
            </a:r>
          </a:p>
          <a:p>
            <a:pPr marL="0" indent="0">
              <a:buNone/>
            </a:pPr>
            <a:r>
              <a:rPr lang="sl-SI" sz="2000" dirty="0"/>
              <a:t>Ko nekega dne </a:t>
            </a:r>
            <a:r>
              <a:rPr lang="sl-SI" sz="2000" dirty="0" err="1"/>
              <a:t>šprica</a:t>
            </a:r>
            <a:r>
              <a:rPr lang="sl-SI" sz="2000" dirty="0"/>
              <a:t> pouk (še prej vlomi v sošolkino omarico in se za na potep obleče v njen krzneni plašč), jo v drogeriji zalotijo pri kraji sladkarij. </a:t>
            </a:r>
          </a:p>
          <a:p>
            <a:pPr marL="0" indent="0">
              <a:buNone/>
            </a:pPr>
            <a:r>
              <a:rPr lang="sl-SI" sz="2000" dirty="0"/>
              <a:t>Najhujše prepreči učiteljica </a:t>
            </a:r>
            <a:r>
              <a:rPr lang="sl-SI" sz="2000" dirty="0" err="1"/>
              <a:t>Kodrlajsa</a:t>
            </a:r>
            <a:r>
              <a:rPr lang="sl-SI" sz="2000" dirty="0"/>
              <a:t>, ki se pred prodajalko zavzame zanjo, še preden bi jo uspela obtožiti kraje, in plača ukradeno. </a:t>
            </a:r>
          </a:p>
          <a:p>
            <a:pPr marL="0" indent="0">
              <a:buNone/>
            </a:pPr>
            <a:r>
              <a:rPr lang="sl-SI" sz="2000" dirty="0"/>
              <a:t>Povabi jo na čaj in tortico, in tu se začne med njima spletati prijateljstvo.</a:t>
            </a:r>
          </a:p>
          <a:p>
            <a:endParaRPr lang="sl-SI" sz="1800" dirty="0"/>
          </a:p>
        </p:txBody>
      </p:sp>
    </p:spTree>
    <p:extLst>
      <p:ext uri="{BB962C8B-B14F-4D97-AF65-F5344CB8AC3E}">
        <p14:creationId xmlns:p14="http://schemas.microsoft.com/office/powerpoint/2010/main" val="434872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err="1"/>
              <a:t>Kodrlajsa</a:t>
            </a:r>
            <a:r>
              <a:rPr lang="sl-SI" dirty="0"/>
              <a:t> ni poročena, otrok nima in živi z mamo. </a:t>
            </a:r>
          </a:p>
          <a:p>
            <a:r>
              <a:rPr lang="sl-SI" dirty="0"/>
              <a:t>Zaradi svojega videza in »posebnega« stila za modo tako kot Fatima v šoli izstopa. </a:t>
            </a:r>
          </a:p>
          <a:p>
            <a:r>
              <a:rPr lang="sl-SI" dirty="0"/>
              <a:t>Oblečeno v ukradeni plašč jo v mestu vidi tudi njena teta </a:t>
            </a:r>
            <a:r>
              <a:rPr lang="sl-SI" dirty="0" err="1"/>
              <a:t>Andža</a:t>
            </a:r>
            <a:r>
              <a:rPr lang="sl-SI" dirty="0"/>
              <a:t>, ki na ulici prodaja novoletne lučke. </a:t>
            </a:r>
          </a:p>
          <a:p>
            <a:r>
              <a:rPr lang="sl-SI" dirty="0"/>
              <a:t>Posvari jo pred težavami, zato Fatima plašč vrne v omarico in se vrne nazaj k pouku.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649815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12068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dirty="0"/>
              <a:t>Ne samo sošolci, tudi razredničarka </a:t>
            </a:r>
            <a:r>
              <a:rPr lang="sl-SI" dirty="0" err="1"/>
              <a:t>Makarena</a:t>
            </a:r>
            <a:r>
              <a:rPr lang="sl-SI" dirty="0"/>
              <a:t> zanjo nima posluha in jo med poukom s svojimi opazkami spravlja v težek položaj. </a:t>
            </a:r>
          </a:p>
          <a:p>
            <a:pPr marL="0" indent="0">
              <a:buNone/>
            </a:pPr>
            <a:r>
              <a:rPr lang="sl-SI" dirty="0"/>
              <a:t>Največje ponižanje pa doživi, ko jo dan pred novoletnim plesom, pred vsemi vpraša, zakaj je edina, ki še ni poravnala denarja za ples. </a:t>
            </a:r>
          </a:p>
          <a:p>
            <a:pPr marL="0" indent="0">
              <a:buNone/>
            </a:pPr>
            <a:r>
              <a:rPr lang="sl-SI" dirty="0"/>
              <a:t>Presliši njen odgovor, da ne gre na ples, in navrže, da jim ob vseh očetovih poslih denarja zagotovo ne primanjkuje. </a:t>
            </a:r>
          </a:p>
          <a:p>
            <a:pPr marL="0" indent="0">
              <a:buNone/>
            </a:pPr>
            <a:r>
              <a:rPr lang="sl-SI" dirty="0"/>
              <a:t>Javno ponižanje pa se stopnjuje z </a:t>
            </a:r>
            <a:r>
              <a:rPr lang="sl-SI" dirty="0" err="1"/>
              <a:t>Makarenino</a:t>
            </a:r>
            <a:r>
              <a:rPr lang="sl-SI" dirty="0"/>
              <a:t> izjavo lažnega sočutja, naj zanjo denar prispevajo sošolci iz svoje žepnine. </a:t>
            </a:r>
          </a:p>
          <a:p>
            <a:pPr marL="0" indent="0">
              <a:buNone/>
            </a:pPr>
            <a:r>
              <a:rPr lang="sl-SI" dirty="0"/>
              <a:t>Ko osramočena in objokana zapusti šolo, jo v parku pred </a:t>
            </a:r>
            <a:r>
              <a:rPr lang="sl-SI" dirty="0" err="1"/>
              <a:t>Frenkijem</a:t>
            </a:r>
            <a:r>
              <a:rPr lang="sl-SI" dirty="0"/>
              <a:t>, ki jo ponovno nadleguje, reši Adam. </a:t>
            </a:r>
          </a:p>
          <a:p>
            <a:pPr marL="0" indent="0">
              <a:buNone/>
            </a:pPr>
            <a:r>
              <a:rPr lang="sl-SI" dirty="0"/>
              <a:t>Privlačni starejši fant iz premožne družine je tudi bratranec njene sošolke Nuše in tarča sošolke Tadeje. </a:t>
            </a:r>
          </a:p>
          <a:p>
            <a:pPr marL="0" indent="0">
              <a:buNone/>
            </a:pPr>
            <a:r>
              <a:rPr lang="sl-SI" dirty="0"/>
              <a:t>Obe se pojavita zraven. </a:t>
            </a:r>
          </a:p>
          <a:p>
            <a:pPr marL="0" indent="0">
              <a:buNone/>
            </a:pPr>
            <a:r>
              <a:rPr lang="sl-SI" dirty="0"/>
              <a:t>Fatimi je Adam všeč na prvi pogled in tudi on jo opazi. 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933755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6264696"/>
          </a:xfrm>
        </p:spPr>
        <p:txBody>
          <a:bodyPr>
            <a:normAutofit fontScale="62500" lnSpcReduction="20000"/>
          </a:bodyPr>
          <a:lstStyle/>
          <a:p>
            <a:r>
              <a:rPr lang="sl-SI" sz="4000" dirty="0"/>
              <a:t>O čem pripoveduje zgodba</a:t>
            </a:r>
            <a:r>
              <a:rPr lang="sl-SI" sz="4000" dirty="0" smtClean="0"/>
              <a:t>?</a:t>
            </a:r>
          </a:p>
          <a:p>
            <a:pPr marL="0" indent="0">
              <a:buNone/>
            </a:pPr>
            <a:endParaRPr lang="sl-SI" sz="4000" dirty="0"/>
          </a:p>
          <a:p>
            <a:r>
              <a:rPr lang="sl-SI" sz="4000" dirty="0" smtClean="0"/>
              <a:t>Kakšni </a:t>
            </a:r>
            <a:r>
              <a:rPr lang="sl-SI" sz="4000" dirty="0"/>
              <a:t>so bili sošolci do Fatime in kakšen odnos so imeli do nje?</a:t>
            </a:r>
          </a:p>
          <a:p>
            <a:r>
              <a:rPr lang="sl-SI" sz="4000" dirty="0" smtClean="0"/>
              <a:t>Kakšen </a:t>
            </a:r>
            <a:r>
              <a:rPr lang="sl-SI" sz="4000" dirty="0"/>
              <a:t>odnos je imela učiteljica </a:t>
            </a:r>
            <a:r>
              <a:rPr lang="sl-SI" sz="4000" dirty="0" err="1"/>
              <a:t>Kodrlajsa</a:t>
            </a:r>
            <a:r>
              <a:rPr lang="sl-SI" sz="4000" dirty="0"/>
              <a:t> do Fatime?</a:t>
            </a:r>
          </a:p>
          <a:p>
            <a:r>
              <a:rPr lang="sl-SI" sz="4000" dirty="0" smtClean="0"/>
              <a:t>Zakaj </a:t>
            </a:r>
            <a:r>
              <a:rPr lang="sl-SI" sz="4000" dirty="0"/>
              <a:t>Fatima ni ukradla stvari iz stanovanja učiteljice </a:t>
            </a:r>
            <a:r>
              <a:rPr lang="sl-SI" sz="4000" dirty="0" err="1"/>
              <a:t>Kodrlajse</a:t>
            </a:r>
            <a:r>
              <a:rPr lang="sl-SI" sz="4000" dirty="0"/>
              <a:t>?</a:t>
            </a:r>
          </a:p>
          <a:p>
            <a:r>
              <a:rPr lang="sl-SI" sz="4000" dirty="0" smtClean="0"/>
              <a:t>Ali </a:t>
            </a:r>
            <a:r>
              <a:rPr lang="sl-SI" sz="4000" dirty="0"/>
              <a:t>je Fatima ravnala z učiteljico </a:t>
            </a:r>
            <a:r>
              <a:rPr lang="sl-SI" sz="4000" dirty="0" err="1"/>
              <a:t>Kodrlajso</a:t>
            </a:r>
            <a:r>
              <a:rPr lang="sl-SI" sz="4000" dirty="0"/>
              <a:t> tako kot si je ona želela, da bi drugi ravnali z njo?</a:t>
            </a:r>
          </a:p>
          <a:p>
            <a:r>
              <a:rPr lang="sl-SI" sz="4000" dirty="0" smtClean="0"/>
              <a:t>Na </a:t>
            </a:r>
            <a:r>
              <a:rPr lang="sl-SI" sz="4000" dirty="0"/>
              <a:t>kakšen način učiteljica </a:t>
            </a:r>
            <a:r>
              <a:rPr lang="sl-SI" sz="4000" dirty="0" err="1"/>
              <a:t>Kodrlajsa</a:t>
            </a:r>
            <a:r>
              <a:rPr lang="sl-SI" sz="4000" dirty="0"/>
              <a:t> pomaga Fatimi?</a:t>
            </a:r>
          </a:p>
          <a:p>
            <a:r>
              <a:rPr lang="sl-SI" sz="4000" dirty="0" smtClean="0"/>
              <a:t>Kaj </a:t>
            </a:r>
            <a:r>
              <a:rPr lang="sl-SI" sz="4000" dirty="0"/>
              <a:t>Fatima na koncu spozna o prijateljstvu in kaj si želi?</a:t>
            </a:r>
          </a:p>
          <a:p>
            <a:r>
              <a:rPr lang="sl-SI" sz="4000" dirty="0" smtClean="0"/>
              <a:t>Spomnite </a:t>
            </a:r>
            <a:r>
              <a:rPr lang="sl-SI" sz="4000" dirty="0"/>
              <a:t>se situacije, ko ste z drugimi ravnali strpno tako, kot si želite, da bi drugi ravnali z vami? Opišite, kako je to </a:t>
            </a:r>
            <a:r>
              <a:rPr lang="sl-SI" sz="4000" dirty="0" err="1"/>
              <a:t>izgledalo</a:t>
            </a:r>
            <a:r>
              <a:rPr lang="sl-SI" sz="4000" dirty="0"/>
              <a:t>?</a:t>
            </a:r>
          </a:p>
          <a:p>
            <a:r>
              <a:rPr lang="sl-SI" sz="4000" dirty="0" smtClean="0"/>
              <a:t>Opažate </a:t>
            </a:r>
            <a:r>
              <a:rPr lang="sl-SI" sz="4000" dirty="0"/>
              <a:t>med vrstniki strpen in prijateljski odnos ali nestrpen odnos? Če želite lahko s primerom opišete!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85566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NALOGA: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2716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rgbClr val="000000"/>
                </a:solidFill>
                <a:latin typeface="Segoe UI"/>
              </a:rPr>
              <a:t>Na 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temo </a:t>
            </a:r>
            <a:r>
              <a:rPr lang="sl-SI" b="1" dirty="0">
                <a:solidFill>
                  <a:srgbClr val="000000"/>
                </a:solidFill>
                <a:latin typeface="Segoe UI"/>
              </a:rPr>
              <a:t>Z DRUGIMI RAVNAJ TAKO, KOT SI ŽELIŠ, DA BI DRUGI RAVNALI S TABO </a:t>
            </a:r>
            <a:r>
              <a:rPr lang="sl-SI" dirty="0" smtClean="0">
                <a:solidFill>
                  <a:srgbClr val="000000"/>
                </a:solidFill>
                <a:latin typeface="Segoe UI"/>
              </a:rPr>
              <a:t>NAPIŠI </a:t>
            </a:r>
            <a:r>
              <a:rPr lang="sl-SI" dirty="0" smtClean="0">
                <a:solidFill>
                  <a:srgbClr val="000000"/>
                </a:solidFill>
                <a:latin typeface="Segoe UI"/>
              </a:rPr>
              <a:t>(</a:t>
            </a:r>
            <a:r>
              <a:rPr lang="sl-SI" smtClean="0">
                <a:solidFill>
                  <a:srgbClr val="000000"/>
                </a:solidFill>
                <a:latin typeface="Segoe UI"/>
              </a:rPr>
              <a:t>izberi sam/a)</a:t>
            </a:r>
          </a:p>
          <a:p>
            <a:pPr marL="0" indent="0">
              <a:buNone/>
            </a:pPr>
            <a:r>
              <a:rPr lang="sl-SI" u="sng" dirty="0" smtClean="0">
                <a:solidFill>
                  <a:srgbClr val="000000"/>
                </a:solidFill>
                <a:latin typeface="Segoe UI"/>
              </a:rPr>
              <a:t>pesem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,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i="1" dirty="0" smtClean="0">
                <a:solidFill>
                  <a:srgbClr val="000000"/>
                </a:solidFill>
                <a:latin typeface="Segoe UI"/>
              </a:rPr>
              <a:t>spis</a:t>
            </a:r>
            <a:r>
              <a:rPr lang="sl-SI" i="1" dirty="0">
                <a:solidFill>
                  <a:srgbClr val="000000"/>
                </a:solidFill>
                <a:latin typeface="Segoe UI"/>
              </a:rPr>
              <a:t>,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b="1" dirty="0" smtClean="0">
                <a:solidFill>
                  <a:srgbClr val="000000"/>
                </a:solidFill>
                <a:latin typeface="Segoe UI"/>
              </a:rPr>
              <a:t>pismo</a:t>
            </a:r>
            <a:r>
              <a:rPr lang="sl-SI" b="1" dirty="0">
                <a:solidFill>
                  <a:srgbClr val="000000"/>
                </a:solidFill>
                <a:latin typeface="Segoe UI"/>
              </a:rPr>
              <a:t>,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u="sng" dirty="0" smtClean="0">
                <a:solidFill>
                  <a:srgbClr val="000000"/>
                </a:solidFill>
                <a:latin typeface="Segoe UI"/>
              </a:rPr>
              <a:t>pravljico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,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i="1" dirty="0" smtClean="0">
                <a:solidFill>
                  <a:srgbClr val="000000"/>
                </a:solidFill>
                <a:latin typeface="Segoe UI"/>
              </a:rPr>
              <a:t>basen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,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b="1" dirty="0" smtClean="0">
                <a:solidFill>
                  <a:srgbClr val="000000"/>
                </a:solidFill>
                <a:latin typeface="Segoe UI"/>
              </a:rPr>
              <a:t>opis </a:t>
            </a:r>
            <a:r>
              <a:rPr lang="sl-SI" b="1" dirty="0">
                <a:solidFill>
                  <a:srgbClr val="000000"/>
                </a:solidFill>
                <a:latin typeface="Segoe UI"/>
              </a:rPr>
              <a:t>osebe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,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i="1" dirty="0" smtClean="0">
                <a:solidFill>
                  <a:srgbClr val="000000"/>
                </a:solidFill>
                <a:latin typeface="Segoe UI"/>
              </a:rPr>
              <a:t>poročilo </a:t>
            </a:r>
            <a:r>
              <a:rPr lang="sl-SI" i="1" dirty="0">
                <a:solidFill>
                  <a:srgbClr val="000000"/>
                </a:solidFill>
                <a:latin typeface="Segoe UI"/>
              </a:rPr>
              <a:t>o nekem dogodku 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ali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u="sng" dirty="0" smtClean="0">
                <a:solidFill>
                  <a:srgbClr val="000000"/>
                </a:solidFill>
                <a:latin typeface="Segoe UI"/>
              </a:rPr>
              <a:t>intervju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.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pPr marL="0" indent="0">
              <a:buNone/>
            </a:pPr>
            <a:r>
              <a:rPr lang="sl-SI" dirty="0" smtClean="0">
                <a:solidFill>
                  <a:srgbClr val="000000"/>
                </a:solidFill>
                <a:latin typeface="Segoe UI"/>
              </a:rPr>
              <a:t>Zaželeno 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je, da </a:t>
            </a:r>
            <a:r>
              <a:rPr lang="sl-SI" dirty="0" smtClean="0">
                <a:solidFill>
                  <a:srgbClr val="000000"/>
                </a:solidFill>
                <a:latin typeface="Segoe UI"/>
              </a:rPr>
              <a:t>pišeš </a:t>
            </a:r>
            <a:r>
              <a:rPr lang="sl-SI" dirty="0">
                <a:solidFill>
                  <a:srgbClr val="000000"/>
                </a:solidFill>
                <a:latin typeface="Segoe UI"/>
              </a:rPr>
              <a:t>o lastni izkušnji. </a:t>
            </a: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pPr marL="0" indent="0">
              <a:buNone/>
            </a:pPr>
            <a:endParaRPr lang="sl-SI" dirty="0" smtClean="0">
              <a:solidFill>
                <a:srgbClr val="000000"/>
              </a:solidFill>
              <a:latin typeface="Segoe UI"/>
            </a:endParaRPr>
          </a:p>
          <a:p>
            <a:r>
              <a:rPr lang="sl-SI" dirty="0" smtClean="0">
                <a:solidFill>
                  <a:srgbClr val="000000"/>
                </a:solidFill>
                <a:latin typeface="Segoe UI"/>
              </a:rPr>
              <a:t>- pošlji mi na e naslov: </a:t>
            </a:r>
            <a:r>
              <a:rPr lang="sl-SI" i="1" dirty="0" smtClean="0">
                <a:solidFill>
                  <a:srgbClr val="0070C0"/>
                </a:solidFill>
                <a:latin typeface="Segoe UI"/>
              </a:rPr>
              <a:t>breda.voros@os-velikapolana.si</a:t>
            </a:r>
            <a:endParaRPr lang="sl-SI" i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55674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ovanje">
  <a:themeElements>
    <a:clrScheme name="Po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o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o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401</TotalTime>
  <Words>618</Words>
  <Application>Microsoft Office PowerPoint</Application>
  <PresentationFormat>Diaprojekcija na zaslonu (4:3)</PresentationFormat>
  <Paragraphs>47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2" baseType="lpstr">
      <vt:lpstr>Comic Sans MS</vt:lpstr>
      <vt:lpstr>Franklin Gothic Book</vt:lpstr>
      <vt:lpstr>Franklin Gothic Medium</vt:lpstr>
      <vt:lpstr>Segoe UI</vt:lpstr>
      <vt:lpstr>Wingdings 2</vt:lpstr>
      <vt:lpstr>Potovanje</vt:lpstr>
      <vt:lpstr>Janja Vidmar: PRINCESKA Z NAPAKO (socialno-psihološki mladinski roman, 1998)</vt:lpstr>
      <vt:lpstr>PowerPointova predstavitev</vt:lpstr>
      <vt:lpstr>PowerPointova predstavitev</vt:lpstr>
      <vt:lpstr>PowerPointova predstavitev</vt:lpstr>
      <vt:lpstr>PowerPointova predstavitev</vt:lpstr>
      <vt:lpstr>NALOGA: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Uporabnik</dc:creator>
  <cp:lastModifiedBy>Breda Vöröš</cp:lastModifiedBy>
  <cp:revision>4</cp:revision>
  <dcterms:created xsi:type="dcterms:W3CDTF">2020-10-08T11:43:43Z</dcterms:created>
  <dcterms:modified xsi:type="dcterms:W3CDTF">2020-11-15T15:18:05Z</dcterms:modified>
</cp:coreProperties>
</file>