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5"/>
      <p:bold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3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182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3" name="Google Shape;63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4" name="Google Shape;74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slov in vsebina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Comic Sans MS"/>
              <a:buNone/>
            </a:pPr>
            <a:r>
              <a:rPr lang="sl-SI" sz="5600">
                <a:latin typeface="Comic Sans MS"/>
                <a:ea typeface="Comic Sans MS"/>
                <a:cs typeface="Comic Sans MS"/>
                <a:sym typeface="Comic Sans MS"/>
              </a:rPr>
              <a:t>TEMELJITO UMIVANJE ROK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lang="sl-SI" sz="2500">
                <a:solidFill>
                  <a:srgbClr val="2B2F3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TRAJANJE: 40–60 SEKUND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9. ROKE SI DOBRO OBRIŠEMO S PAPIRNATO BRISAČO.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484784"/>
            <a:ext cx="5256584" cy="519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10. PIPO ZAPREMO S PAPIRNATO BRISAČO.</a:t>
            </a: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546076"/>
            <a:ext cx="5293117" cy="512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11. TAKO. NAŠE ROKE SO ČISTE. JUPI!!!</a:t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5" y="1432951"/>
            <a:ext cx="5472608" cy="509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1. ROKE SI SPEREMO POD VODO …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484784"/>
            <a:ext cx="5003683" cy="507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2. … IN JIH NAMILIMO.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340768"/>
            <a:ext cx="5145727" cy="521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3. NAJPREJ DRGNEMO DLAN OB  </a:t>
            </a:r>
            <a:br>
              <a:rPr lang="sl-SI" b="1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DLAN.</a:t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456910"/>
            <a:ext cx="5030316" cy="510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4. NATO OČISTIMO PROSTORČKE MED PRSTI. </a:t>
            </a:r>
            <a:endParaRPr/>
          </a:p>
        </p:txBody>
      </p:sp>
      <p:sp>
        <p:nvSpPr>
          <p:cNvPr id="161" name="Google Shape;161;p17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l-SI">
                <a:latin typeface="Comic Sans MS"/>
                <a:ea typeface="Comic Sans MS"/>
                <a:cs typeface="Comic Sans MS"/>
                <a:sym typeface="Comic Sans MS"/>
              </a:rPr>
              <a:t>NA DESNI ROKI</a:t>
            </a:r>
            <a:endParaRPr/>
          </a:p>
        </p:txBody>
      </p:sp>
      <p:sp>
        <p:nvSpPr>
          <p:cNvPr id="162" name="Google Shape;162;p17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l-SI">
                <a:latin typeface="Comic Sans MS"/>
                <a:ea typeface="Comic Sans MS"/>
                <a:cs typeface="Comic Sans MS"/>
                <a:sym typeface="Comic Sans MS"/>
              </a:rPr>
              <a:t>NA LEVI ROKI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2428868"/>
            <a:ext cx="3748406" cy="38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686" y="2428868"/>
            <a:ext cx="3786214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457200" y="214290"/>
            <a:ext cx="7467600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5. PROSTORČKE MED PRSTI OČISTIMO ŠE DRUGAČE.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700808"/>
            <a:ext cx="5024334" cy="503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6. NAMILIMO TUDI OBA PALCA.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1412775"/>
            <a:ext cx="5074705" cy="514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7. PRSTE PONOVNO NAMILIMO NA OBEH ROKAH TAKO, DA JIH PODRGNEMO OB DLANI.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844824"/>
            <a:ext cx="3746716" cy="379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4" y="2857496"/>
            <a:ext cx="3504935" cy="3489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omic Sans MS"/>
              <a:buNone/>
            </a:pPr>
            <a:r>
              <a:rPr lang="sl-SI" b="1">
                <a:latin typeface="Comic Sans MS"/>
                <a:ea typeface="Comic Sans MS"/>
                <a:cs typeface="Comic Sans MS"/>
                <a:sym typeface="Comic Sans MS"/>
              </a:rPr>
              <a:t>8. Z ROK SPEREMO VSE MILO.</a:t>
            </a: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484783"/>
            <a:ext cx="5096344" cy="507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tana">
  <a:themeElements>
    <a:clrScheme name="Altan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Diaprojekcija na zaslonu (4:3)</PresentationFormat>
  <Paragraphs>15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Comic Sans MS</vt:lpstr>
      <vt:lpstr>Century Schoolbook</vt:lpstr>
      <vt:lpstr>Altana</vt:lpstr>
      <vt:lpstr>TEMELJITO UMIVANJE ROK</vt:lpstr>
      <vt:lpstr>1. ROKE SI SPEREMO POD VODO …</vt:lpstr>
      <vt:lpstr>2. … IN JIH NAMILIMO.</vt:lpstr>
      <vt:lpstr>3. NAJPREJ DRGNEMO DLAN OB   DLAN.</vt:lpstr>
      <vt:lpstr>4. NATO OČISTIMO PROSTORČKE MED PRSTI. </vt:lpstr>
      <vt:lpstr>5. PROSTORČKE MED PRSTI OČISTIMO ŠE DRUGAČE.</vt:lpstr>
      <vt:lpstr>6. NAMILIMO TUDI OBA PALCA.</vt:lpstr>
      <vt:lpstr>7. PRSTE PONOVNO NAMILIMO NA OBEH ROKAH TAKO, DA JIH PODRGNEMO OB DLANI.</vt:lpstr>
      <vt:lpstr>8. Z ROK SPEREMO VSE MILO.</vt:lpstr>
      <vt:lpstr>9. ROKE SI DOBRO OBRIŠEMO S PAPIRNATO BRISAČO.</vt:lpstr>
      <vt:lpstr>10. PIPO ZAPREMO S PAPIRNATO BRISAČO.</vt:lpstr>
      <vt:lpstr>11. TAKO. NAŠE ROKE SO ČISTE. JUPI!!!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TEMELJITO UMIVANJE ROK</dc:title>
  <dc:creator>UrsaP</dc:creator>
  <cp:lastModifiedBy>UrsaP</cp:lastModifiedBy>
  <cp:revision>1</cp:revision>
  <dcterms:modified xsi:type="dcterms:W3CDTF">2020-05-25T05:59:42Z</dcterms:modified>
</cp:coreProperties>
</file>