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4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191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377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685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052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016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511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757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653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1983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870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5688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74C9-72B8-42F5-BB3B-27128A8E86EB}" type="datetimeFigureOut">
              <a:rPr lang="sl-SI" smtClean="0"/>
              <a:t>30. 09. 2021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6CC8A-4146-46C5-8ADB-5C46504DCA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565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571480" y="3244334"/>
            <a:ext cx="30490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/>
              <a:t>https://www.xn--franek-l2a.si/</a:t>
            </a:r>
            <a:endParaRPr lang="sl-SI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2"/>
          <a:srcRect l="21302" t="19480" r="23073" b="12187"/>
          <a:stretch/>
        </p:blipFill>
        <p:spPr>
          <a:xfrm>
            <a:off x="1276350" y="262954"/>
            <a:ext cx="9544050" cy="6595046"/>
          </a:xfrm>
          <a:prstGeom prst="rect">
            <a:avLst/>
          </a:prstGeom>
        </p:spPr>
      </p:pic>
      <p:sp>
        <p:nvSpPr>
          <p:cNvPr id="4" name="PoljeZBesedilom 3"/>
          <p:cNvSpPr txBox="1"/>
          <p:nvPr/>
        </p:nvSpPr>
        <p:spPr>
          <a:xfrm>
            <a:off x="2943225" y="2875002"/>
            <a:ext cx="847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7030A0"/>
                </a:solidFill>
              </a:rPr>
              <a:t>LEPIH</a:t>
            </a:r>
            <a:endParaRPr lang="sl-SI" sz="2000" b="1" dirty="0">
              <a:solidFill>
                <a:srgbClr val="7030A0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1619250" y="3718441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7030A0"/>
                </a:solidFill>
              </a:rPr>
              <a:t>PESNIKI</a:t>
            </a:r>
            <a:endParaRPr lang="sl-SI" b="1" dirty="0">
              <a:solidFill>
                <a:srgbClr val="7030A0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2805112" y="3703052"/>
            <a:ext cx="1271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7030A0"/>
                </a:solidFill>
              </a:rPr>
              <a:t>PISATELJI</a:t>
            </a:r>
            <a:endParaRPr lang="sl-SI" sz="2000" b="1" dirty="0">
              <a:solidFill>
                <a:srgbClr val="7030A0"/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3990974" y="3641496"/>
            <a:ext cx="1419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7030A0"/>
                </a:solidFill>
              </a:rPr>
              <a:t>DRAMATIKI</a:t>
            </a:r>
            <a:endParaRPr lang="sl-SI" sz="2000" b="1" dirty="0">
              <a:solidFill>
                <a:srgbClr val="7030A0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2438399" y="4331047"/>
            <a:ext cx="1219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7030A0"/>
                </a:solidFill>
              </a:rPr>
              <a:t>ZAČETKA</a:t>
            </a:r>
            <a:endParaRPr lang="sl-SI" sz="2000" b="1" dirty="0">
              <a:solidFill>
                <a:srgbClr val="7030A0"/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3714748" y="4349472"/>
            <a:ext cx="1057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7030A0"/>
                </a:solidFill>
              </a:rPr>
              <a:t>KONCA</a:t>
            </a:r>
            <a:endParaRPr lang="sl-SI" sz="2000" b="1" dirty="0">
              <a:solidFill>
                <a:srgbClr val="7030A0"/>
              </a:solidFill>
            </a:endParaRPr>
          </a:p>
        </p:txBody>
      </p:sp>
      <p:sp>
        <p:nvSpPr>
          <p:cNvPr id="10" name="PoljeZBesedilom 9"/>
          <p:cNvSpPr txBox="1"/>
          <p:nvPr/>
        </p:nvSpPr>
        <p:spPr>
          <a:xfrm>
            <a:off x="2631281" y="5385256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7030A0"/>
                </a:solidFill>
              </a:rPr>
              <a:t>ABECEDI</a:t>
            </a:r>
            <a:endParaRPr lang="sl-SI" sz="2000" b="1" dirty="0">
              <a:solidFill>
                <a:srgbClr val="7030A0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7086080" y="2890391"/>
            <a:ext cx="1299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0070C0"/>
                </a:solidFill>
              </a:rPr>
              <a:t>RESNIČNIH</a:t>
            </a:r>
            <a:endParaRPr lang="sl-SI" b="1" dirty="0">
              <a:solidFill>
                <a:srgbClr val="0070C0"/>
              </a:solidFill>
            </a:endParaRPr>
          </a:p>
        </p:txBody>
      </p:sp>
      <p:sp>
        <p:nvSpPr>
          <p:cNvPr id="12" name="PoljeZBesedilom 11"/>
          <p:cNvSpPr txBox="1"/>
          <p:nvPr/>
        </p:nvSpPr>
        <p:spPr>
          <a:xfrm>
            <a:off x="5782194" y="3697218"/>
            <a:ext cx="1838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0070C0"/>
                </a:solidFill>
              </a:rPr>
              <a:t>STROKOVNJAKI</a:t>
            </a:r>
            <a:endParaRPr lang="sl-SI" sz="2000" b="1" dirty="0">
              <a:solidFill>
                <a:srgbClr val="0070C0"/>
              </a:solidFill>
            </a:endParaRPr>
          </a:p>
        </p:txBody>
      </p:sp>
      <p:sp>
        <p:nvSpPr>
          <p:cNvPr id="13" name="PoljeZBesedilom 12"/>
          <p:cNvSpPr txBox="1"/>
          <p:nvPr/>
        </p:nvSpPr>
        <p:spPr>
          <a:xfrm>
            <a:off x="7924800" y="3697218"/>
            <a:ext cx="1924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0070C0"/>
                </a:solidFill>
              </a:rPr>
              <a:t>ZNANSTVENIKI</a:t>
            </a:r>
            <a:endParaRPr lang="sl-SI" sz="2000" b="1" dirty="0">
              <a:solidFill>
                <a:srgbClr val="0070C0"/>
              </a:solidFill>
            </a:endParaRPr>
          </a:p>
        </p:txBody>
      </p:sp>
      <p:sp>
        <p:nvSpPr>
          <p:cNvPr id="14" name="PoljeZBesedilom 13"/>
          <p:cNvSpPr txBox="1"/>
          <p:nvPr/>
        </p:nvSpPr>
        <p:spPr>
          <a:xfrm>
            <a:off x="8301860" y="4039894"/>
            <a:ext cx="1310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0070C0"/>
                </a:solidFill>
              </a:rPr>
              <a:t>KAZALA</a:t>
            </a:r>
            <a:endParaRPr lang="sl-SI" sz="2000" b="1" dirty="0">
              <a:solidFill>
                <a:srgbClr val="0070C0"/>
              </a:solidFill>
            </a:endParaRPr>
          </a:p>
        </p:txBody>
      </p:sp>
      <p:sp>
        <p:nvSpPr>
          <p:cNvPr id="15" name="PoljeZBesedilom 14"/>
          <p:cNvSpPr txBox="1"/>
          <p:nvPr/>
        </p:nvSpPr>
        <p:spPr>
          <a:xfrm>
            <a:off x="6715945" y="4380250"/>
            <a:ext cx="1019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0070C0"/>
                </a:solidFill>
              </a:rPr>
              <a:t>STRANI</a:t>
            </a:r>
            <a:endParaRPr lang="sl-SI" sz="2000" b="1" dirty="0">
              <a:solidFill>
                <a:srgbClr val="0070C0"/>
              </a:solidFill>
            </a:endParaRPr>
          </a:p>
        </p:txBody>
      </p:sp>
      <p:sp>
        <p:nvSpPr>
          <p:cNvPr id="16" name="PoljeZBesedilom 15"/>
          <p:cNvSpPr txBox="1"/>
          <p:nvPr/>
        </p:nvSpPr>
        <p:spPr>
          <a:xfrm>
            <a:off x="7562850" y="5319340"/>
            <a:ext cx="1323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0070C0"/>
                </a:solidFill>
              </a:rPr>
              <a:t>VSEBINI</a:t>
            </a:r>
            <a:endParaRPr lang="sl-SI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50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</Words>
  <Application>Microsoft Office PowerPoint</Application>
  <PresentationFormat>Širokozaslonsko</PresentationFormat>
  <Paragraphs>14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Officeova tema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Andreja Nagode Burger</dc:creator>
  <cp:lastModifiedBy>Andreja Nagode Burger</cp:lastModifiedBy>
  <cp:revision>2</cp:revision>
  <dcterms:created xsi:type="dcterms:W3CDTF">2021-09-30T06:13:01Z</dcterms:created>
  <dcterms:modified xsi:type="dcterms:W3CDTF">2021-09-30T06:18:20Z</dcterms:modified>
</cp:coreProperties>
</file>