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53" y="3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AFA6-BCD9-4CA2-8199-7A6FBA0B253B}" type="datetimeFigureOut">
              <a:rPr lang="sl-SI" smtClean="0"/>
              <a:t>22. 03. 2020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4D0A-D89A-43B5-AC7A-BFDA3CBB04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66737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AFA6-BCD9-4CA2-8199-7A6FBA0B253B}" type="datetimeFigureOut">
              <a:rPr lang="sl-SI" smtClean="0"/>
              <a:t>22. 03. 2020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4D0A-D89A-43B5-AC7A-BFDA3CBB04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98856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AFA6-BCD9-4CA2-8199-7A6FBA0B253B}" type="datetimeFigureOut">
              <a:rPr lang="sl-SI" smtClean="0"/>
              <a:t>22. 03. 2020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4D0A-D89A-43B5-AC7A-BFDA3CBB04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76366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AFA6-BCD9-4CA2-8199-7A6FBA0B253B}" type="datetimeFigureOut">
              <a:rPr lang="sl-SI" smtClean="0"/>
              <a:t>22. 03. 2020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4D0A-D89A-43B5-AC7A-BFDA3CBB04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22430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AFA6-BCD9-4CA2-8199-7A6FBA0B253B}" type="datetimeFigureOut">
              <a:rPr lang="sl-SI" smtClean="0"/>
              <a:t>22. 03. 2020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4D0A-D89A-43B5-AC7A-BFDA3CBB04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7593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AFA6-BCD9-4CA2-8199-7A6FBA0B253B}" type="datetimeFigureOut">
              <a:rPr lang="sl-SI" smtClean="0"/>
              <a:t>22. 03. 2020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4D0A-D89A-43B5-AC7A-BFDA3CBB04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83404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AFA6-BCD9-4CA2-8199-7A6FBA0B253B}" type="datetimeFigureOut">
              <a:rPr lang="sl-SI" smtClean="0"/>
              <a:t>22. 03. 2020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4D0A-D89A-43B5-AC7A-BFDA3CBB04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16796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AFA6-BCD9-4CA2-8199-7A6FBA0B253B}" type="datetimeFigureOut">
              <a:rPr lang="sl-SI" smtClean="0"/>
              <a:t>22. 03. 2020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4D0A-D89A-43B5-AC7A-BFDA3CBB04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19922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AFA6-BCD9-4CA2-8199-7A6FBA0B253B}" type="datetimeFigureOut">
              <a:rPr lang="sl-SI" smtClean="0"/>
              <a:t>22. 03. 2020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4D0A-D89A-43B5-AC7A-BFDA3CBB04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66571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AFA6-BCD9-4CA2-8199-7A6FBA0B253B}" type="datetimeFigureOut">
              <a:rPr lang="sl-SI" smtClean="0"/>
              <a:t>22. 03. 2020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4D0A-D89A-43B5-AC7A-BFDA3CBB04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32799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AFA6-BCD9-4CA2-8199-7A6FBA0B253B}" type="datetimeFigureOut">
              <a:rPr lang="sl-SI" smtClean="0"/>
              <a:t>22. 03. 2020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4D0A-D89A-43B5-AC7A-BFDA3CBB04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99640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7AFA6-BCD9-4CA2-8199-7A6FBA0B253B}" type="datetimeFigureOut">
              <a:rPr lang="sl-SI" smtClean="0"/>
              <a:t>22. 03. 2020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14D0A-D89A-43B5-AC7A-BFDA3CBB04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35492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Premo sorazmerje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Načini reševanja besedilnih nalog</a:t>
            </a:r>
          </a:p>
          <a:p>
            <a:r>
              <a:rPr lang="sl-SI" dirty="0" smtClean="0"/>
              <a:t>MAT, 23.3. 2020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54449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55453" y="787819"/>
            <a:ext cx="10515600" cy="1325563"/>
          </a:xfrm>
        </p:spPr>
        <p:txBody>
          <a:bodyPr>
            <a:noAutofit/>
          </a:bodyPr>
          <a:lstStyle/>
          <a:p>
            <a:r>
              <a:rPr lang="sl-SI" sz="3200" dirty="0" smtClean="0"/>
              <a:t>Naloga: </a:t>
            </a:r>
            <a:br>
              <a:rPr lang="sl-SI" sz="3200" dirty="0" smtClean="0"/>
            </a:br>
            <a:r>
              <a:rPr lang="sl-SI" sz="2800" dirty="0" smtClean="0"/>
              <a:t>Avtomobil porabi povprečno 8 litrov bencina na 100 km dolgi poti. Koliko litrov bencina porabi na 50 km dolgi poti? Kako dolgo pot bo prevozil s 24 litri bencina?</a:t>
            </a:r>
            <a:endParaRPr lang="sl-SI" sz="28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08803" y="2826289"/>
            <a:ext cx="10515600" cy="4351338"/>
          </a:xfrm>
        </p:spPr>
        <p:txBody>
          <a:bodyPr/>
          <a:lstStyle/>
          <a:p>
            <a:r>
              <a:rPr lang="sl-SI" dirty="0" smtClean="0"/>
              <a:t>1. NAČIN REŠEVANJA: S tabelo oz. preglednico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8490" t="27673" r="5543" b="31824"/>
          <a:stretch/>
        </p:blipFill>
        <p:spPr>
          <a:xfrm>
            <a:off x="708803" y="3485070"/>
            <a:ext cx="10481094" cy="277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06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407" t="10172" r="7860" b="18336"/>
          <a:stretch/>
        </p:blipFill>
        <p:spPr>
          <a:xfrm>
            <a:off x="1446432" y="1311215"/>
            <a:ext cx="8741363" cy="416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277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83" y="1393192"/>
            <a:ext cx="7988572" cy="410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664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Označba mesta vsebine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sl-SI" dirty="0" smtClean="0"/>
                  <a:t>2</a:t>
                </a:r>
                <a:r>
                  <a:rPr lang="sl-SI" dirty="0" smtClean="0"/>
                  <a:t>. NAČIN REŠEVANJA: S sklepnim računom</a:t>
                </a:r>
              </a:p>
              <a:p>
                <a:pPr marL="0" indent="0">
                  <a:buNone/>
                </a:pPr>
                <a:endParaRPr lang="sl-SI" dirty="0"/>
              </a:p>
              <a:p>
                <a:pPr marL="0" indent="0">
                  <a:buNone/>
                </a:pPr>
                <a:r>
                  <a:rPr lang="sl-SI" sz="2400" dirty="0" smtClean="0"/>
                  <a:t>8 litrov ………   100 km</a:t>
                </a:r>
              </a:p>
              <a:p>
                <a:pPr marL="0" indent="0">
                  <a:buNone/>
                </a:pPr>
                <a:r>
                  <a:rPr lang="sl-SI" sz="2400" dirty="0" smtClean="0"/>
                  <a:t>1 liter  ………..  100:8=12, 5 km</a:t>
                </a:r>
              </a:p>
              <a:p>
                <a:pPr marL="0" indent="0">
                  <a:buNone/>
                </a:pPr>
                <a:r>
                  <a:rPr lang="sl-SI" sz="2400" dirty="0" smtClean="0"/>
                  <a:t>24 litrov ………. </a:t>
                </a:r>
                <a14:m>
                  <m:oMath xmlns:m="http://schemas.openxmlformats.org/officeDocument/2006/math">
                    <m:r>
                      <a:rPr lang="sl-SI" sz="2400" b="0" i="1" smtClean="0">
                        <a:latin typeface="Cambria Math" panose="02040503050406030204" pitchFamily="18" charset="0"/>
                      </a:rPr>
                      <m:t>12,5</m:t>
                    </m:r>
                    <m:r>
                      <a:rPr lang="sl-SI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∙24=300 </m:t>
                    </m:r>
                    <m:r>
                      <a:rPr lang="sl-SI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𝑘𝑚</m:t>
                    </m:r>
                  </m:oMath>
                </a14:m>
                <a:r>
                  <a:rPr lang="sl-SI" sz="2400" dirty="0" smtClean="0"/>
                  <a:t>                         S 24 litri bencina prevozi 300 km.</a:t>
                </a:r>
              </a:p>
              <a:p>
                <a:pPr marL="0" indent="0">
                  <a:buNone/>
                </a:pPr>
                <a:endParaRPr lang="sl-SI" sz="2400" dirty="0"/>
              </a:p>
              <a:p>
                <a:pPr marL="0" indent="0">
                  <a:buNone/>
                </a:pPr>
                <a:r>
                  <a:rPr lang="sl-SI" sz="2400" dirty="0" smtClean="0"/>
                  <a:t>100 km ………   8l</a:t>
                </a:r>
              </a:p>
              <a:p>
                <a:pPr marL="0" indent="0">
                  <a:buNone/>
                </a:pPr>
                <a:r>
                  <a:rPr lang="sl-SI" sz="2400" dirty="0" smtClean="0"/>
                  <a:t>1 km …….. 0,08 l</a:t>
                </a:r>
              </a:p>
              <a:p>
                <a:pPr marL="0" indent="0">
                  <a:buNone/>
                </a:pPr>
                <a:r>
                  <a:rPr lang="sl-SI" sz="2400" dirty="0"/>
                  <a:t>5</a:t>
                </a:r>
                <a:r>
                  <a:rPr lang="sl-SI" sz="2400" dirty="0" smtClean="0"/>
                  <a:t>0 km ……. </a:t>
                </a:r>
                <a14:m>
                  <m:oMath xmlns:m="http://schemas.openxmlformats.org/officeDocument/2006/math">
                    <m:r>
                      <a:rPr lang="sl-SI" sz="2400" b="0" i="1" smtClean="0">
                        <a:latin typeface="Cambria Math" panose="02040503050406030204" pitchFamily="18" charset="0"/>
                      </a:rPr>
                      <m:t>0,08</m:t>
                    </m:r>
                    <m:r>
                      <a:rPr lang="sl-SI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∙50=4 </m:t>
                    </m:r>
                    <m:r>
                      <a:rPr lang="sl-SI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sl-SI" sz="2400" dirty="0" smtClean="0"/>
                  <a:t>                              Na 50 km dolgi poti porabi 4 litre bencina.          </a:t>
                </a:r>
              </a:p>
            </p:txBody>
          </p:sp>
        </mc:Choice>
        <mc:Fallback>
          <p:sp>
            <p:nvSpPr>
              <p:cNvPr id="3" name="Označba mest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838200" y="227103"/>
            <a:ext cx="10515600" cy="1325563"/>
          </a:xfrm>
        </p:spPr>
        <p:txBody>
          <a:bodyPr>
            <a:noAutofit/>
          </a:bodyPr>
          <a:lstStyle/>
          <a:p>
            <a:r>
              <a:rPr lang="sl-SI" sz="3200" dirty="0" smtClean="0"/>
              <a:t>Naloga: </a:t>
            </a:r>
            <a:br>
              <a:rPr lang="sl-SI" sz="3200" dirty="0" smtClean="0"/>
            </a:br>
            <a:r>
              <a:rPr lang="sl-SI" sz="2800" dirty="0" smtClean="0"/>
              <a:t>Avtomobil porabi povprečno 8 litrov bencina na 100 km dolgi poti. Koliko litrov bencina porabi na 50 km dolgi poti? Kako dolgo pot bo prevozil s 24 litri bencina?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232723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85" y="34172"/>
            <a:ext cx="10675021" cy="1987468"/>
          </a:xfrm>
          <a:prstGeom prst="rect">
            <a:avLst/>
          </a:prstGeom>
        </p:spPr>
      </p:pic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00177" y="2021640"/>
            <a:ext cx="4976004" cy="4351338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3. NAČIN (križni račun)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sz="2000" dirty="0" smtClean="0"/>
              <a:t>8 l ……  100 km</a:t>
            </a:r>
          </a:p>
          <a:p>
            <a:pPr marL="0" indent="0">
              <a:buNone/>
            </a:pPr>
            <a:r>
              <a:rPr lang="sl-SI" sz="2000" dirty="0"/>
              <a:t> </a:t>
            </a:r>
            <a:r>
              <a:rPr lang="sl-SI" sz="2000" dirty="0" smtClean="0"/>
              <a:t>x  ……..   50 km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sz="2000" dirty="0" smtClean="0"/>
              <a:t>X= 4 litre</a:t>
            </a:r>
          </a:p>
          <a:p>
            <a:pPr marL="0" indent="0">
              <a:buNone/>
            </a:pPr>
            <a:endParaRPr lang="sl-SI" sz="2000" dirty="0" smtClean="0"/>
          </a:p>
          <a:p>
            <a:pPr marL="0" indent="0">
              <a:buNone/>
            </a:pPr>
            <a:r>
              <a:rPr lang="sl-SI" sz="2000" dirty="0" smtClean="0"/>
              <a:t>Odgovor:</a:t>
            </a:r>
          </a:p>
          <a:p>
            <a:pPr marL="0" indent="0">
              <a:buNone/>
            </a:pPr>
            <a:r>
              <a:rPr lang="sl-SI" sz="2000" dirty="0" smtClean="0"/>
              <a:t>Za 50 km dolgo pot porabi 4 litre bencina.</a:t>
            </a:r>
            <a:endParaRPr lang="sl-SI" sz="2000" dirty="0"/>
          </a:p>
        </p:txBody>
      </p:sp>
      <p:cxnSp>
        <p:nvCxnSpPr>
          <p:cNvPr id="6" name="Raven povezovalnik 5"/>
          <p:cNvCxnSpPr/>
          <p:nvPr/>
        </p:nvCxnSpPr>
        <p:spPr>
          <a:xfrm>
            <a:off x="1113837" y="3081717"/>
            <a:ext cx="557353" cy="446486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povezovalnik 7"/>
          <p:cNvCxnSpPr/>
          <p:nvPr/>
        </p:nvCxnSpPr>
        <p:spPr>
          <a:xfrm flipH="1">
            <a:off x="1008641" y="3209026"/>
            <a:ext cx="587246" cy="3191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PoljeZBesedilom 8"/>
              <p:cNvSpPr txBox="1"/>
              <p:nvPr/>
            </p:nvSpPr>
            <p:spPr>
              <a:xfrm>
                <a:off x="700177" y="3982345"/>
                <a:ext cx="1037720" cy="524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sl-SI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l-SI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∙50</m:t>
                          </m:r>
                        </m:num>
                        <m:den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9" name="PoljeZBesedilom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77" y="3982345"/>
                <a:ext cx="1037720" cy="52418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PoljeZBesedilom 9"/>
              <p:cNvSpPr txBox="1"/>
              <p:nvPr/>
            </p:nvSpPr>
            <p:spPr>
              <a:xfrm>
                <a:off x="6581955" y="2458528"/>
                <a:ext cx="4175185" cy="25517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dirty="0" smtClean="0"/>
                  <a:t>8 l ……… 100 km</a:t>
                </a:r>
              </a:p>
              <a:p>
                <a:r>
                  <a:rPr lang="sl-SI" dirty="0" smtClean="0"/>
                  <a:t>24 l ……..   Y km </a:t>
                </a:r>
              </a:p>
              <a:p>
                <a:endParaRPr lang="sl-SI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sl-SI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l-SI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  <m: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∙100</m:t>
                          </m:r>
                        </m:num>
                        <m:den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sl-SI" dirty="0" smtClean="0"/>
              </a:p>
              <a:p>
                <a:r>
                  <a:rPr lang="sl-SI" dirty="0"/>
                  <a:t> </a:t>
                </a:r>
                <a:r>
                  <a:rPr lang="sl-SI" dirty="0" smtClean="0"/>
                  <a:t>                          y= 300 km</a:t>
                </a:r>
              </a:p>
              <a:p>
                <a:endParaRPr lang="sl-SI" dirty="0"/>
              </a:p>
              <a:p>
                <a:r>
                  <a:rPr lang="sl-SI" dirty="0" smtClean="0"/>
                  <a:t>Odgovor:</a:t>
                </a:r>
              </a:p>
              <a:p>
                <a:r>
                  <a:rPr lang="sl-SI" dirty="0" smtClean="0"/>
                  <a:t> S 24 litri prevozi pot dolgo 300 km.</a:t>
                </a:r>
                <a:endParaRPr lang="sl-SI" dirty="0"/>
              </a:p>
            </p:txBody>
          </p:sp>
        </mc:Choice>
        <mc:Fallback>
          <p:sp>
            <p:nvSpPr>
              <p:cNvPr id="10" name="PoljeZBesedilom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955" y="2458528"/>
                <a:ext cx="4175185" cy="2551724"/>
              </a:xfrm>
              <a:prstGeom prst="rect">
                <a:avLst/>
              </a:prstGeom>
              <a:blipFill rotWithShape="0">
                <a:blip r:embed="rId4"/>
                <a:stretch>
                  <a:fillRect l="-1314" t="-1193" b="-2864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Raven povezovalnik 11"/>
          <p:cNvCxnSpPr/>
          <p:nvPr/>
        </p:nvCxnSpPr>
        <p:spPr>
          <a:xfrm>
            <a:off x="6978770" y="2562045"/>
            <a:ext cx="569343" cy="3709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en povezovalnik 13"/>
          <p:cNvCxnSpPr/>
          <p:nvPr/>
        </p:nvCxnSpPr>
        <p:spPr>
          <a:xfrm flipV="1">
            <a:off x="7142672" y="2656936"/>
            <a:ext cx="267419" cy="2329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1046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28636" y="1036563"/>
            <a:ext cx="10515600" cy="1325563"/>
          </a:xfrm>
        </p:spPr>
        <p:txBody>
          <a:bodyPr>
            <a:noAutofit/>
          </a:bodyPr>
          <a:lstStyle/>
          <a:p>
            <a:r>
              <a:rPr lang="sl-SI" sz="3600" dirty="0" smtClean="0"/>
              <a:t>Vaja 1: Sedaj pa samostojno reši nalogo. </a:t>
            </a:r>
            <a:br>
              <a:rPr lang="sl-SI" sz="3600" dirty="0" smtClean="0"/>
            </a:br>
            <a:r>
              <a:rPr lang="sl-SI" sz="3600" dirty="0" smtClean="0"/>
              <a:t>Rešiš jo lahko na </a:t>
            </a:r>
            <a:r>
              <a:rPr lang="sl-SI" sz="3600" dirty="0" err="1" smtClean="0"/>
              <a:t>katerkoli</a:t>
            </a:r>
            <a:r>
              <a:rPr lang="sl-SI" sz="3600" dirty="0" smtClean="0"/>
              <a:t> način. </a:t>
            </a:r>
            <a:br>
              <a:rPr lang="sl-SI" sz="3600" dirty="0" smtClean="0"/>
            </a:br>
            <a:r>
              <a:rPr lang="sl-SI" sz="3600" dirty="0" smtClean="0"/>
              <a:t/>
            </a:r>
            <a:br>
              <a:rPr lang="sl-SI" sz="3600" dirty="0" smtClean="0"/>
            </a:br>
            <a:endParaRPr lang="sl-SI" sz="3600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431" t="29215" r="3461" b="32523"/>
          <a:stretch/>
        </p:blipFill>
        <p:spPr>
          <a:xfrm>
            <a:off x="998974" y="2537776"/>
            <a:ext cx="8837115" cy="208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498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541" t="11754" r="10230" b="18346"/>
          <a:stretch/>
        </p:blipFill>
        <p:spPr>
          <a:xfrm>
            <a:off x="1203337" y="2115465"/>
            <a:ext cx="7263442" cy="3847381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1095555" y="500332"/>
            <a:ext cx="96863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Vaja 2: Prepiši v zvezek, dopolni in zapiši ugotovitve. </a:t>
            </a:r>
          </a:p>
          <a:p>
            <a:r>
              <a:rPr lang="sl-SI" sz="2800" dirty="0" smtClean="0"/>
              <a:t>Pri vsaki tabeli zapiši še enačbo premega sorazmerja. 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2421349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171</Words>
  <Application>Microsoft Office PowerPoint</Application>
  <PresentationFormat>Širokozaslonsko</PresentationFormat>
  <Paragraphs>37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Officeova tema</vt:lpstr>
      <vt:lpstr>Premo sorazmerje</vt:lpstr>
      <vt:lpstr>Naloga:  Avtomobil porabi povprečno 8 litrov bencina na 100 km dolgi poti. Koliko litrov bencina porabi na 50 km dolgi poti? Kako dolgo pot bo prevozil s 24 litri bencina?</vt:lpstr>
      <vt:lpstr>PowerPointova predstavitev</vt:lpstr>
      <vt:lpstr>PowerPointova predstavitev</vt:lpstr>
      <vt:lpstr>Naloga:  Avtomobil porabi povprečno 8 litrov bencina na 100 km dolgi poti. Koliko litrov bencina porabi na 50 km dolgi poti? Kako dolgo pot bo prevozil s 24 litri bencina?</vt:lpstr>
      <vt:lpstr>PowerPointova predstavitev</vt:lpstr>
      <vt:lpstr>Vaja 1: Sedaj pa samostojno reši nalogo.  Rešiš jo lahko na katerkoli način.   </vt:lpstr>
      <vt:lpstr>PowerPointova predstavitev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Premo sorazmerje</dc:title>
  <dc:creator>HP2017-1</dc:creator>
  <cp:lastModifiedBy>HP2017-1</cp:lastModifiedBy>
  <cp:revision>6</cp:revision>
  <dcterms:created xsi:type="dcterms:W3CDTF">2020-03-22T17:51:08Z</dcterms:created>
  <dcterms:modified xsi:type="dcterms:W3CDTF">2020-03-22T19:53:10Z</dcterms:modified>
</cp:coreProperties>
</file>