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"/>
  </p:notesMasterIdLst>
  <p:sldIdLst>
    <p:sldId id="263" r:id="rId2"/>
    <p:sldId id="268" r:id="rId3"/>
    <p:sldId id="258" r:id="rId4"/>
  </p:sldIdLst>
  <p:sldSz cx="12192000" cy="6858000"/>
  <p:notesSz cx="6858000" cy="9144000"/>
  <p:custDataLst>
    <p:tags r:id="rId6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0AC57-19B8-4F51-A580-5F763CBC5E7E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9B93B-CF6E-4380-9C4E-7918CEFE104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112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1712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139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2018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4466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8010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7970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4763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5051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635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168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203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642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760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327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0870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531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071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2D1F9BB-0D6C-4FF5-A634-D1EFE6FA4A1B}" type="datetimeFigureOut">
              <a:rPr lang="sl-SI" smtClean="0"/>
              <a:t>13.1.2020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7602-EDEA-4028-89AA-345B9C8DF41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1086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03312" y="2052918"/>
            <a:ext cx="10224051" cy="4195481"/>
          </a:xfrm>
        </p:spPr>
        <p:txBody>
          <a:bodyPr>
            <a:normAutofit/>
          </a:bodyPr>
          <a:lstStyle/>
          <a:p>
            <a:r>
              <a:rPr lang="sl-SI" sz="3200" dirty="0" smtClean="0"/>
              <a:t>Napišite uvod vaše seminarske naloge (dokončali ga boste na koncu). Mora biti dolg vsaj 10 povedi. Kaj morate v njem napisati poglejte na spletu.</a:t>
            </a:r>
          </a:p>
          <a:p>
            <a:pPr lvl="1"/>
            <a:r>
              <a:rPr lang="sl-SI" sz="2800" dirty="0" smtClean="0"/>
              <a:t>*do sedaj ste morali torej napisati uvod, okvirno kazalo in poiskati vsaj 5 virov</a:t>
            </a:r>
          </a:p>
          <a:p>
            <a:pPr lvl="1"/>
            <a:r>
              <a:rPr lang="sl-SI" sz="2800" dirty="0"/>
              <a:t>http://naloge.blogspot.com/2013/06/kako-napisati-uvod_8.html</a:t>
            </a:r>
          </a:p>
        </p:txBody>
      </p:sp>
    </p:spTree>
    <p:extLst>
      <p:ext uri="{BB962C8B-B14F-4D97-AF65-F5344CB8AC3E}">
        <p14:creationId xmlns:p14="http://schemas.microsoft.com/office/powerpoint/2010/main" val="417444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Izdelava seminarskih nalog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45334" cy="4195481"/>
          </a:xfrm>
        </p:spPr>
        <p:txBody>
          <a:bodyPr>
            <a:normAutofit/>
          </a:bodyPr>
          <a:lstStyle/>
          <a:p>
            <a:r>
              <a:rPr lang="sl-SI" sz="4000" dirty="0" smtClean="0"/>
              <a:t>Uredite strukturo naloge, da bodo pravilni razmiki, pisava, velikost znakov </a:t>
            </a:r>
            <a:r>
              <a:rPr lang="sl-SI" sz="4000" dirty="0" err="1" smtClean="0"/>
              <a:t>itd</a:t>
            </a:r>
            <a:r>
              <a:rPr lang="sl-SI" sz="4000" dirty="0" smtClean="0"/>
              <a:t>…</a:t>
            </a:r>
          </a:p>
          <a:p>
            <a:r>
              <a:rPr lang="sl-SI" sz="4000" dirty="0" smtClean="0"/>
              <a:t>Začnite s pisanjem naloge!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324256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34108" y="171577"/>
            <a:ext cx="11635783" cy="6447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sl-SI" sz="1000" b="1" dirty="0">
                <a:latin typeface="+mj-lt"/>
              </a:rPr>
              <a:t>STRUKTURA SEMINARSKE NALOGE</a:t>
            </a:r>
            <a:endParaRPr lang="sl-SI" sz="800" dirty="0">
              <a:latin typeface="+mj-lt"/>
            </a:endParaRPr>
          </a:p>
          <a:p>
            <a:pPr marL="0" indent="0">
              <a:buNone/>
            </a:pPr>
            <a:r>
              <a:rPr lang="sl-SI" sz="1000" dirty="0">
                <a:latin typeface="+mj-lt"/>
              </a:rPr>
              <a:t/>
            </a:r>
            <a:br>
              <a:rPr lang="sl-SI" sz="1000" dirty="0">
                <a:latin typeface="+mj-lt"/>
              </a:rPr>
            </a:br>
            <a:r>
              <a:rPr lang="sl-SI" sz="1000" dirty="0">
                <a:latin typeface="+mj-lt"/>
              </a:rPr>
              <a:t>Zgradba seminarske naloge je razčlenjena na naslednje prvine: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naslovna stran (šola, naslov naloge, ime in priimek, razred, mentor, predmet, kraj in datum)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kazalo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kazalo slik in tabel (slike in tabele so oštevilčene)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uvod (katero temo smo obravnavali, zakaj smo jo izbrali in kaj smo o njej zapisali – na kratko predstavimo glavna poglavja.)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glavno besedilo (obravnava teme)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zaključek/sklep (pozitivne in negativne izkušnje pri pisanju seminarske naloge, ter naše ugotovitve oz. sklepe)  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literatura in viri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priloge</a:t>
            </a:r>
            <a:br>
              <a:rPr lang="sl-SI" sz="1000" dirty="0">
                <a:latin typeface="+mj-lt"/>
              </a:rPr>
            </a:br>
            <a:endParaRPr lang="sl-SI" sz="9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TEHNIČNA NAVODILA</a:t>
            </a:r>
            <a:endParaRPr lang="sl-SI" sz="800" dirty="0">
              <a:latin typeface="+mj-lt"/>
            </a:endParaRPr>
          </a:p>
          <a:p>
            <a:pPr marL="0" indent="0">
              <a:buNone/>
            </a:pPr>
            <a:r>
              <a:rPr lang="sl-SI" sz="1000" dirty="0">
                <a:latin typeface="+mj-lt"/>
              </a:rPr>
              <a:t/>
            </a:r>
            <a:br>
              <a:rPr lang="sl-SI" sz="1000" dirty="0">
                <a:latin typeface="+mj-lt"/>
              </a:rPr>
            </a:br>
            <a:r>
              <a:rPr lang="sl-SI" sz="1000" b="1" dirty="0">
                <a:latin typeface="+mj-lt"/>
              </a:rPr>
              <a:t>Pisava: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 err="1">
                <a:latin typeface="+mj-lt"/>
              </a:rPr>
              <a:t>Verdana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velikost znakov v besedilu 12 točk pokončno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razmik med vrsticami 1,15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obojestranska poravnava besedila, razen naslovnice. </a:t>
            </a:r>
            <a:endParaRPr lang="sl-SI" sz="9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Oblika poglavij: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Vsa poglavja številčimo. Za številom ne pišemo pike. Uporabljamo sloge (vsi glavni naslovi se začnejo na novi strani):</a:t>
            </a:r>
            <a:endParaRPr lang="sl-SI" sz="900" dirty="0">
              <a:latin typeface="+mj-lt"/>
            </a:endParaRPr>
          </a:p>
          <a:p>
            <a:pPr lvl="1"/>
            <a:r>
              <a:rPr lang="sl-SI" sz="900" b="1" dirty="0">
                <a:latin typeface="+mj-lt"/>
              </a:rPr>
              <a:t>poglavja 1, 2, 3 </a:t>
            </a:r>
            <a:r>
              <a:rPr lang="sl-SI" sz="1000" b="1" dirty="0">
                <a:latin typeface="+mj-lt"/>
              </a:rPr>
              <a:t>VELIKE ČRKE, KREPKO </a:t>
            </a:r>
            <a:r>
              <a:rPr lang="sl-SI" sz="900" dirty="0">
                <a:latin typeface="+mj-lt"/>
              </a:rPr>
              <a:t>(</a:t>
            </a:r>
            <a:r>
              <a:rPr lang="sl-SI" sz="900" dirty="0" err="1">
                <a:latin typeface="+mj-lt"/>
              </a:rPr>
              <a:t>Verdana</a:t>
            </a:r>
            <a:r>
              <a:rPr lang="sl-SI" sz="900" dirty="0">
                <a:latin typeface="+mj-lt"/>
              </a:rPr>
              <a:t> 14) </a:t>
            </a:r>
          </a:p>
          <a:p>
            <a:pPr lvl="1"/>
            <a:r>
              <a:rPr lang="sl-SI" sz="900" dirty="0">
                <a:latin typeface="+mj-lt"/>
              </a:rPr>
              <a:t>poglavja 1.1, 1.2 </a:t>
            </a:r>
            <a:r>
              <a:rPr lang="sl-SI" sz="1000" dirty="0">
                <a:latin typeface="+mj-lt"/>
              </a:rPr>
              <a:t>VELIKE ČRKE </a:t>
            </a:r>
            <a:r>
              <a:rPr lang="sl-SI" sz="900" dirty="0">
                <a:latin typeface="+mj-lt"/>
              </a:rPr>
              <a:t>(</a:t>
            </a:r>
            <a:r>
              <a:rPr lang="sl-SI" sz="900" dirty="0" err="1">
                <a:latin typeface="+mj-lt"/>
              </a:rPr>
              <a:t>Verdana</a:t>
            </a:r>
            <a:r>
              <a:rPr lang="sl-SI" sz="900" dirty="0">
                <a:latin typeface="+mj-lt"/>
              </a:rPr>
              <a:t> 14) </a:t>
            </a:r>
          </a:p>
          <a:p>
            <a:pPr lvl="1"/>
            <a:r>
              <a:rPr lang="sl-SI" sz="900" b="1" dirty="0">
                <a:latin typeface="+mj-lt"/>
              </a:rPr>
              <a:t>poglavja 1.1.1, 1.1.2 male črke, krepko </a:t>
            </a:r>
            <a:r>
              <a:rPr lang="sl-SI" sz="900" dirty="0">
                <a:latin typeface="+mj-lt"/>
              </a:rPr>
              <a:t>(</a:t>
            </a:r>
            <a:r>
              <a:rPr lang="sl-SI" sz="900" dirty="0" err="1">
                <a:latin typeface="+mj-lt"/>
              </a:rPr>
              <a:t>Verdana</a:t>
            </a:r>
            <a:r>
              <a:rPr lang="sl-SI" sz="900" dirty="0">
                <a:latin typeface="+mj-lt"/>
              </a:rPr>
              <a:t> 12) </a:t>
            </a:r>
          </a:p>
          <a:p>
            <a:pPr lvl="1"/>
            <a:r>
              <a:rPr lang="sl-SI" sz="900" b="1" dirty="0">
                <a:latin typeface="+mj-lt"/>
              </a:rPr>
              <a:t>poglavja 1.1.1.1 male črke, krepko </a:t>
            </a:r>
            <a:r>
              <a:rPr lang="sl-SI" sz="900" dirty="0">
                <a:latin typeface="+mj-lt"/>
              </a:rPr>
              <a:t>(</a:t>
            </a:r>
            <a:r>
              <a:rPr lang="sl-SI" sz="900" dirty="0" err="1">
                <a:latin typeface="+mj-lt"/>
              </a:rPr>
              <a:t>Verdana</a:t>
            </a:r>
            <a:r>
              <a:rPr lang="sl-SI" sz="900" dirty="0">
                <a:latin typeface="+mj-lt"/>
              </a:rPr>
              <a:t> 12</a:t>
            </a:r>
            <a:r>
              <a:rPr lang="sl-SI" sz="900" dirty="0" smtClean="0">
                <a:latin typeface="+mj-lt"/>
              </a:rPr>
              <a:t>)</a:t>
            </a:r>
            <a:endParaRPr lang="sl-SI" sz="10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Oštevilčenje ter glava:</a:t>
            </a:r>
            <a:endParaRPr lang="sl-SI" sz="10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besedilo mora biti zaporedno oštevilčeno od prve do zadnje strani (spodaj na sredini, z arabskimi številkami)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v glavi je zapisan naslov in avtor seminarske naloge (</a:t>
            </a:r>
            <a:r>
              <a:rPr lang="sl-SI" sz="1000" dirty="0" err="1">
                <a:latin typeface="+mj-lt"/>
              </a:rPr>
              <a:t>Verdana</a:t>
            </a:r>
            <a:r>
              <a:rPr lang="sl-SI" sz="1000" dirty="0">
                <a:latin typeface="+mj-lt"/>
              </a:rPr>
              <a:t>, velike tiskane črke, velikost 8, krepko)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na naslovni strani in kazalu oštevilčenje ni zapisano.</a:t>
            </a:r>
            <a:endParaRPr lang="sl-SI" sz="9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Obseg besedila: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7–10 strani brez naslovnice in prilog (okoli 5 slik, 2 tabeli in 2 grafa).</a:t>
            </a:r>
            <a:endParaRPr lang="sl-SI" sz="9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Predlog ureditve robov</a:t>
            </a:r>
            <a:r>
              <a:rPr lang="sl-SI" sz="1000" dirty="0">
                <a:latin typeface="+mj-lt"/>
              </a:rPr>
              <a:t>: 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robovi desno, zgoraj in spodaj naj bodo 2 cm, rob levo pa 2 cm + 1 cm za vezavo.</a:t>
            </a:r>
            <a:endParaRPr lang="sl-SI" sz="9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Citiranje in viri: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urejeni po ISO standardih (najdite na spletu)</a:t>
            </a:r>
            <a:endParaRPr lang="sl-SI" sz="900" dirty="0">
              <a:latin typeface="+mj-lt"/>
            </a:endParaRPr>
          </a:p>
          <a:p>
            <a:pPr marL="0" indent="0">
              <a:buNone/>
            </a:pPr>
            <a:r>
              <a:rPr lang="sl-SI" sz="1000" b="1" dirty="0">
                <a:latin typeface="+mj-lt"/>
              </a:rPr>
              <a:t>Napotki za lepši jezik: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Seminarsko nalogo pišemo v prvi osebi množine (ugotavljamo, sklepamo, trdimo), ne pa v prvi osebi ednine (ugotavljam, sklepam, trdim).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Izogibamo se besedam in besednim zvezam, ki označujejo nedoločljive pojme (ogromno, na tisoče, brezštevilno). Ne uporabljamo izrazov, kot so: splošno je znano, vsakdo ve, vsi se strinjajo.</a:t>
            </a:r>
            <a:endParaRPr lang="sl-SI" sz="900" dirty="0">
              <a:latin typeface="+mj-lt"/>
            </a:endParaRPr>
          </a:p>
          <a:p>
            <a:pPr lvl="0"/>
            <a:r>
              <a:rPr lang="sl-SI" sz="1000" dirty="0">
                <a:latin typeface="+mj-lt"/>
              </a:rPr>
              <a:t>Uporabljajte samo tiste prevzete besede (tujke, sposojenke), ki so v strokovnem besedilu smiselne (dokazujejo strokovnost) in za katere nimamo slovenske besede ali pa slovenska beseda še ni udomačena.</a:t>
            </a:r>
            <a:endParaRPr lang="sl-SI" sz="900" dirty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sl-SI" altLang="sl-SI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934" y="-78059"/>
            <a:ext cx="3602066" cy="513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4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8e6e9abbe8c4ff42eeabb2be36e2baf612a7b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o">
  <a:themeElements>
    <a:clrScheme name="Naelektreno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Naelektreno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elektreno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2307</TotalTime>
  <Words>74</Words>
  <Application>Microsoft Office PowerPoint</Application>
  <PresentationFormat>Širokozaslonsko</PresentationFormat>
  <Paragraphs>43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Naelektreno</vt:lpstr>
      <vt:lpstr>Uvod</vt:lpstr>
      <vt:lpstr>Izdelava seminarskih nalog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IEKI</dc:title>
  <dc:creator>Nejc Mlakar</dc:creator>
  <cp:lastModifiedBy>Učilnica 21</cp:lastModifiedBy>
  <cp:revision>116</cp:revision>
  <dcterms:created xsi:type="dcterms:W3CDTF">2015-09-09T13:50:12Z</dcterms:created>
  <dcterms:modified xsi:type="dcterms:W3CDTF">2020-01-13T12:34:21Z</dcterms:modified>
</cp:coreProperties>
</file>