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023C-4101-4E79-A228-EFC39DB4593D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6B2B-A0F5-4940-9B5A-1757719E043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0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20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76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19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90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66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61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8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55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02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9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5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141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01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00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5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31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3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66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072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36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7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96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14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F92B-EFBA-4FFE-ACC1-537410FC684C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2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exels.com/photo/grancanaria-person-silhouette-the-sunset-268125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zunanje, sončni zahod, sonce, trava&#10;&#10;Opis je samodejno ustvarjen">
            <a:extLst>
              <a:ext uri="{FF2B5EF4-FFF2-40B4-BE49-F238E27FC236}">
                <a16:creationId xmlns:a16="http://schemas.microsoft.com/office/drawing/2014/main" id="{7136B567-AB69-46EE-9824-8584EE4D0B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292" b="17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jeZBesedilom 6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JOGA ZA OTROKE</a:t>
            </a:r>
          </a:p>
        </p:txBody>
      </p: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6314CEF4-091D-4DBB-8679-615AF1BF2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6650" y="2880536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0"/>
    </mc:Choice>
    <mc:Fallback xmlns="">
      <p:transition spd="slow" advTm="17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t="2394" b="4526"/>
          <a:stretch/>
        </p:blipFill>
        <p:spPr>
          <a:xfrm>
            <a:off x="7484452" y="2397368"/>
            <a:ext cx="3140731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3"/>
    </mc:Choice>
    <mc:Fallback xmlns="">
      <p:transition spd="slow" advTm="7373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1366" objId="12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4619" b="3229"/>
          <a:stretch/>
        </p:blipFill>
        <p:spPr>
          <a:xfrm>
            <a:off x="7656514" y="2450122"/>
            <a:ext cx="310952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8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40"/>
    </mc:Choice>
    <mc:Fallback xmlns="">
      <p:transition spd="slow" advTm="746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0040" objId="12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4005" r="4460" b="2791"/>
          <a:stretch/>
        </p:blipFill>
        <p:spPr>
          <a:xfrm>
            <a:off x="7656514" y="2233246"/>
            <a:ext cx="2665575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7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7"/>
    </mc:Choice>
    <mc:Fallback xmlns="">
      <p:transition spd="slow" advTm="610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9088" objId="12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3008" r="1726"/>
          <a:stretch/>
        </p:blipFill>
        <p:spPr>
          <a:xfrm>
            <a:off x="7292787" y="2455910"/>
            <a:ext cx="2855062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3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06"/>
    </mc:Choice>
    <mc:Fallback xmlns="">
      <p:transition spd="slow" advTm="622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1922" objId="120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343" t="3142" r="2590"/>
          <a:stretch/>
        </p:blipFill>
        <p:spPr>
          <a:xfrm>
            <a:off x="7700682" y="2622175"/>
            <a:ext cx="281258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79"/>
    </mc:Choice>
    <mc:Fallback xmlns="">
      <p:transition spd="slow" advTm="5847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8618" objId="12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941" t="2386" r="5182" b="4182"/>
          <a:stretch/>
        </p:blipFill>
        <p:spPr>
          <a:xfrm>
            <a:off x="7512424" y="2483224"/>
            <a:ext cx="2887041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7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65"/>
    </mc:Choice>
    <mc:Fallback xmlns="">
      <p:transition spd="slow" advTm="7406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0558" objId="120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4306" t="3118" r="5441" b="9549"/>
          <a:stretch/>
        </p:blipFill>
        <p:spPr>
          <a:xfrm>
            <a:off x="7521388" y="2451846"/>
            <a:ext cx="2865563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2"/>
    </mc:Choice>
    <mc:Fallback xmlns="">
      <p:transition spd="slow" advTm="6917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9336" objId="120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EA5382-EBD7-4538-8513-325D502B75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9568" b="103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9D9311-6B11-4C81-84B9-A37FBD73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>
                <a:solidFill>
                  <a:srgbClr val="FFFFFF"/>
                </a:solidFill>
              </a:rPr>
              <a:t>PA SI KONČAL….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KADARKOLI LAHKO VAJE SPET PONOVIŠ-SO DOBRE ZA DRŽO TELESA!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3A22B5A2-AB26-42A0-BED3-E72560214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3984780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" y="799990"/>
            <a:ext cx="8877572" cy="6227009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0172AB2-5AF9-4A0B-87B8-BF8EB0928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3828" y="510812"/>
            <a:ext cx="1416775" cy="1416775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61ADDBE6-658D-4B8E-A222-8539F1F5A5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3828" y="4542339"/>
            <a:ext cx="1416774" cy="1416774"/>
          </a:xfrm>
          <a:prstGeom prst="rect">
            <a:avLst/>
          </a:prstGeom>
        </p:spPr>
      </p:pic>
      <p:sp>
        <p:nvSpPr>
          <p:cNvPr id="6" name="Puščica: dol 5">
            <a:extLst>
              <a:ext uri="{FF2B5EF4-FFF2-40B4-BE49-F238E27FC236}">
                <a16:creationId xmlns:a16="http://schemas.microsoft.com/office/drawing/2014/main" id="{A71D9C94-25B7-45E7-9627-0BDAC70E9D16}"/>
              </a:ext>
            </a:extLst>
          </p:cNvPr>
          <p:cNvSpPr/>
          <p:nvPr/>
        </p:nvSpPr>
        <p:spPr>
          <a:xfrm>
            <a:off x="10229850" y="2305050"/>
            <a:ext cx="876300" cy="180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52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18"/>
    </mc:Choice>
    <mc:Fallback xmlns="">
      <p:transition spd="slow" advTm="52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99" name="Slika 98"/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7089574" y="1903838"/>
            <a:ext cx="295783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1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32"/>
    </mc:Choice>
    <mc:Fallback xmlns="">
      <p:transition spd="slow" advTm="703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8843" objId="12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2689"/>
          <a:stretch/>
        </p:blipFill>
        <p:spPr>
          <a:xfrm>
            <a:off x="7159434" y="1760585"/>
            <a:ext cx="328841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3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9"/>
    </mc:Choice>
    <mc:Fallback xmlns="">
      <p:transition spd="slow" advTm="678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6238" objId="1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3246"/>
          <a:stretch/>
        </p:blipFill>
        <p:spPr>
          <a:xfrm>
            <a:off x="7251701" y="2381373"/>
            <a:ext cx="311760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1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01"/>
    </mc:Choice>
    <mc:Fallback xmlns="">
      <p:transition spd="slow" advTm="6890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6941" objId="12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3382"/>
          <a:stretch/>
        </p:blipFill>
        <p:spPr>
          <a:xfrm>
            <a:off x="7429499" y="2203842"/>
            <a:ext cx="3135273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9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6"/>
    </mc:Choice>
    <mc:Fallback xmlns="">
      <p:transition spd="slow" advTm="6578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4884" objId="12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3345"/>
          <a:stretch/>
        </p:blipFill>
        <p:spPr>
          <a:xfrm>
            <a:off x="7737476" y="2244967"/>
            <a:ext cx="2753937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8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2"/>
    </mc:Choice>
    <mc:Fallback xmlns="">
      <p:transition spd="slow" advTm="7514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2642" objId="12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3810"/>
          <a:stretch/>
        </p:blipFill>
        <p:spPr>
          <a:xfrm>
            <a:off x="7569201" y="2151185"/>
            <a:ext cx="311382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4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8"/>
    </mc:Choice>
    <mc:Fallback xmlns="">
      <p:transition spd="slow" advTm="5706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5258" objId="12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3108" b="4436"/>
          <a:stretch/>
        </p:blipFill>
        <p:spPr>
          <a:xfrm>
            <a:off x="7737476" y="2250832"/>
            <a:ext cx="291935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7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2"/>
    </mc:Choice>
    <mc:Fallback xmlns="">
      <p:transition spd="slow" advTm="6532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0988" objId="12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Office PowerPoint</Application>
  <PresentationFormat>Širokozaslonsko</PresentationFormat>
  <Paragraphs>156</Paragraphs>
  <Slides>17</Slides>
  <Notes>14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Raleway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PA SI KONČAL…. KADARKOLI LAHKO VAJE SPET PONOVIŠ-SO DOBRE ZA DRŽO TELESA!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Sabina Brumen</dc:creator>
  <cp:lastModifiedBy>Sabina Brumen</cp:lastModifiedBy>
  <cp:revision>2</cp:revision>
  <dcterms:created xsi:type="dcterms:W3CDTF">2020-11-15T19:33:18Z</dcterms:created>
  <dcterms:modified xsi:type="dcterms:W3CDTF">2020-11-15T19:41:57Z</dcterms:modified>
</cp:coreProperties>
</file>