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POČITNICE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23205245"/>
      </p:ext>
    </p:extLst>
  </p:cSld>
  <p:clrMapOvr>
    <a:masterClrMapping/>
  </p:clrMapOvr>
</p:sld>
</file>

<file path=ppt/theme/theme1.xml><?xml version="1.0" encoding="utf-8"?>
<a:theme xmlns:a="http://schemas.openxmlformats.org/drawingml/2006/main" name="Kapljica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TM04033925[[fn=Kapljica]]</Template>
  <TotalTime>2</TotalTime>
  <Words>1</Words>
  <Application>Microsoft Office PowerPoint</Application>
  <PresentationFormat>Širokozaslonsko</PresentationFormat>
  <Paragraphs>1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4" baseType="lpstr">
      <vt:lpstr>Arial</vt:lpstr>
      <vt:lpstr>Tw Cen MT</vt:lpstr>
      <vt:lpstr>Kapljica</vt:lpstr>
      <vt:lpstr>POČITNICE</vt:lpstr>
    </vt:vector>
  </TitlesOfParts>
  <Company>MIZS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POČITNICE</dc:title>
  <dc:creator>Pouk 13</dc:creator>
  <cp:lastModifiedBy>Pouk 13</cp:lastModifiedBy>
  <cp:revision>1</cp:revision>
  <dcterms:created xsi:type="dcterms:W3CDTF">2019-11-18T12:27:48Z</dcterms:created>
  <dcterms:modified xsi:type="dcterms:W3CDTF">2019-11-18T12:30:46Z</dcterms:modified>
</cp:coreProperties>
</file>