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86EAD5-EADC-492A-B8FD-040A5C76B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27845"/>
            <a:ext cx="8915399" cy="1126283"/>
          </a:xfrm>
        </p:spPr>
        <p:txBody>
          <a:bodyPr/>
          <a:lstStyle/>
          <a:p>
            <a:r>
              <a:rPr lang="sl-S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PREHRANJEVALNI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SPLET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53D9FC6-456C-4F9E-8C3C-325FA76DB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27C1A46-EFD9-4C92-816B-56D337E1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1" y="2404830"/>
            <a:ext cx="2859412" cy="231040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CF3288D-E170-4429-9A6B-E96E12A09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450" y="1735707"/>
            <a:ext cx="2782501" cy="284517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333283C-39BB-499E-92B5-3544DB873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042" y="1960298"/>
            <a:ext cx="2540123" cy="262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9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A6795D04-F05F-446F-9F17-9D484A357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22" t="17545" r="18118" b="7031"/>
          <a:stretch/>
        </p:blipFill>
        <p:spPr>
          <a:xfrm>
            <a:off x="2050741" y="278687"/>
            <a:ext cx="9676661" cy="63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6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363FED4-0495-42B5-B68C-AD3DF7B1C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07" t="14725" r="27105" b="11495"/>
          <a:stretch/>
        </p:blipFill>
        <p:spPr>
          <a:xfrm>
            <a:off x="2254928" y="363983"/>
            <a:ext cx="9144000" cy="61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0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F501E8-8795-41E7-BD54-9A02F4D9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5" y="277421"/>
            <a:ext cx="8911687" cy="1280890"/>
          </a:xfrm>
        </p:spPr>
        <p:txBody>
          <a:bodyPr/>
          <a:lstStyle/>
          <a:p>
            <a:r>
              <a:rPr lang="sl-SI" dirty="0"/>
              <a:t>Delo v delovnem zvezku na strani 37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853590A-FEE7-488E-9A52-FA2946F7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812" t="13080" r="35829" b="13375"/>
          <a:stretch/>
        </p:blipFill>
        <p:spPr>
          <a:xfrm>
            <a:off x="6998565" y="972244"/>
            <a:ext cx="3796681" cy="5740874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0432434D-D134-4198-AF76-D3527878041D}"/>
              </a:ext>
            </a:extLst>
          </p:cNvPr>
          <p:cNvSpPr/>
          <p:nvPr/>
        </p:nvSpPr>
        <p:spPr>
          <a:xfrm>
            <a:off x="1953086" y="1988596"/>
            <a:ext cx="4500979" cy="3906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/>
              <a:t>Preberi besedilo v učbeniku na strani 30 in v delovnem zvezku na strani 37 ter reši prvo nalogo.</a:t>
            </a:r>
          </a:p>
        </p:txBody>
      </p:sp>
    </p:spTree>
    <p:extLst>
      <p:ext uri="{BB962C8B-B14F-4D97-AF65-F5344CB8AC3E}">
        <p14:creationId xmlns:p14="http://schemas.microsoft.com/office/powerpoint/2010/main" val="212351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724D37-47D5-44F8-8EB7-62B51348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33" y="0"/>
            <a:ext cx="3177560" cy="639192"/>
          </a:xfrm>
        </p:spPr>
        <p:txBody>
          <a:bodyPr>
            <a:normAutofit fontScale="90000"/>
          </a:bodyPr>
          <a:lstStyle/>
          <a:p>
            <a:r>
              <a:rPr lang="sl-SI" dirty="0"/>
              <a:t>ZAPIS V ZVEZEK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8BEB88-2B29-4CB4-8841-B1361871F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512" y="639192"/>
            <a:ext cx="9764589" cy="4006222"/>
          </a:xfrm>
        </p:spPr>
        <p:txBody>
          <a:bodyPr/>
          <a:lstStyle/>
          <a:p>
            <a:pPr marL="0" indent="0" algn="ctr">
              <a:buNone/>
            </a:pPr>
            <a:r>
              <a:rPr lang="sl-SI" sz="2400" b="1" dirty="0">
                <a:solidFill>
                  <a:srgbClr val="FF0000"/>
                </a:solidFill>
              </a:rPr>
              <a:t>PREHRANJEVALNI SPLET</a:t>
            </a:r>
            <a:endParaRPr lang="sl-SI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sz="2400" dirty="0"/>
          </a:p>
          <a:p>
            <a:pPr lvl="0"/>
            <a:r>
              <a:rPr lang="sl-SI" sz="2400" dirty="0"/>
              <a:t>Kadar se več prehranjevalnih verig preplete, nastane prehranjevalni splet.</a:t>
            </a:r>
          </a:p>
          <a:p>
            <a:pPr lvl="0"/>
            <a:r>
              <a:rPr lang="sl-SI" sz="2400" dirty="0"/>
              <a:t>Človek je v prehranjevalne verige vključen kot vsejedec. V preteklosti je zaradi pretiranega lova ogrozil preživetje marsikatere živalske vrste. Številne so na robu izumrtja ali so celo izumrle. </a:t>
            </a:r>
          </a:p>
          <a:p>
            <a:pPr lvl="0"/>
            <a:r>
              <a:rPr lang="sl-SI" sz="2400" dirty="0"/>
              <a:t>Primer prehranjevalnega spleta:  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B25BDDD-20E1-45C6-B7D3-C8766E1CA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850" y="3717433"/>
            <a:ext cx="3994950" cy="3013223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17C1442-937D-4CE0-BEF9-B66B50769275}"/>
              </a:ext>
            </a:extLst>
          </p:cNvPr>
          <p:cNvSpPr txBox="1"/>
          <p:nvPr/>
        </p:nvSpPr>
        <p:spPr>
          <a:xfrm>
            <a:off x="1624612" y="5078027"/>
            <a:ext cx="3994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/>
              <a:t>NALOGA: </a:t>
            </a:r>
            <a:r>
              <a:rPr lang="sl-SI" sz="2000" dirty="0"/>
              <a:t>Napiši in nariši svoj primer prehranjevalnega spleta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D888B7DA-1301-4393-A946-D7FD4A1B9392}"/>
              </a:ext>
            </a:extLst>
          </p:cNvPr>
          <p:cNvSpPr/>
          <p:nvPr/>
        </p:nvSpPr>
        <p:spPr>
          <a:xfrm>
            <a:off x="1438183" y="4802819"/>
            <a:ext cx="4856085" cy="132277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8783409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</TotalTime>
  <Words>89</Words>
  <Application>Microsoft Office PowerPoint</Application>
  <PresentationFormat>Širokozaslonsko</PresentationFormat>
  <Paragraphs>10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Šelest</vt:lpstr>
      <vt:lpstr>PREHRANJEVALNI SPLET</vt:lpstr>
      <vt:lpstr>PowerPointova predstavitev</vt:lpstr>
      <vt:lpstr>PowerPointova predstavitev</vt:lpstr>
      <vt:lpstr>Delo v delovnem zvezku na strani 37</vt:lpstr>
      <vt:lpstr>ZAPIS V ZVEZEK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PREHRANJEVALNI SPLET</dc:title>
  <dc:creator>OŠ Lenart 03</dc:creator>
  <cp:lastModifiedBy>OŠ Lenart 03</cp:lastModifiedBy>
  <cp:revision>2</cp:revision>
  <dcterms:created xsi:type="dcterms:W3CDTF">2021-11-17T16:35:50Z</dcterms:created>
  <dcterms:modified xsi:type="dcterms:W3CDTF">2021-11-17T16:45:10Z</dcterms:modified>
</cp:coreProperties>
</file>