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19A93-9E36-4151-AC31-0B2BB7F60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4FAD08-0E37-484A-AC46-E4E9E5FA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84528F-5768-4937-8E9B-7597CBFB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246BAE-2B29-4961-9B0C-57C9CC09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107550-2DF2-4530-866E-A6438CBD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5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7099F-C2F5-4CAA-BA11-492C98E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200EDFF-8986-476F-A50D-126D04697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0E0D7F-747E-406F-8183-E015409A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9481EB-344F-430C-944B-2501D049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95B88F-756A-43DB-80AA-0EE54A4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04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3196461-B1EB-4574-B8F6-8692A18EC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B8C1133-D34E-4BE7-AB05-172EB3F35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41AC6F-79B9-4363-8183-34DB1094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F0638B-3309-4444-AAA3-D864BC77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CBA9AD-079E-4E47-9BE0-2D79FC7E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1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B0F55-EBDB-4679-822C-D6CA6069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644BC2-2817-4F85-AEA5-D2AF580F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0F7DB9-D407-4A2C-9E20-6ECB714C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4EE001-1FB5-436C-B116-D115E4A0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D37653-3946-48B0-B7D7-74E1E331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13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D9D328-0CC7-4410-B195-00B2616A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C020580-E084-40BE-8FCE-89FCFB2D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B58A8D-9388-4F5D-B2B2-E2ABAA98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BCCB18-16CD-40C6-9050-BA810691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5102EA-F869-44D3-9F32-4C947ED5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AD5BD4-1126-43DF-BF5E-C30FD6C9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2E6EA1-E92D-4D1B-B5C0-725EB60C5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D72070-E89E-4575-88B3-25DBAFEB2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1F7BC53-F47E-4C1D-9B7C-5D87401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914F25-058A-45A5-BDC1-59CF92F7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6E69EB7-6A2C-4973-9153-24B6E4CF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62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3F35A-A0BD-41EE-B471-1046579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D540C0F-F2E8-40A5-A369-24CA48DD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0AC473F-52D3-4360-9C06-32392144D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C7E260D-8CBC-4D73-9840-240A20AE7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673B884-720A-4CAF-A095-B3BAD16C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5457CBD-B68E-402D-8F2A-BFE82F18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DBD6C75-0C73-4D4E-9858-637473EE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F9DBBCC-3332-4D96-9379-981E6298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46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A042C-1C92-4CF9-B50E-195A9602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BE989B4-B2F8-4C44-A5C2-BCF302DA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227C14B-2A77-45B8-96C9-61C6697B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2728E09-0830-4A92-995C-60EDF07F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1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3885AA4-90B3-40FB-AB7C-F6D8056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46D0CA7-24C3-47AA-9D62-23E60499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BC08FFE-88C4-414D-9EBF-6E61CD41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60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4264B-BB49-4151-BD29-E642A0A7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0ACD5D-6904-43C8-A806-0E4B2BEF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AE30684-1F82-4782-B13B-CA1D634B0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253790-C9DD-425E-B289-AAD85FAE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8CB4349-5918-4304-94FC-5A4040AF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F2164F1-DED8-48D3-A999-712C3F43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8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2F229-7B97-4175-B14D-95862AC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315D13D-3DA1-4DCD-9AD0-8FA702C5F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4401A2A-0DB3-4FC9-9276-B002E92C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D937A60-1911-4E1B-8A49-1AA52883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6BB20B9-FD0E-4A5E-AA86-C7A9F1A9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1C7453-8622-42B3-BF2D-EF9F15A5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7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A09143-A9CC-43DF-990F-F1523F09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CF6B37-B3EE-49CF-AAFA-DEADFDED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627539-0D61-42CD-908C-73493277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0E4B-26BF-4792-84B7-3929366248F1}" type="datetimeFigureOut">
              <a:rPr lang="sl-SI" smtClean="0"/>
              <a:t>15. 11. 2020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25C911-B3D8-4FE9-B413-6DC013EA0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21B761-B76F-4860-A633-FC6D4996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04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45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748E525-270B-44EE-8429-4EA184B4B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4079614"/>
            <a:ext cx="9966960" cy="1560320"/>
          </a:xfrm>
        </p:spPr>
        <p:txBody>
          <a:bodyPr>
            <a:normAutofit/>
          </a:bodyPr>
          <a:lstStyle/>
          <a:p>
            <a:r>
              <a:rPr lang="sl-SI" sz="4900" dirty="0">
                <a:solidFill>
                  <a:srgbClr val="645A4E"/>
                </a:solidFill>
              </a:rPr>
              <a:t>USTVARJANJE IZ NARAVNIH MATERIALOV</a:t>
            </a:r>
          </a:p>
        </p:txBody>
      </p:sp>
      <p:pic>
        <p:nvPicPr>
          <p:cNvPr id="6146" name="Picture 2" descr="Natural Materials">
            <a:extLst>
              <a:ext uri="{FF2B5EF4-FFF2-40B4-BE49-F238E27FC236}">
                <a16:creationId xmlns:a16="http://schemas.microsoft.com/office/drawing/2014/main" id="{C9C169F2-0D7C-4604-AB48-0383A890A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r="1" b="9203"/>
          <a:stretch/>
        </p:blipFill>
        <p:spPr bwMode="auto">
          <a:xfrm>
            <a:off x="243840" y="23749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74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E41EC3-0BB0-4461-935A-ECD9385D6343}"/>
              </a:ext>
            </a:extLst>
          </p:cNvPr>
          <p:cNvSpPr txBox="1"/>
          <p:nvPr/>
        </p:nvSpPr>
        <p:spPr>
          <a:xfrm>
            <a:off x="7717535" y="238760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4E2E03-DB9C-486C-9A2B-CCCA165CF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2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ustavi, znak, oblačila, rdeča&#10;&#10;Opis je samodejno ustvarjen">
            <a:extLst>
              <a:ext uri="{FF2B5EF4-FFF2-40B4-BE49-F238E27FC236}">
                <a16:creationId xmlns:a16="http://schemas.microsoft.com/office/drawing/2014/main" id="{3574CAC3-8E12-4D06-8182-20A5C47B6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7" r="2898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7AD231-D8EC-43B6-A22F-629CA86F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761172"/>
            <a:ext cx="5774264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ČESA ŽE DOLGO NISI POČEL?</a:t>
            </a:r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Pa tako si želiš!</a:t>
            </a:r>
          </a:p>
          <a:p>
            <a:pPr marL="0" indent="0">
              <a:buNone/>
            </a:pPr>
            <a:r>
              <a:rPr lang="sl-SI" sz="3600" dirty="0"/>
              <a:t>A ne moreš.</a:t>
            </a:r>
          </a:p>
          <a:p>
            <a:pPr marL="0" indent="0">
              <a:buNone/>
            </a:pPr>
            <a:r>
              <a:rPr lang="sl-SI" sz="3600" dirty="0"/>
              <a:t>Zaradi karantene!</a:t>
            </a:r>
          </a:p>
        </p:txBody>
      </p:sp>
    </p:spTree>
    <p:extLst>
      <p:ext uri="{BB962C8B-B14F-4D97-AF65-F5344CB8AC3E}">
        <p14:creationId xmlns:p14="http://schemas.microsoft.com/office/powerpoint/2010/main" val="3455912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47406-FD1B-4FF8-B024-8254C3B6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Pojdi v NARAVO in iz naravnih materialov ustvari tisto, kar najbolj pogrešaš!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73B3C1-1BFC-4341-8D18-20D21C1C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15" y="2749550"/>
            <a:ext cx="11367770" cy="398462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4100" dirty="0"/>
              <a:t>Ustvarjaj kar na tleh.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100" dirty="0"/>
              <a:t>POMEMBNA JE:</a:t>
            </a:r>
          </a:p>
          <a:p>
            <a:pPr algn="ctr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Ustvarjalnost.</a:t>
            </a:r>
          </a:p>
          <a:p>
            <a:pPr algn="ctr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Velikost – vsaj pol metra.</a:t>
            </a:r>
          </a:p>
          <a:p>
            <a:pPr algn="ctr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različnih materialov.</a:t>
            </a:r>
          </a:p>
          <a:p>
            <a:pPr algn="ctr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barv (sedaj je v naravi veliko barvnih materialov).</a:t>
            </a:r>
          </a:p>
        </p:txBody>
      </p:sp>
      <p:pic>
        <p:nvPicPr>
          <p:cNvPr id="4" name="Picture 2" descr="Natural Materials">
            <a:extLst>
              <a:ext uri="{FF2B5EF4-FFF2-40B4-BE49-F238E27FC236}">
                <a16:creationId xmlns:a16="http://schemas.microsoft.com/office/drawing/2014/main" id="{AFE653F0-4FED-4ACD-96E5-C65B27E7F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4" b="3215"/>
          <a:stretch/>
        </p:blipFill>
        <p:spPr bwMode="auto">
          <a:xfrm>
            <a:off x="0" y="1449389"/>
            <a:ext cx="1219200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1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232CA-E36E-419E-A9B6-70AFCD6A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NARAVA NAM PONUJA LIKOVNI MATERIAL</a:t>
            </a:r>
            <a:endParaRPr lang="sl-SI"/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97954E05-EFBC-45B9-968E-50D084C7233F}"/>
              </a:ext>
            </a:extLst>
          </p:cNvPr>
          <p:cNvSpPr/>
          <p:nvPr/>
        </p:nvSpPr>
        <p:spPr>
          <a:xfrm>
            <a:off x="1420845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Listje</a:t>
            </a:r>
            <a:endParaRPr lang="en-US" sz="3600" kern="1200" dirty="0"/>
          </a:p>
        </p:txBody>
      </p: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id="{19C0B210-18D0-43F0-9552-AD072E7B0CA7}"/>
              </a:ext>
            </a:extLst>
          </p:cNvPr>
          <p:cNvSpPr/>
          <p:nvPr/>
        </p:nvSpPr>
        <p:spPr>
          <a:xfrm>
            <a:off x="381278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Cvetovi</a:t>
            </a:r>
            <a:endParaRPr lang="en-US" sz="3600" kern="1200" dirty="0"/>
          </a:p>
        </p:txBody>
      </p:sp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F2A29E59-8939-4263-B308-0FEBD31B7CBF}"/>
              </a:ext>
            </a:extLst>
          </p:cNvPr>
          <p:cNvSpPr/>
          <p:nvPr/>
        </p:nvSpPr>
        <p:spPr>
          <a:xfrm>
            <a:off x="620472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Veje</a:t>
            </a:r>
            <a:endParaRPr lang="en-US" sz="3600" kern="1200" dirty="0"/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AD2A4D09-A97F-466D-A58C-71B5D9D43537}"/>
              </a:ext>
            </a:extLst>
          </p:cNvPr>
          <p:cNvSpPr/>
          <p:nvPr/>
        </p:nvSpPr>
        <p:spPr>
          <a:xfrm>
            <a:off x="859666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Storži</a:t>
            </a:r>
            <a:endParaRPr lang="en-US" sz="3600" kern="1200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CA0E4AF9-5903-4F22-B101-B8F4DC9A5518}"/>
              </a:ext>
            </a:extLst>
          </p:cNvPr>
          <p:cNvSpPr/>
          <p:nvPr/>
        </p:nvSpPr>
        <p:spPr>
          <a:xfrm>
            <a:off x="1420845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Kamenje</a:t>
            </a:r>
            <a:endParaRPr lang="en-US" sz="3600" kern="1200" dirty="0"/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14448D99-EC59-408C-96D3-DB8249717B50}"/>
              </a:ext>
            </a:extLst>
          </p:cNvPr>
          <p:cNvSpPr/>
          <p:nvPr/>
        </p:nvSpPr>
        <p:spPr>
          <a:xfrm>
            <a:off x="381278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Plodovi </a:t>
            </a:r>
            <a:endParaRPr lang="en-US" sz="3600" kern="120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EB77B8ED-8CD9-4714-AFDD-9398EA8B4B43}"/>
              </a:ext>
            </a:extLst>
          </p:cNvPr>
          <p:cNvSpPr/>
          <p:nvPr/>
        </p:nvSpPr>
        <p:spPr>
          <a:xfrm>
            <a:off x="620472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Semena</a:t>
            </a:r>
            <a:endParaRPr lang="en-US" sz="3600" kern="1200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AAF2862E-292B-4376-8FF4-E3F93770BB4E}"/>
              </a:ext>
            </a:extLst>
          </p:cNvPr>
          <p:cNvSpPr/>
          <p:nvPr/>
        </p:nvSpPr>
        <p:spPr>
          <a:xfrm>
            <a:off x="859666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Trava</a:t>
            </a:r>
            <a:endParaRPr lang="en-US" sz="3600" kern="1200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46DCFA5B-F477-4227-831D-09A88FD394F0}"/>
              </a:ext>
            </a:extLst>
          </p:cNvPr>
          <p:cNvSpPr/>
          <p:nvPr/>
        </p:nvSpPr>
        <p:spPr>
          <a:xfrm>
            <a:off x="381278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Ptičja peresa</a:t>
            </a:r>
            <a:endParaRPr lang="en-US" sz="3600" kern="1200"/>
          </a:p>
        </p:txBody>
      </p: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27D6DB25-572A-4BD2-B17B-1D298578B2A4}"/>
              </a:ext>
            </a:extLst>
          </p:cNvPr>
          <p:cNvSpPr/>
          <p:nvPr/>
        </p:nvSpPr>
        <p:spPr>
          <a:xfrm>
            <a:off x="620472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2800" dirty="0"/>
              <a:t>In še mnogi drugi.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7911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A898E9-EFD6-4571-A041-0991E6FD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/>
              <a:t>NARAVA NAM PONUJA MOŽNOST ZA USTVARJANJE</a:t>
            </a:r>
            <a:r>
              <a:rPr lang="sl-SI" sz="3800" dirty="0"/>
              <a:t>.</a:t>
            </a:r>
            <a:endParaRPr lang="en-US" sz="3800" dirty="0"/>
          </a:p>
        </p:txBody>
      </p:sp>
      <p:pic>
        <p:nvPicPr>
          <p:cNvPr id="10242" name="Picture 2" descr="Natural Materials">
            <a:extLst>
              <a:ext uri="{FF2B5EF4-FFF2-40B4-BE49-F238E27FC236}">
                <a16:creationId xmlns:a16="http://schemas.microsoft.com/office/drawing/2014/main" id="{8E6263FD-8610-4739-8F40-95F6CE0DB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5938"/>
          <a:stretch/>
        </p:blipFill>
        <p:spPr bwMode="auto">
          <a:xfrm>
            <a:off x="20" y="-19049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a, ki vsebuje besede zunanje, voda, plaža, ovca&#10;&#10;Opis je samodejno ustvarjen">
            <a:extLst>
              <a:ext uri="{FF2B5EF4-FFF2-40B4-BE49-F238E27FC236}">
                <a16:creationId xmlns:a16="http://schemas.microsoft.com/office/drawing/2014/main" id="{057FB381-6FF3-4251-BD11-7C426D702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0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5F92C1-E5E2-46B5-9999-3C84335F6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9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FC011A2-E2E0-4301-9BEB-AC96CE977075}"/>
              </a:ext>
            </a:extLst>
          </p:cNvPr>
          <p:cNvSpPr txBox="1"/>
          <p:nvPr/>
        </p:nvSpPr>
        <p:spPr>
          <a:xfrm>
            <a:off x="5135089" y="5455920"/>
            <a:ext cx="4049551" cy="7061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Adam Long: </a:t>
            </a:r>
            <a:r>
              <a:rPr lang="en-US" sz="3000" dirty="0" err="1">
                <a:latin typeface="+mj-lt"/>
                <a:ea typeface="+mj-ea"/>
                <a:cs typeface="+mj-cs"/>
              </a:rPr>
              <a:t>Aglain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ples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5A9BF5-8D5C-48F9-B870-4A5617DF7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8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2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1307A2A-B64B-4DBE-AD73-02DAD6597EAD}"/>
              </a:ext>
            </a:extLst>
          </p:cNvPr>
          <p:cNvSpPr txBox="1"/>
          <p:nvPr/>
        </p:nvSpPr>
        <p:spPr>
          <a:xfrm>
            <a:off x="6542535" y="5110480"/>
            <a:ext cx="3353305" cy="7417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274DB8-6D8A-4E3A-A7E6-81F91EE80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r="-1" b="-1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3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00DD85C-3CD7-41FC-B54E-EC195F1A7BD1}"/>
              </a:ext>
            </a:extLst>
          </p:cNvPr>
          <p:cNvSpPr txBox="1"/>
          <p:nvPr/>
        </p:nvSpPr>
        <p:spPr>
          <a:xfrm>
            <a:off x="8083295" y="5201920"/>
            <a:ext cx="2574545" cy="5592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C58DB9-0F80-4A19-8A91-57EA2E1A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4" r="2" b="727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EBFBBAC-D526-4421-B063-8C0EA698CE53}"/>
              </a:ext>
            </a:extLst>
          </p:cNvPr>
          <p:cNvSpPr txBox="1"/>
          <p:nvPr/>
        </p:nvSpPr>
        <p:spPr>
          <a:xfrm>
            <a:off x="7829295" y="195072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9BD1CD8-F14A-40FF-B6D4-CFDD0D742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107</Words>
  <Application>Microsoft Office PowerPoint</Application>
  <PresentationFormat>Širokozaslonsko</PresentationFormat>
  <Paragraphs>30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USTVARJANJE IZ NARAVNIH MATERIALOV</vt:lpstr>
      <vt:lpstr>NARAVA NAM PONUJA LIKOVNI MATERIAL</vt:lpstr>
      <vt:lpstr>NARAVA NAM PONUJA MOŽNOST ZA USTVARJANJE.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Pojdi v NARAVO in iz naravnih materialov ustvari tisto, kar najbolj pogrešaš!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LIKOVNO USTAVRJANJE IZ NARAVNIH MATERIALOV</dc:title>
  <dc:creator>Ana Breznik</dc:creator>
  <cp:lastModifiedBy>Sabina Brumen</cp:lastModifiedBy>
  <cp:revision>7</cp:revision>
  <dcterms:created xsi:type="dcterms:W3CDTF">2020-04-06T20:03:50Z</dcterms:created>
  <dcterms:modified xsi:type="dcterms:W3CDTF">2020-11-15T19:49:49Z</dcterms:modified>
</cp:coreProperties>
</file>