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lientmoji">
            <a:extLst>
              <a:ext uri="{FF2B5EF4-FFF2-40B4-BE49-F238E27FC236}">
                <a16:creationId xmlns:a16="http://schemas.microsoft.com/office/drawing/2014/main" id="{13D142BA-389A-4AB4-AAC1-2255BDFC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210502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entmoji">
            <a:extLst>
              <a:ext uri="{FF2B5EF4-FFF2-40B4-BE49-F238E27FC236}">
                <a16:creationId xmlns:a16="http://schemas.microsoft.com/office/drawing/2014/main" id="{8E88FEAF-E17B-40E0-85DE-A26CB4FB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7" y="1473200"/>
            <a:ext cx="4551680" cy="45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F378A0C2-D1D5-46EE-985E-627F84D8AF69}"/>
              </a:ext>
            </a:extLst>
          </p:cNvPr>
          <p:cNvSpPr/>
          <p:nvPr/>
        </p:nvSpPr>
        <p:spPr>
          <a:xfrm>
            <a:off x="335863" y="376534"/>
            <a:ext cx="117704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Seštevamo in odštevamo števila</a:t>
            </a:r>
          </a:p>
          <a:p>
            <a:pPr algn="ctr"/>
            <a:r>
              <a:rPr lang="sl-SI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 10 000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54F1D64-F7A9-44D0-A80D-ECAEB21CF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7"/>
    </mc:Choice>
    <mc:Fallback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146F3E4-307F-4042-BDB1-0270BDFDB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13185" r="33667" b="28593"/>
          <a:stretch/>
        </p:blipFill>
        <p:spPr>
          <a:xfrm>
            <a:off x="2682240" y="338551"/>
            <a:ext cx="6228080" cy="618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14DF751F-A833-4DD8-B99D-75A7A5993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6"/>
    </mc:Choice>
    <mc:Fallback>
      <p:transition spd="slow" advTm="7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9" x="5305425" y="2720975"/>
          <p14:tracePt t="8502" x="5251450" y="2711450"/>
          <p14:tracePt t="8509" x="5195888" y="2711450"/>
          <p14:tracePt t="8517" x="5086350" y="2711450"/>
          <p14:tracePt t="8524" x="4995863" y="2711450"/>
          <p14:tracePt t="8534" x="4886325" y="2711450"/>
          <p14:tracePt t="8542" x="4813300" y="2711450"/>
          <p14:tracePt t="8550" x="4740275" y="2711450"/>
          <p14:tracePt t="8559" x="4684713" y="2711450"/>
          <p14:tracePt t="8566" x="4648200" y="2711450"/>
          <p14:tracePt t="8573" x="4621213" y="2711450"/>
          <p14:tracePt t="8796" x="4667250" y="2711450"/>
          <p14:tracePt t="8805" x="4830763" y="2740025"/>
          <p14:tracePt t="8814" x="5022850" y="2767013"/>
          <p14:tracePt t="8823" x="5214938" y="2784475"/>
          <p14:tracePt t="8829" x="5480050" y="2830513"/>
          <p14:tracePt t="8837" x="5762625" y="2867025"/>
          <p14:tracePt t="8845" x="6091238" y="2930525"/>
          <p14:tracePt t="8854" x="6319838" y="2949575"/>
          <p14:tracePt t="8862" x="6565900" y="2986088"/>
          <p14:tracePt t="8868" x="6731000" y="2995613"/>
          <p14:tracePt t="8876" x="6877050" y="2995613"/>
          <p14:tracePt t="8893" x="7013575" y="2995613"/>
          <p14:tracePt t="8899" x="7023100" y="2995613"/>
          <p14:tracePt t="8907" x="7040563" y="2995613"/>
          <p14:tracePt t="9069" x="7023100" y="3032125"/>
          <p14:tracePt t="9077" x="7013575" y="3049588"/>
          <p14:tracePt t="9087" x="6967538" y="3095625"/>
          <p14:tracePt t="9093" x="6923088" y="3132138"/>
          <p14:tracePt t="9101" x="6886575" y="3151188"/>
          <p14:tracePt t="9108" x="6840538" y="3195638"/>
          <p14:tracePt t="9119" x="6794500" y="3232150"/>
          <p14:tracePt t="9125" x="6731000" y="3268663"/>
          <p14:tracePt t="9134" x="6667500" y="3324225"/>
          <p14:tracePt t="9140" x="6584950" y="3378200"/>
          <p14:tracePt t="9150" x="6521450" y="3414713"/>
          <p14:tracePt t="9157" x="6438900" y="3460750"/>
          <p14:tracePt t="9164" x="6356350" y="3516313"/>
          <p14:tracePt t="9172" x="6237288" y="3589338"/>
          <p14:tracePt t="9184" x="6118225" y="3643313"/>
          <p14:tracePt t="9191" x="6027738" y="3689350"/>
          <p14:tracePt t="9196" x="5908675" y="3779838"/>
          <p14:tracePt t="9202" x="5808663" y="3816350"/>
          <p14:tracePt t="9212" x="5689600" y="3881438"/>
          <p14:tracePt t="9219" x="5607050" y="3944938"/>
          <p14:tracePt t="9228" x="5524500" y="4000500"/>
          <p14:tracePt t="9235" x="5443538" y="4054475"/>
          <p14:tracePt t="9245" x="5378450" y="4110038"/>
          <p14:tracePt t="9251" x="5314950" y="4146550"/>
          <p14:tracePt t="9260" x="5260975" y="4200525"/>
          <p14:tracePt t="9268" x="5195888" y="4264025"/>
          <p14:tracePt t="9278" x="5159375" y="4292600"/>
          <p14:tracePt t="9283" x="5141913" y="4319588"/>
          <p14:tracePt t="9292" x="5114925" y="4346575"/>
          <p14:tracePt t="9298" x="5114925" y="4365625"/>
          <p14:tracePt t="9315" x="5114925" y="4373563"/>
          <p14:tracePt t="9412" x="5114925" y="4392613"/>
          <p14:tracePt t="9429" x="5114925" y="4410075"/>
          <p14:tracePt t="9486" x="5114925" y="4419600"/>
          <p14:tracePt t="9613" x="5114925" y="4438650"/>
          <p14:tracePt t="9629" x="5114925" y="4446588"/>
          <p14:tracePt t="9639" x="5132388" y="4446588"/>
          <p14:tracePt t="9645" x="5251450" y="4446588"/>
          <p14:tracePt t="9655" x="5360988" y="4446588"/>
          <p14:tracePt t="9662" x="5507038" y="4456113"/>
          <p14:tracePt t="9672" x="5634038" y="4492625"/>
          <p14:tracePt t="9678" x="6064250" y="4548188"/>
          <p14:tracePt t="9685" x="6264275" y="4548188"/>
          <p14:tracePt t="9693" x="6511925" y="4565650"/>
          <p14:tracePt t="9703" x="6684963" y="4611688"/>
          <p14:tracePt t="9711" x="6831013" y="4638675"/>
          <p14:tracePt t="9716" x="6996113" y="4657725"/>
          <p14:tracePt t="9726" x="7069138" y="4657725"/>
          <p14:tracePt t="9733" x="7169150" y="4684713"/>
          <p14:tracePt t="9739" x="7186613" y="4684713"/>
          <p14:tracePt t="9747" x="7196138" y="4684713"/>
          <p14:tracePt t="10127" x="7205663" y="4694238"/>
          <p14:tracePt t="10136" x="7150100" y="4711700"/>
          <p14:tracePt t="10139" x="7013575" y="4711700"/>
          <p14:tracePt t="10150" x="6867525" y="4711700"/>
          <p14:tracePt t="10160" x="6721475" y="4711700"/>
          <p14:tracePt t="10168" x="6557963" y="4711700"/>
          <p14:tracePt t="10174" x="6410325" y="4711700"/>
          <p14:tracePt t="10183" x="6246813" y="4711700"/>
          <p14:tracePt t="10192" x="6127750" y="4675188"/>
          <p14:tracePt t="10198" x="6073775" y="4665663"/>
          <p14:tracePt t="10206" x="5991225" y="4657725"/>
          <p14:tracePt t="10214" x="5972175" y="4648200"/>
          <p14:tracePt t="10221" x="5972175" y="4638675"/>
          <p14:tracePt t="10293" x="5954713" y="4638675"/>
          <p14:tracePt t="10302" x="5918200" y="4621213"/>
          <p14:tracePt t="10310" x="5862638" y="4556125"/>
          <p14:tracePt t="10315" x="5745163" y="4483100"/>
          <p14:tracePt t="10325" x="5643563" y="4410075"/>
          <p14:tracePt t="10331" x="5543550" y="4319588"/>
          <p14:tracePt t="10342" x="5387975" y="4219575"/>
          <p14:tracePt t="10347" x="5251450" y="4090988"/>
          <p14:tracePt t="10359" x="5078413" y="3927475"/>
          <p14:tracePt t="10363" x="4913313" y="3771900"/>
          <p14:tracePt t="10372" x="4638675" y="3543300"/>
          <p14:tracePt t="10379" x="4484688" y="3370263"/>
          <p14:tracePt t="10392" x="4402138" y="3287713"/>
          <p14:tracePt t="10397" x="4310063" y="3187700"/>
          <p14:tracePt t="10404" x="4292600" y="3122613"/>
          <p14:tracePt t="10412" x="4265613" y="3059113"/>
          <p14:tracePt t="10424" x="4237038" y="3005138"/>
          <p14:tracePt t="10428" x="4237038" y="2959100"/>
          <p14:tracePt t="10435" x="4237038" y="2894013"/>
          <p14:tracePt t="10443" x="4237038" y="2830513"/>
          <p14:tracePt t="10455" x="4237038" y="2794000"/>
          <p14:tracePt t="10460" x="4237038" y="2740025"/>
          <p14:tracePt t="10468" x="4237038" y="2693988"/>
          <p14:tracePt t="10476" x="4237038" y="2657475"/>
          <p14:tracePt t="10484" x="4237038" y="2611438"/>
          <p14:tracePt t="10500" x="4237038" y="2574925"/>
          <p14:tracePt t="10508" x="4256088" y="2538413"/>
          <p14:tracePt t="10515" x="4292600" y="2511425"/>
          <p14:tracePt t="10524" x="4302125" y="2492375"/>
          <p14:tracePt t="10531" x="4329113" y="2455863"/>
          <p14:tracePt t="10540" x="4356100" y="2411413"/>
          <p14:tracePt t="10547" x="4429125" y="2328863"/>
          <p14:tracePt t="10557" x="4492625" y="2265363"/>
          <p14:tracePt t="10563" x="4529138" y="2200275"/>
          <p14:tracePt t="10571" x="4584700" y="2146300"/>
          <p14:tracePt t="10580" x="4648200" y="2082800"/>
          <p14:tracePt t="10588" x="4684713" y="2036763"/>
          <p14:tracePt t="10595" x="4711700" y="2000250"/>
          <p14:tracePt t="10605" x="4757738" y="1935163"/>
          <p14:tracePt t="10612" x="4784725" y="1908175"/>
          <p14:tracePt t="10620" x="4803775" y="1871663"/>
          <p14:tracePt t="10627" x="4840288" y="1817688"/>
          <p14:tracePt t="10635" x="4849813" y="1798638"/>
          <p14:tracePt t="10643" x="4867275" y="1781175"/>
          <p14:tracePt t="10652" x="4903788" y="1744663"/>
          <p14:tracePt t="10659" x="4913313" y="1716088"/>
          <p14:tracePt t="10668" x="4922838" y="1698625"/>
          <p14:tracePt t="10676" x="4932363" y="1689100"/>
          <p14:tracePt t="10684" x="4932363" y="1671638"/>
          <p14:tracePt t="10692" x="4940300" y="1652588"/>
          <p14:tracePt t="10708" x="4940300" y="1635125"/>
          <p14:tracePt t="10724" x="4940300" y="1625600"/>
          <p14:tracePt t="10731" x="4940300" y="1616075"/>
          <p14:tracePt t="10740" x="4940300" y="1606550"/>
          <p14:tracePt t="10746" x="4949825" y="1579563"/>
          <p14:tracePt t="10755" x="4959350" y="1562100"/>
          <p14:tracePt t="10763" x="4959350" y="1543050"/>
          <p14:tracePt t="10771" x="4968875" y="1525588"/>
          <p14:tracePt t="10778" x="4968875" y="1497013"/>
          <p14:tracePt t="10787" x="4968875" y="1460500"/>
          <p14:tracePt t="10795" x="4968875" y="1433513"/>
          <p14:tracePt t="10804" x="4976813" y="1406525"/>
          <p14:tracePt t="10811" x="4986338" y="1387475"/>
          <p14:tracePt t="10820" x="4986338" y="1360488"/>
          <p14:tracePt t="10826" x="4986338" y="1350963"/>
          <p14:tracePt t="10836" x="4986338" y="1333500"/>
          <p14:tracePt t="10843" x="4995863" y="1323975"/>
          <p14:tracePt t="10852" x="4995863" y="1306513"/>
          <p14:tracePt t="10868" x="4995863" y="1287463"/>
          <p14:tracePt t="10877" x="4995863" y="1277938"/>
          <p14:tracePt t="10884" x="4995863" y="1260475"/>
          <p14:tracePt t="10899" x="4995863" y="1250950"/>
          <p14:tracePt t="10910" x="4995863" y="1233488"/>
          <p14:tracePt t="10931" x="4995863" y="1223963"/>
          <p14:tracePt t="10942" x="4995863" y="1214438"/>
          <p14:tracePt t="10979" x="4995863" y="1204913"/>
          <p14:tracePt t="10988" x="4986338" y="1196975"/>
          <p14:tracePt t="11011" x="4976813" y="1196975"/>
          <p14:tracePt t="11035" x="4959350" y="1177925"/>
          <p14:tracePt t="11044" x="4949825" y="1177925"/>
          <p14:tracePt t="11060" x="4940300" y="1177925"/>
          <p14:tracePt t="11069" x="4895850" y="1177925"/>
          <p14:tracePt t="11078" x="4867275" y="1168400"/>
          <p14:tracePt t="11084" x="4821238" y="1168400"/>
          <p14:tracePt t="11092" x="4767263" y="1168400"/>
          <p14:tracePt t="11100" x="4721225" y="1150938"/>
          <p14:tracePt t="11109" x="4667250" y="1150938"/>
          <p14:tracePt t="11114" x="4638675" y="1150938"/>
          <p14:tracePt t="11123" x="4594225" y="1131888"/>
          <p14:tracePt t="11131" x="4565650" y="1131888"/>
          <p14:tracePt t="11139" x="4548188" y="1131888"/>
          <p14:tracePt t="11146" x="4529138" y="1114425"/>
          <p14:tracePt t="11163" x="4521200" y="1114425"/>
          <p14:tracePt t="11179" x="4511675" y="1114425"/>
          <p14:tracePt t="11188" x="4502150" y="1114425"/>
          <p14:tracePt t="11195" x="4465638" y="1114425"/>
          <p14:tracePt t="11206" x="4438650" y="1114425"/>
          <p14:tracePt t="11214" x="4402138" y="1114425"/>
          <p14:tracePt t="11221" x="4346575" y="1114425"/>
          <p14:tracePt t="11229" x="4302125" y="1114425"/>
          <p14:tracePt t="11238" x="4273550" y="1114425"/>
          <p14:tracePt t="11243" x="4246563" y="1114425"/>
          <p14:tracePt t="11252" x="4229100" y="1114425"/>
          <p14:tracePt t="11259" x="4200525" y="1114425"/>
          <p14:tracePt t="11268" x="4173538" y="1114425"/>
          <p14:tracePt t="11276" x="4164013" y="1114425"/>
          <p14:tracePt t="11284" x="4137025" y="1114425"/>
          <p14:tracePt t="11292" x="4110038" y="1114425"/>
          <p14:tracePt t="11300" x="4090988" y="1114425"/>
          <p14:tracePt t="11309" x="4054475" y="1114425"/>
          <p14:tracePt t="11325" x="4000500" y="1114425"/>
          <p14:tracePt t="11330" x="3971925" y="1114425"/>
          <p14:tracePt t="11339" x="3944938" y="1114425"/>
          <p14:tracePt t="11346" x="3898900" y="1114425"/>
          <p14:tracePt t="11355" x="3871913" y="1114425"/>
          <p14:tracePt t="11363" x="3844925" y="1114425"/>
          <p14:tracePt t="11371" x="3798888" y="1141413"/>
          <p14:tracePt t="11378" x="3781425" y="1141413"/>
          <p14:tracePt t="11386" x="3752850" y="1150938"/>
          <p14:tracePt t="11403" x="3725863" y="1150938"/>
          <p14:tracePt t="11410" x="3708400" y="1150938"/>
          <p14:tracePt t="11420" x="3698875" y="1150938"/>
          <p14:tracePt t="11427" x="3679825" y="1150938"/>
          <p14:tracePt t="11436" x="3662363" y="1168400"/>
          <p14:tracePt t="11452" x="3643313" y="1168400"/>
          <p14:tracePt t="11459" x="3625850" y="1177925"/>
          <p14:tracePt t="11468" x="3616325" y="1177925"/>
          <p14:tracePt t="11476" x="3589338" y="1177925"/>
          <p14:tracePt t="11485" x="3570288" y="1196975"/>
          <p14:tracePt t="11492" x="3562350" y="1204913"/>
          <p14:tracePt t="11500" x="3533775" y="1204913"/>
          <p14:tracePt t="11508" x="3525838" y="1204913"/>
          <p14:tracePt t="11514" x="3516313" y="1204913"/>
          <p14:tracePt t="11524" x="3497263" y="1223963"/>
          <p14:tracePt t="11530" x="3479800" y="1233488"/>
          <p14:tracePt t="11540" x="3470275" y="1233488"/>
          <p14:tracePt t="11547" x="3452813" y="1241425"/>
          <p14:tracePt t="11555" x="3443288" y="1250950"/>
          <p14:tracePt t="11562" x="3433763" y="1260475"/>
          <p14:tracePt t="11571" x="3416300" y="1277938"/>
          <p14:tracePt t="11588" x="3397250" y="1277938"/>
          <p14:tracePt t="11594" x="3387725" y="1287463"/>
          <p14:tracePt t="11603" x="3379788" y="1296988"/>
          <p14:tracePt t="11620" x="3360738" y="1314450"/>
          <p14:tracePt t="11627" x="3351213" y="1323975"/>
          <p14:tracePt t="11643" x="3351213" y="1343025"/>
          <p14:tracePt t="11653" x="3351213" y="1350963"/>
          <p14:tracePt t="11660" x="3333750" y="1370013"/>
          <p14:tracePt t="11676" x="3333750" y="1387475"/>
          <p14:tracePt t="11694" x="3333750" y="1397000"/>
          <p14:tracePt t="11700" x="3333750" y="1416050"/>
          <p14:tracePt t="11709" x="3333750" y="1423988"/>
          <p14:tracePt t="11715" x="3333750" y="1443038"/>
          <p14:tracePt t="11747" x="3333750" y="1460500"/>
          <p14:tracePt t="11758" x="3333750" y="1470025"/>
          <p14:tracePt t="11762" x="3343275" y="1479550"/>
          <p14:tracePt t="11771" x="3360738" y="1497013"/>
          <p14:tracePt t="11778" x="3370263" y="1506538"/>
          <p14:tracePt t="11787" x="3379788" y="1506538"/>
          <p14:tracePt t="11794" x="3397250" y="1525588"/>
          <p14:tracePt t="11803" x="3406775" y="1533525"/>
          <p14:tracePt t="11810" x="3443288" y="1552575"/>
          <p14:tracePt t="11821" x="3470275" y="1562100"/>
          <p14:tracePt t="11827" x="3506788" y="1570038"/>
          <p14:tracePt t="11836" x="3543300" y="1579563"/>
          <p14:tracePt t="11843" x="3589338" y="1589088"/>
          <p14:tracePt t="11855" x="3643313" y="1589088"/>
          <p14:tracePt t="11860" x="3671888" y="1589088"/>
          <p14:tracePt t="11868" x="3716338" y="1616075"/>
          <p14:tracePt t="11876" x="3771900" y="1616075"/>
          <p14:tracePt t="11886" x="3817938" y="1616075"/>
          <p14:tracePt t="11893" x="3881438" y="1616075"/>
          <p14:tracePt t="11904" x="3935413" y="1616075"/>
          <p14:tracePt t="11909" x="4017963" y="1616075"/>
          <p14:tracePt t="11914" x="4090988" y="1616075"/>
          <p14:tracePt t="11925" x="4183063" y="1616075"/>
          <p14:tracePt t="11930" x="4292600" y="1616075"/>
          <p14:tracePt t="11940" x="4402138" y="1616075"/>
          <p14:tracePt t="11947" x="4492625" y="1616075"/>
          <p14:tracePt t="11955" x="4565650" y="1616075"/>
          <p14:tracePt t="11962" x="4638675" y="1616075"/>
          <p14:tracePt t="11971" x="4684713" y="1616075"/>
          <p14:tracePt t="11979" x="4740275" y="1616075"/>
          <p14:tracePt t="11988" x="4776788" y="1616075"/>
          <p14:tracePt t="11994" x="4803775" y="1616075"/>
          <p14:tracePt t="12003" x="4821238" y="1616075"/>
          <p14:tracePt t="12011" x="4857750" y="1616075"/>
          <p14:tracePt t="12019" x="4886325" y="1616075"/>
          <p14:tracePt t="12027" x="4922838" y="1616075"/>
          <p14:tracePt t="12037" x="4949825" y="1616075"/>
          <p14:tracePt t="12043" x="4986338" y="1616075"/>
          <p14:tracePt t="12054" x="5022850" y="1616075"/>
          <p14:tracePt t="12060" x="5041900" y="1616075"/>
          <p14:tracePt t="12069" x="5068888" y="1616075"/>
          <p14:tracePt t="12076" x="5105400" y="1589088"/>
          <p14:tracePt t="12083" x="5132388" y="1589088"/>
          <p14:tracePt t="12093" x="5159375" y="1589088"/>
          <p14:tracePt t="12100" x="5178425" y="1589088"/>
          <p14:tracePt t="12109" x="5195888" y="1579563"/>
          <p14:tracePt t="12114" x="5214938" y="1579563"/>
          <p14:tracePt t="12125" x="5241925" y="1562100"/>
          <p14:tracePt t="12131" x="5260975" y="1562100"/>
          <p14:tracePt t="12140" x="5297488" y="1552575"/>
          <p14:tracePt t="12157" x="5314950" y="1533525"/>
          <p14:tracePt t="12172" x="5324475" y="1533525"/>
          <p14:tracePt t="12179" x="5341938" y="1525588"/>
          <p14:tracePt t="12189" x="5351463" y="1525588"/>
          <p14:tracePt t="12195" x="5370513" y="1506538"/>
          <p14:tracePt t="12204" x="5387975" y="1497013"/>
          <p14:tracePt t="12212" x="5397500" y="1497013"/>
          <p14:tracePt t="12220" x="5407025" y="1489075"/>
          <p14:tracePt t="12228" x="5407025" y="1479550"/>
          <p14:tracePt t="12236" x="5414963" y="1479550"/>
          <p14:tracePt t="12244" x="5434013" y="1460500"/>
          <p14:tracePt t="12252" x="5443538" y="1452563"/>
          <p14:tracePt t="12269" x="5461000" y="1433513"/>
          <p14:tracePt t="12286" x="5480050" y="1416050"/>
          <p14:tracePt t="12300" x="5480050" y="1406525"/>
          <p14:tracePt t="12309" x="5487988" y="1387475"/>
          <p14:tracePt t="12324" x="5487988" y="1379538"/>
          <p14:tracePt t="12331" x="5487988" y="1360488"/>
          <p14:tracePt t="12362" x="5487988" y="1343025"/>
          <p14:tracePt t="12388" x="5487988" y="1333500"/>
          <p14:tracePt t="12403" x="5487988" y="1314450"/>
          <p14:tracePt t="12437" x="5480050" y="1296988"/>
          <p14:tracePt t="12452" x="5451475" y="1277938"/>
          <p14:tracePt t="12462" x="5443538" y="1270000"/>
          <p14:tracePt t="12469" x="5424488" y="1270000"/>
          <p14:tracePt t="12478" x="5378450" y="1241425"/>
          <p14:tracePt t="12486" x="5334000" y="1233488"/>
          <p14:tracePt t="12493" x="5278438" y="1233488"/>
          <p14:tracePt t="12501" x="5232400" y="1214438"/>
          <p14:tracePt t="12509" x="5195888" y="1204913"/>
          <p14:tracePt t="12516" x="5132388" y="1177925"/>
          <p14:tracePt t="12525" x="5114925" y="1177925"/>
          <p14:tracePt t="12532" x="5086350" y="1168400"/>
          <p14:tracePt t="12543" x="5059363" y="1168400"/>
          <p14:tracePt t="12547" x="5049838" y="1168400"/>
          <p14:tracePt t="12557" x="5022850" y="1168400"/>
          <p14:tracePt t="12563" x="5005388" y="1168400"/>
          <p14:tracePt t="12575" x="4995863" y="1168400"/>
          <p14:tracePt t="12580" x="4976813" y="1168400"/>
          <p14:tracePt t="12588" x="4949825" y="1168400"/>
          <p14:tracePt t="12596" x="4922838" y="1168400"/>
          <p14:tracePt t="12604" x="4895850" y="1168400"/>
          <p14:tracePt t="12613" x="4857750" y="1168400"/>
          <p14:tracePt t="12620" x="4830763" y="1168400"/>
          <p14:tracePt t="12627" x="4794250" y="1168400"/>
          <p14:tracePt t="12638" x="4740275" y="1168400"/>
          <p14:tracePt t="12644" x="4694238" y="1168400"/>
          <p14:tracePt t="12654" x="4638675" y="1168400"/>
          <p14:tracePt t="12660" x="4584700" y="1168400"/>
          <p14:tracePt t="12671" x="4557713" y="1168400"/>
          <p14:tracePt t="12678" x="4475163" y="1168400"/>
          <p14:tracePt t="12687" x="4438650" y="1168400"/>
          <p14:tracePt t="12693" x="4375150" y="1177925"/>
          <p14:tracePt t="12702" x="4310063" y="1177925"/>
          <p14:tracePt t="12709" x="4273550" y="1177925"/>
          <p14:tracePt t="12718" x="4229100" y="1204913"/>
          <p14:tracePt t="12726" x="4210050" y="1204913"/>
          <p14:tracePt t="12732" x="4192588" y="1204913"/>
          <p14:tracePt t="12742" x="4183063" y="1204913"/>
          <p14:tracePt t="12746" x="4164013" y="1204913"/>
          <p14:tracePt t="12757" x="4146550" y="1204913"/>
          <p14:tracePt t="12763" x="4137025" y="1204913"/>
          <p14:tracePt t="12773" x="4110038" y="1204913"/>
          <p14:tracePt t="12779" x="4090988" y="1204913"/>
          <p14:tracePt t="12788" x="4083050" y="1204913"/>
          <p14:tracePt t="12795" x="4054475" y="1204913"/>
          <p14:tracePt t="12804" x="4027488" y="1204913"/>
          <p14:tracePt t="12811" x="4008438" y="1204913"/>
          <p14:tracePt t="12820" x="3981450" y="1204913"/>
          <p14:tracePt t="12827" x="3963988" y="1233488"/>
          <p14:tracePt t="12836" x="3954463" y="1233488"/>
          <p14:tracePt t="12844" x="3944938" y="1233488"/>
          <p14:tracePt t="12868" x="3927475" y="1233488"/>
          <p14:tracePt t="15829" x="3917950" y="1287463"/>
          <p14:tracePt t="15841" x="3917950" y="1323975"/>
          <p14:tracePt t="15845" x="3917950" y="1343025"/>
          <p14:tracePt t="15855" x="3917950" y="1360488"/>
          <p14:tracePt t="15861" x="3935413" y="1397000"/>
          <p14:tracePt t="15875" x="3963988" y="1470025"/>
          <p14:tracePt t="15893" x="3971925" y="1489075"/>
          <p14:tracePt t="15918" x="3971925" y="1506538"/>
          <p14:tracePt t="15971" x="3971925" y="1516063"/>
          <p14:tracePt t="15989" x="3971925" y="1543050"/>
          <p14:tracePt t="15997" x="3971925" y="1562100"/>
          <p14:tracePt t="16006" x="3971925" y="1570038"/>
          <p14:tracePt t="16012" x="3971925" y="1598613"/>
          <p14:tracePt t="16021" x="3971925" y="1606550"/>
          <p14:tracePt t="16030" x="3971925" y="1643063"/>
          <p14:tracePt t="16038" x="3971925" y="1652588"/>
          <p14:tracePt t="16043" x="3971925" y="1671638"/>
          <p14:tracePt t="16055" x="3971925" y="1689100"/>
          <p14:tracePt t="16062" x="3971925" y="1698625"/>
          <p14:tracePt t="16070" x="3971925" y="1725613"/>
          <p14:tracePt t="16074" x="3971925" y="1752600"/>
          <p14:tracePt t="16085" x="3971925" y="1771650"/>
          <p14:tracePt t="16092" x="3971925" y="1781175"/>
          <p14:tracePt t="16101" x="3971925" y="1808163"/>
          <p14:tracePt t="16107" x="3971925" y="1817688"/>
          <p14:tracePt t="16118" x="3963988" y="1854200"/>
          <p14:tracePt t="16122" x="3963988" y="1862138"/>
          <p14:tracePt t="16132" x="3954463" y="1890713"/>
          <p14:tracePt t="16139" x="3935413" y="1917700"/>
          <p14:tracePt t="16148" x="3927475" y="1944688"/>
          <p14:tracePt t="16156" x="3917950" y="1963738"/>
          <p14:tracePt t="16163" x="3917950" y="1990725"/>
          <p14:tracePt t="16171" x="3908425" y="2036763"/>
          <p14:tracePt t="16179" x="3890963" y="2063750"/>
          <p14:tracePt t="16189" x="3881438" y="2109788"/>
          <p14:tracePt t="16195" x="3881438" y="2136775"/>
          <p14:tracePt t="16203" x="3854450" y="2182813"/>
          <p14:tracePt t="16211" x="3854450" y="2192338"/>
          <p14:tracePt t="16220" x="3854450" y="2219325"/>
          <p14:tracePt t="16228" x="3854450" y="2236788"/>
          <p14:tracePt t="16236" x="3854450" y="2265363"/>
          <p14:tracePt t="16244" x="3854450" y="2282825"/>
          <p14:tracePt t="16252" x="3854450" y="2301875"/>
          <p14:tracePt t="16258" x="3854450" y="2328863"/>
          <p14:tracePt t="16269" x="3854450" y="2346325"/>
          <p14:tracePt t="16274" x="3854450" y="2355850"/>
          <p14:tracePt t="16284" x="3844925" y="2382838"/>
          <p14:tracePt t="16291" x="3844925" y="2411413"/>
          <p14:tracePt t="16301" x="3844925" y="2438400"/>
          <p14:tracePt t="16307" x="3844925" y="2455863"/>
          <p14:tracePt t="16318" x="3844925" y="2484438"/>
          <p14:tracePt t="16324" x="3844925" y="2492375"/>
          <p14:tracePt t="16333" x="3844925" y="2520950"/>
          <p14:tracePt t="16339" x="3844925" y="2538413"/>
          <p14:tracePt t="16349" x="3844925" y="2565400"/>
          <p14:tracePt t="16356" x="3844925" y="2593975"/>
          <p14:tracePt t="16364" x="3844925" y="2620963"/>
          <p14:tracePt t="16371" x="3844925" y="2630488"/>
          <p14:tracePt t="16379" x="3844925" y="2657475"/>
          <p14:tracePt t="16389" x="3844925" y="2684463"/>
          <p14:tracePt t="16395" x="3844925" y="2703513"/>
          <p14:tracePt t="16403" x="3844925" y="2730500"/>
          <p14:tracePt t="16410" x="3844925" y="2767013"/>
          <p14:tracePt t="16422" x="3844925" y="2794000"/>
          <p14:tracePt t="16428" x="3844925" y="2813050"/>
          <p14:tracePt t="16435" x="3844925" y="2840038"/>
          <p14:tracePt t="16444" x="3854450" y="2857500"/>
          <p14:tracePt t="16453" x="3871913" y="2886075"/>
          <p14:tracePt t="16458" x="3890963" y="2913063"/>
          <p14:tracePt t="16475" x="3917950" y="2959100"/>
          <p14:tracePt t="16486" x="3927475" y="2976563"/>
          <p14:tracePt t="16491" x="3935413" y="3005138"/>
          <p14:tracePt t="16501" x="3954463" y="3032125"/>
          <p14:tracePt t="16507" x="3971925" y="3059113"/>
          <p14:tracePt t="16519" x="4008438" y="3086100"/>
          <p14:tracePt t="16524" x="4037013" y="3114675"/>
          <p14:tracePt t="16532" x="4064000" y="3141663"/>
          <p14:tracePt t="16538" x="4119563" y="3195638"/>
          <p14:tracePt t="16551" x="4183063" y="3224213"/>
          <p14:tracePt t="16555" x="4246563" y="3278188"/>
          <p14:tracePt t="16564" x="4292600" y="3297238"/>
          <p14:tracePt t="16571" x="4329113" y="3324225"/>
          <p14:tracePt t="16581" x="4365625" y="3341688"/>
          <p14:tracePt t="16587" x="4411663" y="3360738"/>
          <p14:tracePt t="16595" x="4448175" y="3370263"/>
          <p14:tracePt t="16603" x="4475163" y="3387725"/>
          <p14:tracePt t="16612" x="4492625" y="3387725"/>
          <p14:tracePt t="16621" x="4521200" y="3406775"/>
          <p14:tracePt t="16627" x="4529138" y="3406775"/>
          <p14:tracePt t="16635" x="4557713" y="3406775"/>
          <p14:tracePt t="16643" x="4575175" y="3406775"/>
          <p14:tracePt t="16652" x="4602163" y="3406775"/>
          <p14:tracePt t="16660" x="4611688" y="3406775"/>
          <p14:tracePt t="16670" x="4648200" y="3406775"/>
          <p14:tracePt t="16675" x="4684713" y="3406775"/>
          <p14:tracePt t="16685" x="4730750" y="3406775"/>
          <p14:tracePt t="16690" x="4794250" y="3406775"/>
          <p14:tracePt t="16702" x="4857750" y="3406775"/>
          <p14:tracePt t="16707" x="4949825" y="3406775"/>
          <p14:tracePt t="16717" x="5005388" y="3406775"/>
          <p14:tracePt t="16722" x="5078413" y="3406775"/>
          <p14:tracePt t="16735" x="5114925" y="3406775"/>
          <p14:tracePt t="16739" x="5168900" y="3406775"/>
          <p14:tracePt t="16749" x="5214938" y="3406775"/>
          <p14:tracePt t="16755" x="5232400" y="3406775"/>
          <p14:tracePt t="16764" x="5241925" y="3406775"/>
          <p14:tracePt t="16771" x="5251450" y="3406775"/>
          <p14:tracePt t="16779" x="5278438" y="3406775"/>
          <p14:tracePt t="16795" x="5297488" y="3387725"/>
          <p14:tracePt t="16803" x="5305425" y="3378200"/>
          <p14:tracePt t="16812" x="5324475" y="3360738"/>
          <p14:tracePt t="16819" x="5351463" y="3351213"/>
          <p14:tracePt t="16828" x="5387975" y="3333750"/>
          <p14:tracePt t="16837" x="5397500" y="3324225"/>
          <p14:tracePt t="16846" x="5407025" y="3314700"/>
          <p14:tracePt t="16851" x="5443538" y="3287713"/>
          <p14:tracePt t="16860" x="5470525" y="3260725"/>
          <p14:tracePt t="16870" x="5497513" y="3232150"/>
          <p14:tracePt t="16877" x="5524500" y="3195638"/>
          <p14:tracePt t="16884" x="5553075" y="3168650"/>
          <p14:tracePt t="16890" x="5589588" y="3122613"/>
          <p14:tracePt t="16902" x="5597525" y="3114675"/>
          <p14:tracePt t="16910" x="5634038" y="3059113"/>
          <p14:tracePt t="16916" x="5653088" y="3032125"/>
          <p14:tracePt t="16923" x="5662613" y="3013075"/>
          <p14:tracePt t="16932" x="5662613" y="2995613"/>
          <p14:tracePt t="16939" x="5680075" y="2949575"/>
          <p14:tracePt t="16948" x="5680075" y="2930525"/>
          <p14:tracePt t="16955" x="5689600" y="2903538"/>
          <p14:tracePt t="16964" x="5716588" y="2849563"/>
          <p14:tracePt t="16971" x="5726113" y="2813050"/>
          <p14:tracePt t="16979" x="5726113" y="2794000"/>
          <p14:tracePt t="16987" x="5726113" y="2776538"/>
          <p14:tracePt t="16995" x="5726113" y="2740025"/>
          <p14:tracePt t="17003" x="5726113" y="2720975"/>
          <p14:tracePt t="17011" x="5726113" y="2693988"/>
          <p14:tracePt t="17020" x="5745163" y="2674938"/>
          <p14:tracePt t="17027" x="5745163" y="2630488"/>
          <p14:tracePt t="17036" x="5745163" y="2611438"/>
          <p14:tracePt t="17043" x="5745163" y="2584450"/>
          <p14:tracePt t="17052" x="5745163" y="2557463"/>
          <p14:tracePt t="17060" x="5745163" y="2528888"/>
          <p14:tracePt t="17070" x="5745163" y="2511425"/>
          <p14:tracePt t="17074" x="5745163" y="2492375"/>
          <p14:tracePt t="17084" x="5745163" y="2474913"/>
          <p14:tracePt t="17102" x="5745163" y="2447925"/>
          <p14:tracePt t="17106" x="5745163" y="2428875"/>
          <p14:tracePt t="17116" x="5735638" y="2411413"/>
          <p14:tracePt t="17123" x="5726113" y="2392363"/>
          <p14:tracePt t="17135" x="5716588" y="2382838"/>
          <p14:tracePt t="17139" x="5708650" y="2355850"/>
          <p14:tracePt t="17149" x="5699125" y="2346325"/>
          <p14:tracePt t="17155" x="5689600" y="2328863"/>
          <p14:tracePt t="17171" x="5670550" y="2301875"/>
          <p14:tracePt t="17181" x="5662613" y="2282825"/>
          <p14:tracePt t="17188" x="5653088" y="2265363"/>
          <p14:tracePt t="17197" x="5634038" y="2236788"/>
          <p14:tracePt t="17213" x="5597525" y="2200275"/>
          <p14:tracePt t="17219" x="5597525" y="2192338"/>
          <p14:tracePt t="17227" x="5580063" y="2173288"/>
          <p14:tracePt t="17239" x="5570538" y="2155825"/>
          <p14:tracePt t="17259" x="5570538" y="2146300"/>
          <p14:tracePt t="17276" x="5553075" y="2136775"/>
          <p14:tracePt t="17284" x="5543550" y="2119313"/>
          <p14:tracePt t="17291" x="5516563" y="2100263"/>
          <p14:tracePt t="17304" x="5516563" y="2090738"/>
          <p14:tracePt t="17308" x="5487988" y="2090738"/>
          <p14:tracePt t="17317" x="5470525" y="2073275"/>
          <p14:tracePt t="17323" x="5451475" y="2063750"/>
          <p14:tracePt t="17337" x="5424488" y="2046288"/>
          <p14:tracePt t="17348" x="5397500" y="2027238"/>
          <p14:tracePt t="17355" x="5378450" y="2017713"/>
          <p14:tracePt t="17368" x="5351463" y="2009775"/>
          <p14:tracePt t="17372" x="5341938" y="2009775"/>
          <p14:tracePt t="17381" x="5314950" y="1981200"/>
          <p14:tracePt t="17387" x="5278438" y="1973263"/>
          <p14:tracePt t="17399" x="5251450" y="1973263"/>
          <p14:tracePt t="17405" x="5205413" y="1963738"/>
          <p14:tracePt t="17413" x="5159375" y="1954213"/>
          <p14:tracePt t="17419" x="5159375" y="1944688"/>
          <p14:tracePt t="17428" x="5132388" y="1944688"/>
          <p14:tracePt t="17437" x="5078413" y="1944688"/>
          <p14:tracePt t="17444" x="5041900" y="1944688"/>
          <p14:tracePt t="17452" x="5005388" y="1944688"/>
          <p14:tracePt t="17462" x="4932363" y="1944688"/>
          <p14:tracePt t="17470" x="4857750" y="1944688"/>
          <p14:tracePt t="17477" x="4803775" y="1944688"/>
          <p14:tracePt t="17484" x="4767263" y="1944688"/>
          <p14:tracePt t="17493" x="4711700" y="1944688"/>
          <p14:tracePt t="17503" x="4667250" y="1944688"/>
          <p14:tracePt t="17507" x="4638675" y="1944688"/>
          <p14:tracePt t="17517" x="4584700" y="1944688"/>
          <p14:tracePt t="17523" x="4557713" y="1944688"/>
          <p14:tracePt t="17536" x="4511675" y="1944688"/>
          <p14:tracePt t="17539" x="4484688" y="1944688"/>
          <p14:tracePt t="17549" x="4456113" y="1944688"/>
          <p14:tracePt t="17555" x="4438650" y="1944688"/>
          <p14:tracePt t="17566" x="4411663" y="1944688"/>
          <p14:tracePt t="17573" x="4375150" y="1954213"/>
          <p14:tracePt t="17581" x="4356100" y="1963738"/>
          <p14:tracePt t="17587" x="4338638" y="1973263"/>
          <p14:tracePt t="17598" x="4310063" y="1981200"/>
          <p14:tracePt t="17604" x="4283075" y="1981200"/>
          <p14:tracePt t="17613" x="4246563" y="2000250"/>
          <p14:tracePt t="17619" x="4229100" y="2009775"/>
          <p14:tracePt t="17636" x="4210050" y="2027238"/>
          <p14:tracePt t="17643" x="4173538" y="2036763"/>
          <p14:tracePt t="17652" x="4156075" y="2063750"/>
          <p14:tracePt t="17659" x="4137025" y="2073275"/>
          <p14:tracePt t="17669" x="4119563" y="2090738"/>
          <p14:tracePt t="17676" x="4110038" y="2100263"/>
          <p14:tracePt t="17685" x="4100513" y="2100263"/>
          <p14:tracePt t="17694" x="4090988" y="2109788"/>
          <p14:tracePt t="17700" x="4090988" y="2119313"/>
          <p14:tracePt t="17707" x="4073525" y="2136775"/>
          <p14:tracePt t="17731" x="4064000" y="2146300"/>
          <p14:tracePt t="17764" x="4054475" y="2155825"/>
          <p14:tracePt t="17780" x="4054475" y="2163763"/>
          <p14:tracePt t="17805" x="4054475" y="2173288"/>
          <p14:tracePt t="17822" x="4054475" y="2182813"/>
          <p14:tracePt t="17828" x="4054475" y="2200275"/>
          <p14:tracePt t="17845" x="4054475" y="2209800"/>
          <p14:tracePt t="17855" x="4054475" y="2228850"/>
          <p14:tracePt t="17869" x="4054475" y="2236788"/>
          <p14:tracePt t="17876" x="4054475" y="2246313"/>
          <p14:tracePt t="17897" x="4054475" y="2255838"/>
          <p14:tracePt t="17915" x="4054475" y="2273300"/>
          <p14:tracePt t="17932" x="4054475" y="2282825"/>
          <p14:tracePt t="17949" x="4054475" y="2301875"/>
          <p14:tracePt t="17988" x="4054475" y="2309813"/>
          <p14:tracePt t="18005" x="4054475" y="2319338"/>
          <p14:tracePt t="18029" x="4054475" y="2328863"/>
          <p14:tracePt t="18056" x="4054475" y="2346325"/>
          <p14:tracePt t="18075" x="4054475" y="2355850"/>
          <p14:tracePt t="18087" x="4054475" y="2374900"/>
          <p14:tracePt t="18092" x="4054475" y="2382838"/>
          <p14:tracePt t="18102" x="4054475" y="2411413"/>
          <p14:tracePt t="18117" x="4064000" y="2428875"/>
          <p14:tracePt t="18123" x="4064000" y="2438400"/>
          <p14:tracePt t="18131" x="4083050" y="2447925"/>
          <p14:tracePt t="18139" x="4090988" y="2484438"/>
          <p14:tracePt t="18148" x="4100513" y="2501900"/>
          <p14:tracePt t="18154" x="4110038" y="2511425"/>
          <p14:tracePt t="18219" x="4119563" y="2511425"/>
          <p14:tracePt t="18235" x="4137025" y="2520950"/>
          <p14:tracePt t="18245" x="4192588" y="2547938"/>
          <p14:tracePt t="18251" x="4256088" y="2574925"/>
          <p14:tracePt t="18259" x="4329113" y="2601913"/>
          <p14:tracePt t="18268" x="4392613" y="2601913"/>
          <p14:tracePt t="18274" x="4521200" y="2638425"/>
          <p14:tracePt t="18285" x="4611688" y="2638425"/>
          <p14:tracePt t="18292" x="4730750" y="2667000"/>
          <p14:tracePt t="18299" x="4803775" y="2667000"/>
          <p14:tracePt t="18307" x="4895850" y="2667000"/>
          <p14:tracePt t="18314" x="4949825" y="2667000"/>
          <p14:tracePt t="18323" x="5022850" y="2667000"/>
          <p14:tracePt t="18330" x="5078413" y="2667000"/>
          <p14:tracePt t="18339" x="5122863" y="2667000"/>
          <p14:tracePt t="18347" x="5159375" y="2667000"/>
          <p14:tracePt t="18355" x="5205413" y="2667000"/>
          <p14:tracePt t="18363" x="5251450" y="2647950"/>
          <p14:tracePt t="18370" x="5278438" y="2638425"/>
          <p14:tracePt t="18380" x="5324475" y="2630488"/>
          <p14:tracePt t="18387" x="5341938" y="2620963"/>
          <p14:tracePt t="18396" x="5387975" y="2584450"/>
          <p14:tracePt t="18402" x="5414963" y="2574925"/>
          <p14:tracePt t="18413" x="5424488" y="2574925"/>
          <p14:tracePt t="18419" x="5451475" y="2557463"/>
          <p14:tracePt t="18428" x="5461000" y="2557463"/>
          <p14:tracePt t="18435" x="5480050" y="2547938"/>
          <p14:tracePt t="18444" x="5507038" y="2528888"/>
          <p14:tracePt t="18459" x="5534025" y="2528888"/>
          <p14:tracePt t="18468" x="5553075" y="2520950"/>
          <p14:tracePt t="18475" x="5589588" y="2492375"/>
          <p14:tracePt t="18485" x="5616575" y="2484438"/>
          <p14:tracePt t="18491" x="5634038" y="2474913"/>
          <p14:tracePt t="18499" x="5653088" y="2455863"/>
          <p14:tracePt t="18507" x="5670550" y="2438400"/>
          <p14:tracePt t="18524" x="5680075" y="2428875"/>
          <p14:tracePt t="18530" x="5699125" y="2411413"/>
          <p14:tracePt t="18539" x="5708650" y="2401888"/>
          <p14:tracePt t="18547" x="5716588" y="2392363"/>
          <p14:tracePt t="18555" x="5735638" y="2382838"/>
          <p14:tracePt t="18563" x="5745163" y="2374900"/>
          <p14:tracePt t="18571" x="5753100" y="2355850"/>
          <p14:tracePt t="18579" x="5772150" y="2338388"/>
          <p14:tracePt t="18596" x="5772150" y="2319338"/>
          <p14:tracePt t="18603" x="5772150" y="2309813"/>
          <p14:tracePt t="18612" x="5789613" y="2292350"/>
          <p14:tracePt t="18619" x="5789613" y="2282825"/>
          <p14:tracePt t="18628" x="5789613" y="2265363"/>
          <p14:tracePt t="18636" x="5789613" y="2255838"/>
          <p14:tracePt t="18652" x="5789613" y="2246313"/>
          <p14:tracePt t="18659" x="5789613" y="2236788"/>
          <p14:tracePt t="18669" x="5789613" y="2219325"/>
          <p14:tracePt t="18675" x="5789613" y="2209800"/>
          <p14:tracePt t="18691" x="5789613" y="2182813"/>
          <p14:tracePt t="18701" x="5789613" y="2163763"/>
          <p14:tracePt t="18724" x="5789613" y="2146300"/>
          <p14:tracePt t="18738" x="5789613" y="2136775"/>
          <p14:tracePt t="18755" x="5789613" y="2119313"/>
          <p14:tracePt t="18770" x="5789613" y="2109788"/>
          <p14:tracePt t="18779" x="5789613" y="2090738"/>
          <p14:tracePt t="18803" x="5789613" y="2082800"/>
          <p14:tracePt t="18813" x="5789613" y="2073275"/>
          <p14:tracePt t="18820" x="5789613" y="2063750"/>
          <p14:tracePt t="18836" x="5789613" y="2046288"/>
          <p14:tracePt t="18852" x="5789613" y="2036763"/>
          <p14:tracePt t="18870" x="5789613" y="2027238"/>
          <p14:tracePt t="18885" x="5789613" y="2017713"/>
          <p14:tracePt t="18903" x="5789613" y="2000250"/>
          <p14:tracePt t="18916" x="5789613" y="1990725"/>
          <p14:tracePt t="18934" x="5789613" y="1973263"/>
          <p14:tracePt t="18948" x="5789613" y="1963738"/>
          <p14:tracePt t="18972" x="5789613" y="1954213"/>
          <p14:tracePt t="18989" x="5789613" y="1944688"/>
          <p14:tracePt t="19014" x="5789613" y="1927225"/>
          <p14:tracePt t="19102" x="5789613" y="1917700"/>
          <p14:tracePt t="19502" x="5789613" y="1908175"/>
          <p14:tracePt t="19542" x="5781675" y="1908175"/>
          <p14:tracePt t="19596" x="5772150" y="1898650"/>
          <p14:tracePt t="19802" x="5762625" y="1890713"/>
          <p14:tracePt t="19819" x="5753100" y="1890713"/>
          <p14:tracePt t="19851" x="5745163" y="1890713"/>
          <p14:tracePt t="19891" x="5735638" y="1890713"/>
          <p14:tracePt t="20028" x="5726113" y="1890713"/>
          <p14:tracePt t="20086" x="5708650" y="1890713"/>
          <p14:tracePt t="20206" x="5699125" y="1890713"/>
          <p14:tracePt t="20494" x="5708650" y="1890713"/>
          <p14:tracePt t="20503" x="5716588" y="1890713"/>
          <p14:tracePt t="20517" x="5726113" y="1890713"/>
          <p14:tracePt t="20569" x="5735638" y="1890713"/>
          <p14:tracePt t="20574" x="5745163" y="1890713"/>
          <p14:tracePt t="20580" x="5762625" y="1890713"/>
          <p14:tracePt t="20597" x="5781675" y="1890713"/>
          <p14:tracePt t="20604" x="5789613" y="1890713"/>
          <p14:tracePt t="20612" x="5808663" y="1890713"/>
          <p14:tracePt t="20620" x="5835650" y="1890713"/>
          <p14:tracePt t="20629" x="5854700" y="1890713"/>
          <p14:tracePt t="20635" x="5891213" y="1890713"/>
          <p14:tracePt t="20643" x="5918200" y="1890713"/>
          <p14:tracePt t="20652" x="5935663" y="1890713"/>
          <p14:tracePt t="20660" x="5954713" y="1890713"/>
          <p14:tracePt t="20675" x="5981700" y="1890713"/>
          <p14:tracePt t="20700" x="6000750" y="1890713"/>
          <p14:tracePt t="20709" x="6008688" y="1890713"/>
          <p14:tracePt t="21006" x="6027738" y="1890713"/>
          <p14:tracePt t="21013" x="6037263" y="1890713"/>
          <p14:tracePt t="21023" x="6054725" y="1890713"/>
          <p14:tracePt t="21030" x="6064250" y="1890713"/>
          <p14:tracePt t="21037" x="6073775" y="1890713"/>
          <p14:tracePt t="21045" x="6081713" y="1890713"/>
          <p14:tracePt t="21061" x="6100763" y="1890713"/>
          <p14:tracePt t="21070" x="6110288" y="1890713"/>
          <p14:tracePt t="21452" x="6127750" y="1890713"/>
          <p14:tracePt t="23086" x="6137275" y="1890713"/>
          <p14:tracePt t="23093" x="6146800" y="1890713"/>
          <p14:tracePt t="23102" x="6154738" y="1890713"/>
          <p14:tracePt t="23112" x="6173788" y="1890713"/>
          <p14:tracePt t="23117" x="6183313" y="1890713"/>
          <p14:tracePt t="23125" x="6210300" y="1890713"/>
          <p14:tracePt t="23147" x="6227763" y="1890713"/>
          <p14:tracePt t="23157" x="6237288" y="1890713"/>
          <p14:tracePt t="23196" x="6246813" y="1890713"/>
          <p14:tracePt t="23207" x="6256338" y="1890713"/>
          <p14:tracePt t="23211" x="6283325" y="1890713"/>
          <p14:tracePt t="23221" x="6329363" y="1890713"/>
          <p14:tracePt t="23227" x="6365875" y="1890713"/>
          <p14:tracePt t="23238" x="6392863" y="1862138"/>
          <p14:tracePt t="23243" x="6429375" y="1862138"/>
          <p14:tracePt t="23252" x="6446838" y="1854200"/>
          <p14:tracePt t="23260" x="6465888" y="1854200"/>
          <p14:tracePt t="23269" x="6483350" y="1854200"/>
          <p14:tracePt t="23276" x="6511925" y="1854200"/>
          <p14:tracePt t="23285" x="6529388" y="1835150"/>
          <p14:tracePt t="23309" x="6538913" y="1835150"/>
          <p14:tracePt t="23326" x="6548438" y="1825625"/>
          <p14:tracePt t="23348" x="6557963" y="1817688"/>
          <p14:tracePt t="23796" x="6565900" y="1817688"/>
          <p14:tracePt t="23807" x="6594475" y="1817688"/>
          <p14:tracePt t="23831" x="6611938" y="1817688"/>
          <p14:tracePt t="23918" x="6621463" y="1817688"/>
          <p14:tracePt t="23934" x="6638925" y="1817688"/>
          <p14:tracePt t="23944" x="6667500" y="1817688"/>
          <p14:tracePt t="23950" x="6694488" y="1817688"/>
          <p14:tracePt t="23961" x="6740525" y="1817688"/>
          <p14:tracePt t="23965" x="6767513" y="1817688"/>
          <p14:tracePt t="23975" x="6794500" y="1817688"/>
          <p14:tracePt t="23981" x="6821488" y="1817688"/>
          <p14:tracePt t="23992" x="6840538" y="1817688"/>
          <p14:tracePt t="23996" x="6850063" y="1817688"/>
          <p14:tracePt t="24011" x="6867525" y="1817688"/>
          <p14:tracePt t="24261" x="6877050" y="1817688"/>
          <p14:tracePt t="24271" x="6923088" y="1817688"/>
          <p14:tracePt t="24279" x="6950075" y="1817688"/>
          <p14:tracePt t="24285" x="6996113" y="1817688"/>
          <p14:tracePt t="24294" x="7023100" y="1817688"/>
          <p14:tracePt t="24300" x="7050088" y="1817688"/>
          <p14:tracePt t="24312" x="7105650" y="1817688"/>
          <p14:tracePt t="24317" x="7113588" y="1817688"/>
          <p14:tracePt t="24324" x="7142163" y="1817688"/>
          <p14:tracePt t="24333" x="7169150" y="1817688"/>
          <p14:tracePt t="24341" x="7186613" y="1817688"/>
          <p14:tracePt t="24413" x="7196138" y="1817688"/>
          <p14:tracePt t="24438" x="7215188" y="1817688"/>
          <p14:tracePt t="24447" x="7242175" y="1817688"/>
          <p14:tracePt t="24454" x="7251700" y="1817688"/>
          <p14:tracePt t="24461" x="7278688" y="1808163"/>
          <p14:tracePt t="24478" x="7288213" y="1808163"/>
          <p14:tracePt t="24485" x="7315200" y="1781175"/>
          <p14:tracePt t="24575" x="7324725" y="1781175"/>
          <p14:tracePt t="24581" x="7334250" y="1781175"/>
          <p14:tracePt t="24592" x="7351713" y="1781175"/>
          <p14:tracePt t="24599" x="7370763" y="1781175"/>
          <p14:tracePt t="24611" x="7397750" y="1781175"/>
          <p14:tracePt t="24627" x="7407275" y="1781175"/>
          <p14:tracePt t="27955" x="7434263" y="1789113"/>
          <p14:tracePt t="27965" x="7434263" y="1798638"/>
          <p14:tracePt t="27972" x="7434263" y="1825625"/>
          <p14:tracePt t="27988" x="7461250" y="1844675"/>
          <p14:tracePt t="28004" x="7461250" y="1854200"/>
          <p14:tracePt t="28012" x="7461250" y="1871663"/>
          <p14:tracePt t="28055" x="7461250" y="1881188"/>
          <p14:tracePt t="28068" x="7470775" y="1898650"/>
          <p14:tracePt t="28092" x="7470775" y="1908175"/>
          <p14:tracePt t="28118" x="7480300" y="1917700"/>
          <p14:tracePt t="28124" x="7480300" y="1927225"/>
          <p14:tracePt t="28135" x="7480300" y="1935163"/>
          <p14:tracePt t="28139" x="7488238" y="1954213"/>
          <p14:tracePt t="28149" x="7488238" y="1963738"/>
          <p14:tracePt t="28155" x="7497763" y="1981200"/>
          <p14:tracePt t="28168" x="7507288" y="1990725"/>
          <p14:tracePt t="28171" x="7507288" y="2000250"/>
          <p14:tracePt t="28180" x="7516813" y="2000250"/>
          <p14:tracePt t="28186" x="7524750" y="2009775"/>
          <p14:tracePt t="28197" x="7543800" y="2027238"/>
          <p14:tracePt t="28203" x="7543800" y="2046288"/>
          <p14:tracePt t="28213" x="7597775" y="2082800"/>
          <p14:tracePt t="28220" x="7670800" y="2136775"/>
          <p14:tracePt t="28228" x="7753350" y="2192338"/>
          <p14:tracePt t="28235" x="7808913" y="2209800"/>
          <p14:tracePt t="28243" x="7872413" y="2255838"/>
          <p14:tracePt t="28252" x="7972425" y="2282825"/>
          <p14:tracePt t="28261" x="8018463" y="2301875"/>
          <p14:tracePt t="28268" x="8064500" y="2328863"/>
          <p14:tracePt t="28274" x="8091488" y="2338388"/>
          <p14:tracePt t="28284" x="8118475" y="2346325"/>
          <p14:tracePt t="28557" x="8101013" y="2355850"/>
          <p14:tracePt t="28566" x="8045450" y="2355850"/>
          <p14:tracePt t="28574" x="7954963" y="2355850"/>
          <p14:tracePt t="28584" x="7899400" y="2355850"/>
          <p14:tracePt t="28590" x="7835900" y="2355850"/>
          <p14:tracePt t="28599" x="7799388" y="2355850"/>
          <p14:tracePt t="28605" x="7753350" y="2355850"/>
          <p14:tracePt t="28613" x="7716838" y="2355850"/>
          <p14:tracePt t="28621" x="7699375" y="2346325"/>
          <p14:tracePt t="28629" x="7680325" y="2338388"/>
          <p14:tracePt t="28646" x="7662863" y="2338388"/>
          <p14:tracePt t="28653" x="7653338" y="2338388"/>
          <p14:tracePt t="28659" x="7634288" y="2338388"/>
          <p14:tracePt t="28669" x="7626350" y="2338388"/>
          <p14:tracePt t="28677" x="7597775" y="2338388"/>
          <p14:tracePt t="28686" x="7561263" y="2338388"/>
          <p14:tracePt t="28693" x="7516813" y="2338388"/>
          <p14:tracePt t="28700" x="7461250" y="2338388"/>
          <p14:tracePt t="28709" x="7424738" y="2338388"/>
          <p14:tracePt t="28718" x="7351713" y="2338388"/>
          <p14:tracePt t="28723" x="7296150" y="2338388"/>
          <p14:tracePt t="28733" x="7242175" y="2338388"/>
          <p14:tracePt t="28740" x="7215188" y="2338388"/>
          <p14:tracePt t="28751" x="7159625" y="2338388"/>
          <p14:tracePt t="28755" x="7113588" y="2338388"/>
          <p14:tracePt t="28764" x="7096125" y="2338388"/>
          <p14:tracePt t="28771" x="7059613" y="2338388"/>
          <p14:tracePt t="28783" x="7032625" y="2338388"/>
          <p14:tracePt t="28788" x="7004050" y="2338388"/>
          <p14:tracePt t="28797" x="6967538" y="2338388"/>
          <p14:tracePt t="28803" x="6950075" y="2338388"/>
          <p14:tracePt t="28814" x="6913563" y="2338388"/>
          <p14:tracePt t="28821" x="6877050" y="2355850"/>
          <p14:tracePt t="28828" x="6840538" y="2365375"/>
          <p14:tracePt t="28836" x="6821488" y="2365375"/>
          <p14:tracePt t="28847" x="6777038" y="2382838"/>
          <p14:tracePt t="28853" x="6748463" y="2401888"/>
          <p14:tracePt t="28861" x="6711950" y="2419350"/>
          <p14:tracePt t="28869" x="6694488" y="2428875"/>
          <p14:tracePt t="28881" x="6675438" y="2447925"/>
          <p14:tracePt t="28885" x="6657975" y="2455863"/>
          <p14:tracePt t="28891" x="6638925" y="2465388"/>
          <p14:tracePt t="28901" x="6611938" y="2484438"/>
          <p14:tracePt t="28908" x="6602413" y="2492375"/>
          <p14:tracePt t="28919" x="6584950" y="2501900"/>
          <p14:tracePt t="28923" x="6557963" y="2520950"/>
          <p14:tracePt t="28931" x="6538913" y="2538413"/>
          <p14:tracePt t="28948" x="6502400" y="2565400"/>
          <p14:tracePt t="28954" x="6492875" y="2574925"/>
          <p14:tracePt t="28963" x="6475413" y="2584450"/>
          <p14:tracePt t="28971" x="6475413" y="2593975"/>
          <p14:tracePt t="28980" x="6456363" y="2611438"/>
          <p14:tracePt t="28986" x="6446838" y="2620963"/>
          <p14:tracePt t="28996" x="6429375" y="2638425"/>
          <p14:tracePt t="29003" x="6419850" y="2647950"/>
          <p14:tracePt t="29013" x="6410325" y="2657475"/>
          <p14:tracePt t="29019" x="6402388" y="2674938"/>
          <p14:tracePt t="29035" x="6383338" y="2693988"/>
          <p14:tracePt t="29043" x="6383338" y="2711450"/>
          <p14:tracePt t="29051" x="6373813" y="2711450"/>
          <p14:tracePt t="29059" x="6365875" y="2720975"/>
          <p14:tracePt t="29069" x="6356350" y="2740025"/>
          <p14:tracePt t="29084" x="6356350" y="2757488"/>
          <p14:tracePt t="29092" x="6337300" y="2794000"/>
          <p14:tracePt t="29112" x="6329363" y="2820988"/>
          <p14:tracePt t="29117" x="6329363" y="2830513"/>
          <p14:tracePt t="29125" x="6329363" y="2840038"/>
          <p14:tracePt t="29131" x="6329363" y="2867025"/>
          <p14:tracePt t="29140" x="6329363" y="2876550"/>
          <p14:tracePt t="29146" x="6329363" y="2894013"/>
          <p14:tracePt t="29163" x="6329363" y="2913063"/>
          <p14:tracePt t="29171" x="6329363" y="2922588"/>
          <p14:tracePt t="29180" x="6329363" y="2930525"/>
          <p14:tracePt t="29188" x="6329363" y="2949575"/>
          <p14:tracePt t="29204" x="6329363" y="2968625"/>
          <p14:tracePt t="29213" x="6329363" y="2976563"/>
          <p14:tracePt t="29220" x="6329363" y="2995613"/>
          <p14:tracePt t="29229" x="6329363" y="3013075"/>
          <p14:tracePt t="29237" x="6329363" y="3022600"/>
          <p14:tracePt t="29245" x="6329363" y="3049588"/>
          <p14:tracePt t="29252" x="6329363" y="3068638"/>
          <p14:tracePt t="29261" x="6337300" y="3086100"/>
          <p14:tracePt t="29277" x="6346825" y="3105150"/>
          <p14:tracePt t="29286" x="6356350" y="3114675"/>
          <p14:tracePt t="29347" x="6373813" y="3114675"/>
          <p14:tracePt t="29355" x="6383338" y="3114675"/>
          <p14:tracePt t="29364" x="6402388" y="3132138"/>
          <p14:tracePt t="29372" x="6429375" y="3132138"/>
          <p14:tracePt t="29380" x="6475413" y="3141663"/>
          <p14:tracePt t="29387" x="6557963" y="3178175"/>
          <p14:tracePt t="29396" x="6611938" y="3205163"/>
          <p14:tracePt t="29405" x="6711950" y="3224213"/>
          <p14:tracePt t="29413" x="6804025" y="3251200"/>
          <p14:tracePt t="29420" x="6894513" y="3260725"/>
          <p14:tracePt t="29429" x="6959600" y="3287713"/>
          <p14:tracePt t="29436" x="7040563" y="3297238"/>
          <p14:tracePt t="29445" x="7096125" y="3297238"/>
          <p14:tracePt t="29452" x="7169150" y="3324225"/>
          <p14:tracePt t="29462" x="7205663" y="3324225"/>
          <p14:tracePt t="29469" x="7223125" y="3324225"/>
          <p14:tracePt t="29485" x="7242175" y="3324225"/>
          <p14:tracePt t="29492" x="7251700" y="3324225"/>
          <p14:tracePt t="29502" x="7269163" y="3324225"/>
          <p14:tracePt t="29508" x="7296150" y="3324225"/>
          <p14:tracePt t="29525" x="7342188" y="3324225"/>
          <p14:tracePt t="29536" x="7370763" y="3324225"/>
          <p14:tracePt t="29543" x="7397750" y="3324225"/>
          <p14:tracePt t="29547" x="7424738" y="3324225"/>
          <p14:tracePt t="29557" x="7461250" y="3324225"/>
          <p14:tracePt t="29572" x="7534275" y="3305175"/>
          <p14:tracePt t="29584" x="7561263" y="3297238"/>
          <p14:tracePt t="29589" x="7580313" y="3297238"/>
          <p14:tracePt t="29600" x="7616825" y="3278188"/>
          <p14:tracePt t="29604" x="7662863" y="3268663"/>
          <p14:tracePt t="29613" x="7680325" y="3260725"/>
          <p14:tracePt t="29620" x="7707313" y="3251200"/>
          <p14:tracePt t="29630" x="7726363" y="3241675"/>
          <p14:tracePt t="29636" x="7762875" y="3232150"/>
          <p14:tracePt t="29645" x="7789863" y="3224213"/>
          <p14:tracePt t="29652" x="7816850" y="3205163"/>
          <p14:tracePt t="29660" x="7835900" y="3205163"/>
          <p14:tracePt t="29668" x="7872413" y="3178175"/>
          <p14:tracePt t="29676" x="7899400" y="3168650"/>
          <p14:tracePt t="29684" x="7918450" y="3159125"/>
          <p14:tracePt t="29691" x="7945438" y="3141663"/>
          <p14:tracePt t="29700" x="7954963" y="3141663"/>
          <p14:tracePt t="29707" x="7972425" y="3132138"/>
          <p14:tracePt t="29714" x="7991475" y="3114675"/>
          <p14:tracePt t="29722" x="8018463" y="3105150"/>
          <p14:tracePt t="29730" x="8027988" y="3095625"/>
          <p14:tracePt t="29739" x="8035925" y="3086100"/>
          <p14:tracePt t="29746" x="8064500" y="3068638"/>
          <p14:tracePt t="29754" x="8072438" y="3059113"/>
          <p14:tracePt t="29763" x="8091488" y="3041650"/>
          <p14:tracePt t="29771" x="8101013" y="3041650"/>
          <p14:tracePt t="29778" x="8128000" y="3022600"/>
          <p14:tracePt t="29795" x="8147050" y="3013075"/>
          <p14:tracePt t="29802" x="8164513" y="2986088"/>
          <p14:tracePt t="29812" x="8174038" y="2986088"/>
          <p14:tracePt t="29818" x="8191500" y="2968625"/>
          <p14:tracePt t="29828" x="8210550" y="2959100"/>
          <p14:tracePt t="29835" x="8220075" y="2949575"/>
          <p14:tracePt t="29844" x="8237538" y="2930525"/>
          <p14:tracePt t="29851" x="8237538" y="2922588"/>
          <p14:tracePt t="29861" x="8247063" y="2913063"/>
          <p14:tracePt t="29868" x="8256588" y="2903538"/>
          <p14:tracePt t="29876" x="8293100" y="2894013"/>
          <p14:tracePt t="29884" x="8301038" y="2886075"/>
          <p14:tracePt t="29892" x="8310563" y="2886075"/>
          <p14:tracePt t="29910" x="8329613" y="2876550"/>
          <p14:tracePt t="29914" x="8337550" y="2867025"/>
          <p14:tracePt t="29930" x="8347075" y="2857500"/>
          <p14:tracePt t="29939" x="8356600" y="2857500"/>
          <p14:tracePt t="29947" x="8374063" y="2857500"/>
          <p14:tracePt t="29956" x="8383588" y="2849563"/>
          <p14:tracePt t="29963" x="8393113" y="2840038"/>
          <p14:tracePt t="29979" x="8393113" y="2830513"/>
          <p14:tracePt t="32581" x="8383588" y="2840038"/>
          <p14:tracePt t="32598" x="8374063" y="2840038"/>
          <p14:tracePt t="32605" x="8366125" y="2849563"/>
          <p14:tracePt t="32614" x="8356600" y="2857500"/>
          <p14:tracePt t="32622" x="8347075" y="2867025"/>
          <p14:tracePt t="32628" x="8347075" y="2876550"/>
          <p14:tracePt t="32637" x="8337550" y="2876550"/>
          <p14:tracePt t="32644" x="8329613" y="2886075"/>
          <p14:tracePt t="32654" x="8320088" y="2886075"/>
          <p14:tracePt t="32660" x="8310563" y="2894013"/>
          <p14:tracePt t="32676" x="8301038" y="2903538"/>
          <p14:tracePt t="32686" x="8293100" y="2913063"/>
          <p14:tracePt t="32709" x="8293100" y="2922588"/>
          <p14:tracePt t="32717" x="8283575" y="2930525"/>
          <p14:tracePt t="32725" x="8274050" y="2930525"/>
          <p14:tracePt t="32741" x="8264525" y="2940050"/>
          <p14:tracePt t="32748" x="8256588" y="2949575"/>
          <p14:tracePt t="32757" x="8220075" y="2968625"/>
          <p14:tracePt t="32763" x="8210550" y="2976563"/>
          <p14:tracePt t="32775" x="8201025" y="2986088"/>
          <p14:tracePt t="32779" x="8191500" y="2986088"/>
          <p14:tracePt t="32787" x="8191500" y="2995613"/>
          <p14:tracePt t="32796" x="8183563" y="3005138"/>
          <p14:tracePt t="32804" x="8164513" y="3013075"/>
          <p14:tracePt t="32811" x="8154988" y="3013075"/>
          <p14:tracePt t="32821" x="8147050" y="3013075"/>
          <p14:tracePt t="32829" x="8128000" y="3032125"/>
          <p14:tracePt t="32837" x="8118475" y="3032125"/>
          <p14:tracePt t="32844" x="8091488" y="3032125"/>
          <p14:tracePt t="32869" x="8081963" y="3032125"/>
          <p14:tracePt t="32876" x="8045450" y="3032125"/>
          <p14:tracePt t="32885" x="8035925" y="3032125"/>
          <p14:tracePt t="32910" x="7981950" y="3059113"/>
          <p14:tracePt t="32916" x="7962900" y="3059113"/>
          <p14:tracePt t="32926" x="7926388" y="3068638"/>
          <p14:tracePt t="32931" x="7899400" y="3068638"/>
          <p14:tracePt t="32941" x="7881938" y="3068638"/>
          <p14:tracePt t="32947" x="7853363" y="3068638"/>
          <p14:tracePt t="32959" x="7826375" y="3068638"/>
          <p14:tracePt t="32963" x="7816850" y="3068638"/>
          <p14:tracePt t="32972" x="7789863" y="3068638"/>
          <p14:tracePt t="32980" x="7772400" y="3068638"/>
          <p14:tracePt t="32991" x="7743825" y="3068638"/>
          <p14:tracePt t="32996" x="7735888" y="3068638"/>
          <p14:tracePt t="33004" x="7707313" y="3068638"/>
          <p14:tracePt t="33012" x="7689850" y="3068638"/>
          <p14:tracePt t="33022" x="7662863" y="3068638"/>
          <p14:tracePt t="33028" x="7643813" y="3068638"/>
          <p14:tracePt t="33038" x="7626350" y="3068638"/>
          <p14:tracePt t="33044" x="7597775" y="3068638"/>
          <p14:tracePt t="33056" x="7570788" y="3068638"/>
          <p14:tracePt t="33062" x="7543800" y="3068638"/>
          <p14:tracePt t="33071" x="7524750" y="3068638"/>
          <p14:tracePt t="33077" x="7516813" y="3068638"/>
          <p14:tracePt t="33088" x="7488238" y="3068638"/>
          <p14:tracePt t="33095" x="7470775" y="3068638"/>
          <p14:tracePt t="33100" x="7443788" y="3068638"/>
          <p14:tracePt t="33109" x="7424738" y="3068638"/>
          <p14:tracePt t="33118" x="7407275" y="3068638"/>
          <p14:tracePt t="33124" x="7388225" y="3068638"/>
          <p14:tracePt t="33131" x="7361238" y="3068638"/>
          <p14:tracePt t="33140" x="7351713" y="3059113"/>
          <p14:tracePt t="33157" x="7324725" y="3059113"/>
          <p14:tracePt t="33163" x="7305675" y="3059113"/>
          <p14:tracePt t="33171" x="7288213" y="3059113"/>
          <p14:tracePt t="33178" x="7269163" y="3059113"/>
          <p14:tracePt t="33188" x="7251700" y="3059113"/>
          <p14:tracePt t="33194" x="7223125" y="3041650"/>
          <p14:tracePt t="33203" x="7196138" y="3041650"/>
          <p14:tracePt t="33210" x="7178675" y="3041650"/>
          <p14:tracePt t="33221" x="7132638" y="3041650"/>
          <p14:tracePt t="33226" x="7113588" y="3032125"/>
          <p14:tracePt t="33236" x="7096125" y="3032125"/>
          <p14:tracePt t="33243" x="7059613" y="3005138"/>
          <p14:tracePt t="33254" x="7050088" y="3005138"/>
          <p14:tracePt t="33259" x="7040563" y="3005138"/>
          <p14:tracePt t="33269" x="7023100" y="3005138"/>
          <p14:tracePt t="33292" x="7013575" y="3005138"/>
          <p14:tracePt t="33315" x="6996113" y="3005138"/>
          <p14:tracePt t="33347" x="6977063" y="3005138"/>
          <p14:tracePt t="33355" x="6959600" y="2995613"/>
          <p14:tracePt t="33363" x="6940550" y="2995613"/>
          <p14:tracePt t="33372" x="6923088" y="2995613"/>
          <p14:tracePt t="33379" x="6886575" y="2976563"/>
          <p14:tracePt t="33395" x="6850063" y="2968625"/>
          <p14:tracePt t="33403" x="6831013" y="2968625"/>
          <p14:tracePt t="33411" x="6794500" y="2949575"/>
          <p14:tracePt t="33419" x="6777038" y="2949575"/>
          <p14:tracePt t="33426" x="6777038" y="2940050"/>
          <p14:tracePt t="33435" x="6767513" y="2940050"/>
          <p14:tracePt t="33443" x="6757988" y="2940050"/>
          <p14:tracePt t="33531" x="6740525" y="2922588"/>
          <p14:tracePt t="33612" x="6721475" y="2903538"/>
          <p14:tracePt t="33622" x="6721475" y="2894013"/>
          <p14:tracePt t="33654" x="6721475" y="2876550"/>
          <p14:tracePt t="39109" x="6721475" y="2840038"/>
          <p14:tracePt t="39120" x="6721475" y="2820988"/>
          <p14:tracePt t="39127" x="6721475" y="2794000"/>
          <p14:tracePt t="39135" x="6721475" y="2784475"/>
          <p14:tracePt t="39141" x="6740525" y="2767013"/>
          <p14:tracePt t="39160" x="6740525" y="2757488"/>
          <p14:tracePt t="39166" x="6740525" y="2747963"/>
          <p14:tracePt t="39171" x="6740525" y="2740025"/>
          <p14:tracePt t="39181" x="6757988" y="2720975"/>
          <p14:tracePt t="39197" x="6757988" y="2711450"/>
          <p14:tracePt t="39203" x="6767513" y="2703513"/>
          <p14:tracePt t="39230" x="6767513" y="2693988"/>
          <p14:tracePt t="39236" x="6777038" y="2684463"/>
          <p14:tracePt t="39245" x="6784975" y="2674938"/>
          <p14:tracePt t="39261" x="6794500" y="2667000"/>
          <p14:tracePt t="39275" x="6794500" y="2657475"/>
          <p14:tracePt t="39286" x="6804025" y="2647950"/>
          <p14:tracePt t="39302" x="6813550" y="2647950"/>
          <p14:tracePt t="39307" x="6813550" y="2638425"/>
          <p14:tracePt t="39324" x="6821488" y="2611438"/>
          <p14:tracePt t="39339" x="6831013" y="2601913"/>
          <p14:tracePt t="39364" x="6858000" y="2593975"/>
          <p14:tracePt t="39396" x="6867525" y="2584450"/>
          <p14:tracePt t="39517" x="6877050" y="2574925"/>
          <p14:tracePt t="39527" x="6886575" y="2574925"/>
          <p14:tracePt t="39534" x="6913563" y="2574925"/>
          <p14:tracePt t="39551" x="6923088" y="2593975"/>
          <p14:tracePt t="39556" x="6931025" y="2601913"/>
          <p14:tracePt t="39567" x="6931025" y="2611438"/>
          <p14:tracePt t="39575" x="6931025" y="2620963"/>
          <p14:tracePt t="39581" x="6940550" y="2630488"/>
          <p14:tracePt t="39877" x="6959600" y="2611438"/>
          <p14:tracePt t="39892" x="6959600" y="2584450"/>
          <p14:tracePt t="39904" x="6967538" y="2565400"/>
          <p14:tracePt t="39910" x="6967538" y="2557463"/>
          <p14:tracePt t="39917" x="6967538" y="2538413"/>
          <p14:tracePt t="39922" x="6986588" y="2520950"/>
          <p14:tracePt t="39931" x="6986588" y="2511425"/>
          <p14:tracePt t="39941" x="6996113" y="2511425"/>
          <p14:tracePt t="39947" x="6996113" y="2492375"/>
          <p14:tracePt t="39980" x="7013575" y="2474913"/>
          <p14:tracePt t="40045" x="7013575" y="2465388"/>
          <p14:tracePt t="40072" x="7023100" y="2455863"/>
          <p14:tracePt t="40104" x="7032625" y="2447925"/>
          <p14:tracePt t="40212" x="7040563" y="2447925"/>
          <p14:tracePt t="40221" x="7059613" y="2447925"/>
          <p14:tracePt t="40237" x="7069138" y="2447925"/>
          <p14:tracePt t="40246" x="7077075" y="2447925"/>
          <p14:tracePt t="40269" x="7086600" y="2447925"/>
          <p14:tracePt t="40295" x="7096125" y="2455863"/>
          <p14:tracePt t="40303" x="7105650" y="2455863"/>
          <p14:tracePt t="40318" x="7113588" y="2465388"/>
          <p14:tracePt t="40363" x="7123113" y="2474913"/>
          <p14:tracePt t="40371" x="7123113" y="2484438"/>
          <p14:tracePt t="40387" x="7123113" y="2492375"/>
          <p14:tracePt t="40396" x="7123113" y="2511425"/>
          <p14:tracePt t="40403" x="7123113" y="2520950"/>
          <p14:tracePt t="40412" x="7123113" y="2528888"/>
          <p14:tracePt t="40429" x="7123113" y="2538413"/>
          <p14:tracePt t="40435" x="7123113" y="2547938"/>
          <p14:tracePt t="40444" x="7132638" y="2557463"/>
          <p14:tracePt t="40468" x="7132638" y="2565400"/>
          <p14:tracePt t="40509" x="7132638" y="2574925"/>
          <p14:tracePt t="40515" x="7132638" y="2584450"/>
          <p14:tracePt t="40523" x="7142163" y="2584450"/>
          <p14:tracePt t="40531" x="7142163" y="2601913"/>
          <p14:tracePt t="40563" x="7159625" y="2620963"/>
          <p14:tracePt t="40837" x="7169150" y="2611438"/>
          <p14:tracePt t="40862" x="7169150" y="2601913"/>
          <p14:tracePt t="40870" x="7186613" y="2584450"/>
          <p14:tracePt t="40886" x="7186613" y="2574925"/>
          <p14:tracePt t="40891" x="7196138" y="2557463"/>
          <p14:tracePt t="40909" x="7196138" y="2547938"/>
          <p14:tracePt t="40924" x="7215188" y="2528888"/>
          <p14:tracePt t="40948" x="7215188" y="2520950"/>
          <p14:tracePt t="40955" x="7223125" y="2511425"/>
          <p14:tracePt t="40982" x="7232650" y="2501900"/>
          <p14:tracePt t="40988" x="7242175" y="2492375"/>
          <p14:tracePt t="41028" x="7251700" y="2484438"/>
          <p14:tracePt t="41036" x="7269163" y="2465388"/>
          <p14:tracePt t="41061" x="7278688" y="2465388"/>
          <p14:tracePt t="41069" x="7288213" y="2455863"/>
          <p14:tracePt t="41079" x="7296150" y="2447925"/>
          <p14:tracePt t="41085" x="7305675" y="2447925"/>
          <p14:tracePt t="41208" x="7315200" y="2447925"/>
          <p14:tracePt t="41214" x="7334250" y="2447925"/>
          <p14:tracePt t="41221" x="7342188" y="2447925"/>
          <p14:tracePt t="41229" x="7361238" y="2447925"/>
          <p14:tracePt t="41238" x="7378700" y="2447925"/>
          <p14:tracePt t="41246" x="7388225" y="2447925"/>
          <p14:tracePt t="41254" x="7397750" y="2455863"/>
          <p14:tracePt t="41259" x="7407275" y="2465388"/>
          <p14:tracePt t="41273" x="7415213" y="2474913"/>
          <p14:tracePt t="41318" x="7434263" y="2492375"/>
          <p14:tracePt t="41358" x="7443788" y="2501900"/>
          <p14:tracePt t="41389" x="7451725" y="2511425"/>
          <p14:tracePt t="41413" x="7461250" y="2520950"/>
          <p14:tracePt t="41439" x="7470775" y="2528888"/>
          <p14:tracePt t="41460" x="7470775" y="2538413"/>
          <p14:tracePt t="41477" x="7470775" y="2557463"/>
          <p14:tracePt t="41485" x="7480300" y="2565400"/>
          <p14:tracePt t="41492" x="7488238" y="2574925"/>
          <p14:tracePt t="41534" x="7488238" y="2584450"/>
          <p14:tracePt t="41556" x="7488238" y="2601913"/>
          <p14:tracePt t="41579" x="7488238" y="2611438"/>
          <p14:tracePt t="41603" x="7488238" y="2630488"/>
          <p14:tracePt t="41620" x="7488238" y="2638425"/>
          <p14:tracePt t="41652" x="7488238" y="2647950"/>
          <p14:tracePt t="41691" x="7488238" y="2657475"/>
          <p14:tracePt t="41740" x="7488238" y="2674938"/>
          <p14:tracePt t="41885" x="7488238" y="2684463"/>
          <p14:tracePt t="41901" x="7488238" y="2703513"/>
          <p14:tracePt t="41917" x="7488238" y="2711450"/>
          <p14:tracePt t="41941" x="7488238" y="2720975"/>
          <p14:tracePt t="41959" x="7488238" y="2730500"/>
          <p14:tracePt t="41963" x="7488238" y="2747963"/>
          <p14:tracePt t="41979" x="7488238" y="2757488"/>
          <p14:tracePt t="41988" x="7488238" y="2776538"/>
          <p14:tracePt t="42027" x="7488238" y="2794000"/>
          <p14:tracePt t="42044" x="7488238" y="2803525"/>
          <p14:tracePt t="42070" x="7488238" y="2820988"/>
          <p14:tracePt t="42100" x="7488238" y="2830513"/>
          <p14:tracePt t="42341" x="7507288" y="2840038"/>
          <p14:tracePt t="42352" x="7543800" y="2840038"/>
          <p14:tracePt t="42357" x="7561263" y="2840038"/>
          <p14:tracePt t="42364" x="7580313" y="2840038"/>
          <p14:tracePt t="42373" x="7589838" y="2840038"/>
          <p14:tracePt t="42380" x="7607300" y="2830513"/>
          <p14:tracePt t="42427" x="7616825" y="2830513"/>
          <p14:tracePt t="42452" x="7626350" y="2820988"/>
          <p14:tracePt t="42459" x="7634288" y="2813050"/>
          <p14:tracePt t="42485" x="7634288" y="2803525"/>
          <p14:tracePt t="42493" x="7653338" y="2784475"/>
          <p14:tracePt t="42516" x="7662863" y="2776538"/>
          <p14:tracePt t="42547" x="7680325" y="2757488"/>
          <p14:tracePt t="42583" x="7699375" y="2747963"/>
          <p14:tracePt t="42622" x="7707313" y="2730500"/>
          <p14:tracePt t="42646" x="7707313" y="2720975"/>
          <p14:tracePt t="42661" x="7707313" y="2711450"/>
          <p14:tracePt t="42678" x="7707313" y="2693988"/>
          <p14:tracePt t="42700" x="7707313" y="2684463"/>
          <p14:tracePt t="42711" x="7707313" y="2674938"/>
          <p14:tracePt t="42827" x="7707313" y="2667000"/>
          <p14:tracePt t="42837" x="7707313" y="2657475"/>
          <p14:tracePt t="42892" x="7699375" y="2647950"/>
          <p14:tracePt t="42918" x="7689850" y="2638425"/>
          <p14:tracePt t="42974" x="7670800" y="2630488"/>
          <p14:tracePt t="42997" x="7662863" y="2630488"/>
          <p14:tracePt t="43038" x="7643813" y="2630488"/>
          <p14:tracePt t="43053" x="7634288" y="2630488"/>
          <p14:tracePt t="43103" x="7616825" y="2630488"/>
          <p14:tracePt t="43189" x="7607300" y="2630488"/>
          <p14:tracePt t="43200" x="7589838" y="2630488"/>
          <p14:tracePt t="43214" x="7570788" y="2630488"/>
          <p14:tracePt t="43222" x="7561263" y="2630488"/>
          <p14:tracePt t="43239" x="7543800" y="2630488"/>
          <p14:tracePt t="43276" x="7534275" y="2630488"/>
          <p14:tracePt t="43294" x="7524750" y="2630488"/>
          <p14:tracePt t="43301" x="7516813" y="2630488"/>
          <p14:tracePt t="43332" x="7497763" y="2630488"/>
          <p14:tracePt t="43340" x="7488238" y="2630488"/>
          <p14:tracePt t="43359" x="7480300" y="2638425"/>
          <p14:tracePt t="43363" x="7480300" y="2647950"/>
          <p14:tracePt t="43379" x="7461250" y="2667000"/>
          <p14:tracePt t="43388" x="7451725" y="2684463"/>
          <p14:tracePt t="43395" x="7443788" y="2693988"/>
          <p14:tracePt t="43411" x="7443788" y="2703513"/>
          <p14:tracePt t="43424" x="7434263" y="2720975"/>
          <p14:tracePt t="43428" x="7434263" y="2730500"/>
          <p14:tracePt t="43435" x="7434263" y="2747963"/>
          <p14:tracePt t="43443" x="7424738" y="2757488"/>
          <p14:tracePt t="43455" x="7415213" y="2776538"/>
          <p14:tracePt t="43492" x="7415213" y="2794000"/>
          <p14:tracePt t="43500" x="7415213" y="2803525"/>
          <p14:tracePt t="43515" x="7415213" y="2820988"/>
          <p14:tracePt t="43540" x="7415213" y="2830513"/>
          <p14:tracePt t="43557" x="7415213" y="2849563"/>
          <p14:tracePt t="43579" x="7415213" y="2857500"/>
          <p14:tracePt t="43588" x="7415213" y="2867025"/>
          <p14:tracePt t="43621" x="7415213" y="2876550"/>
          <p14:tracePt t="43656" x="7415213" y="2894013"/>
          <p14:tracePt t="43724" x="7415213" y="2903538"/>
          <p14:tracePt t="45292" x="7415213" y="2949575"/>
          <p14:tracePt t="45301" x="7415213" y="2976563"/>
          <p14:tracePt t="45307" x="7415213" y="3022600"/>
          <p14:tracePt t="45319" x="7451725" y="3095625"/>
          <p14:tracePt t="45326" x="7451725" y="3122613"/>
          <p14:tracePt t="45335" x="7470775" y="3151188"/>
          <p14:tracePt t="45345" x="7480300" y="3178175"/>
          <p14:tracePt t="45350" x="7507288" y="3241675"/>
          <p14:tracePt t="45358" x="7507288" y="3251200"/>
          <p14:tracePt t="45364" x="7534275" y="3287713"/>
          <p14:tracePt t="45373" x="7534275" y="3297238"/>
          <p14:tracePt t="45381" x="7543800" y="3314700"/>
          <p14:tracePt t="45389" x="7553325" y="3341688"/>
          <p14:tracePt t="45395" x="7553325" y="3351213"/>
          <p14:tracePt t="45406" x="7553325" y="3360738"/>
          <p14:tracePt t="45412" x="7553325" y="3370263"/>
          <p14:tracePt t="45422" x="7561263" y="3387725"/>
          <p14:tracePt t="45427" x="7580313" y="3406775"/>
          <p14:tracePt t="45437" x="7589838" y="3424238"/>
          <p14:tracePt t="45444" x="7589838" y="3433763"/>
          <p14:tracePt t="45459" x="7597775" y="3460750"/>
          <p14:tracePt t="45470" x="7607300" y="3470275"/>
          <p14:tracePt t="45477" x="7607300" y="3479800"/>
          <p14:tracePt t="45485" x="7616825" y="3487738"/>
          <p14:tracePt t="45492" x="7616825" y="3497263"/>
          <p14:tracePt t="45502" x="7616825" y="3516313"/>
          <p14:tracePt t="45509" x="7634288" y="3533775"/>
          <p14:tracePt t="45516" x="7643813" y="3552825"/>
          <p14:tracePt t="45524" x="7643813" y="3560763"/>
          <p14:tracePt t="45542" x="7662863" y="3579813"/>
          <p14:tracePt t="45564" x="7662863" y="3589338"/>
          <p14:tracePt t="45579" x="7662863" y="3606800"/>
          <p14:tracePt t="45607" x="7662863" y="3616325"/>
          <p14:tracePt t="45611" x="7670800" y="3625850"/>
          <p14:tracePt t="45627" x="7670800" y="3633788"/>
          <p14:tracePt t="45659" x="7670800" y="3652838"/>
          <p14:tracePt t="45676" x="7670800" y="3662363"/>
          <p14:tracePt t="45691" x="7670800" y="3670300"/>
          <p14:tracePt t="45702" x="7670800" y="3689350"/>
          <p14:tracePt t="45717" x="7670800" y="3706813"/>
          <p14:tracePt t="45724" x="7670800" y="3716338"/>
          <p14:tracePt t="45732" x="7670800" y="3725863"/>
          <p14:tracePt t="45742" x="7670800" y="3735388"/>
          <p14:tracePt t="45750" x="7670800" y="3752850"/>
          <p14:tracePt t="45757" x="7670800" y="3762375"/>
          <p14:tracePt t="45763" x="7662863" y="3771900"/>
          <p14:tracePt t="45773" x="7653338" y="3771900"/>
          <p14:tracePt t="45778" x="7643813" y="3789363"/>
          <p14:tracePt t="45789" x="7634288" y="3789363"/>
          <p14:tracePt t="45794" x="7616825" y="3808413"/>
          <p14:tracePt t="45806" x="7607300" y="3808413"/>
          <p14:tracePt t="45810" x="7580313" y="3816350"/>
          <p14:tracePt t="45822" x="7561263" y="3825875"/>
          <p14:tracePt t="45827" x="7543800" y="3852863"/>
          <p14:tracePt t="45843" x="7507288" y="3862388"/>
          <p14:tracePt t="45853" x="7480300" y="3881438"/>
          <p14:tracePt t="45870" x="7434263" y="3898900"/>
          <p14:tracePt t="45875" x="7415213" y="3908425"/>
          <p14:tracePt t="45885" x="7388225" y="3944938"/>
          <p14:tracePt t="45891" x="7370763" y="3944938"/>
          <p14:tracePt t="45918" x="7259638" y="4008438"/>
          <p14:tracePt t="45924" x="7242175" y="4027488"/>
          <p14:tracePt t="45931" x="7223125" y="4037013"/>
          <p14:tracePt t="45940" x="7196138" y="4064000"/>
          <p14:tracePt t="45947" x="7186613" y="4064000"/>
          <p14:tracePt t="45955" x="7169150" y="4064000"/>
          <p14:tracePt t="45963" x="7150100" y="4081463"/>
          <p14:tracePt t="45972" x="7132638" y="4100513"/>
          <p14:tracePt t="45979" x="7123113" y="4100513"/>
          <p14:tracePt t="45988" x="7105650" y="4117975"/>
          <p14:tracePt t="45996" x="7086600" y="4127500"/>
          <p14:tracePt t="46006" x="7069138" y="4137025"/>
          <p14:tracePt t="46011" x="7059613" y="4154488"/>
          <p14:tracePt t="46019" x="7040563" y="4164013"/>
          <p14:tracePt t="46036" x="7032625" y="4173538"/>
          <p14:tracePt t="46042" x="7023100" y="4191000"/>
          <p14:tracePt t="46053" x="7004050" y="4219575"/>
          <p14:tracePt t="46058" x="6996113" y="4237038"/>
          <p14:tracePt t="46069" x="6977063" y="4256088"/>
          <p14:tracePt t="46075" x="6950075" y="4273550"/>
          <p14:tracePt t="46085" x="6940550" y="4292600"/>
          <p14:tracePt t="46090" x="6931025" y="4310063"/>
          <p14:tracePt t="46101" x="6913563" y="4337050"/>
          <p14:tracePt t="46116" x="6894513" y="4383088"/>
          <p14:tracePt t="46131" x="6894513" y="4392613"/>
          <p14:tracePt t="46147" x="6886575" y="4410075"/>
          <p14:tracePt t="46157" x="6886575" y="4419600"/>
          <p14:tracePt t="46173" x="6886575" y="4429125"/>
          <p14:tracePt t="46189" x="6886575" y="4438650"/>
          <p14:tracePt t="46204" x="6886575" y="4456113"/>
          <p14:tracePt t="46211" x="6886575" y="4475163"/>
          <p14:tracePt t="46220" x="6886575" y="4492625"/>
          <p14:tracePt t="46226" x="6886575" y="4519613"/>
          <p14:tracePt t="46236" x="6886575" y="4556125"/>
          <p14:tracePt t="46242" x="6886575" y="4584700"/>
          <p14:tracePt t="46254" x="6886575" y="4592638"/>
          <p14:tracePt t="46259" x="6886575" y="4621213"/>
          <p14:tracePt t="46270" x="6886575" y="4629150"/>
          <p14:tracePt t="46275" x="6886575" y="4665663"/>
          <p14:tracePt t="46285" x="6894513" y="4694238"/>
          <p14:tracePt t="46291" x="6894513" y="4702175"/>
          <p14:tracePt t="46301" x="6913563" y="4748213"/>
          <p14:tracePt t="46306" x="6923088" y="4757738"/>
          <p14:tracePt t="46316" x="6940550" y="4775200"/>
          <p14:tracePt t="46347" x="6940550" y="4784725"/>
          <p14:tracePt t="46356" x="6950075" y="4794250"/>
          <p14:tracePt t="46363" x="6950075" y="4803775"/>
          <p14:tracePt t="46372" x="6967538" y="4821238"/>
          <p14:tracePt t="46390" x="6986588" y="4867275"/>
          <p14:tracePt t="46395" x="7004050" y="4884738"/>
          <p14:tracePt t="46405" x="7040563" y="4930775"/>
          <p14:tracePt t="46411" x="7069138" y="4959350"/>
          <p14:tracePt t="46422" x="7105650" y="4995863"/>
          <p14:tracePt t="46426" x="7132638" y="5022850"/>
          <p14:tracePt t="46437" x="7169150" y="5040313"/>
          <p14:tracePt t="46442" x="7196138" y="5076825"/>
          <p14:tracePt t="46454" x="7215188" y="5095875"/>
          <p14:tracePt t="46458" x="7259638" y="5113338"/>
          <p14:tracePt t="46470" x="7278688" y="5122863"/>
          <p14:tracePt t="46474" x="7296150" y="5149850"/>
          <p14:tracePt t="46484" x="7324725" y="5159375"/>
          <p14:tracePt t="46491" x="7361238" y="5178425"/>
          <p14:tracePt t="46500" x="7388225" y="5186363"/>
          <p14:tracePt t="46507" x="7397750" y="5186363"/>
          <p14:tracePt t="46518" x="7434263" y="5205413"/>
          <p14:tracePt t="46523" x="7497763" y="5232400"/>
          <p14:tracePt t="46531" x="7524750" y="5241925"/>
          <p14:tracePt t="46539" x="7570788" y="5251450"/>
          <p14:tracePt t="46547" x="7626350" y="5251450"/>
          <p14:tracePt t="46556" x="7653338" y="5268913"/>
          <p14:tracePt t="46563" x="7689850" y="5268913"/>
          <p14:tracePt t="46572" x="7743825" y="5268913"/>
          <p14:tracePt t="46579" x="7762875" y="5278438"/>
          <p14:tracePt t="46588" x="7772400" y="5278438"/>
          <p14:tracePt t="46596" x="7789863" y="5278438"/>
          <p14:tracePt t="46605" x="7826375" y="5278438"/>
          <p14:tracePt t="46622" x="7853363" y="5278438"/>
          <p14:tracePt t="46627" x="7889875" y="5278438"/>
          <p14:tracePt t="46637" x="7899400" y="5278438"/>
          <p14:tracePt t="46643" x="7945438" y="5278438"/>
          <p14:tracePt t="46654" x="7972425" y="5268913"/>
          <p14:tracePt t="46659" x="8008938" y="5268913"/>
          <p14:tracePt t="46669" x="8027988" y="5251450"/>
          <p14:tracePt t="46675" x="8035925" y="5251450"/>
          <p14:tracePt t="46687" x="8045450" y="5251450"/>
          <p14:tracePt t="46690" x="8054975" y="5241925"/>
          <p14:tracePt t="46707" x="8081963" y="5241925"/>
          <p14:tracePt t="46718" x="8101013" y="5222875"/>
          <p14:tracePt t="46723" x="8108950" y="5214938"/>
          <p14:tracePt t="46733" x="8137525" y="5214938"/>
          <p14:tracePt t="46739" x="8154988" y="5195888"/>
          <p14:tracePt t="46755" x="8210550" y="5186363"/>
          <p14:tracePt t="46763" x="8237538" y="5168900"/>
          <p14:tracePt t="46771" x="8256588" y="5159375"/>
          <p14:tracePt t="46781" x="8301038" y="5122863"/>
          <p14:tracePt t="46788" x="8310563" y="5122863"/>
          <p14:tracePt t="46796" x="8337550" y="5105400"/>
          <p14:tracePt t="46804" x="8337550" y="5095875"/>
          <p14:tracePt t="46813" x="8356600" y="5076825"/>
          <p14:tracePt t="46821" x="8374063" y="5059363"/>
          <p14:tracePt t="46827" x="8402638" y="5040313"/>
          <p14:tracePt t="46837" x="8402638" y="5032375"/>
          <p14:tracePt t="46843" x="8420100" y="5013325"/>
          <p14:tracePt t="46853" x="8429625" y="5003800"/>
          <p14:tracePt t="46858" x="8447088" y="4986338"/>
          <p14:tracePt t="46869" x="8447088" y="4967288"/>
          <p14:tracePt t="46874" x="8456613" y="4949825"/>
          <p14:tracePt t="46885" x="8475663" y="4922838"/>
          <p14:tracePt t="46891" x="8483600" y="4903788"/>
          <p14:tracePt t="46901" x="8483600" y="4894263"/>
          <p14:tracePt t="46906" x="8483600" y="4867275"/>
          <p14:tracePt t="46917" x="8493125" y="4848225"/>
          <p14:tracePt t="46922" x="8502650" y="4830763"/>
          <p14:tracePt t="46933" x="8520113" y="4803775"/>
          <p14:tracePt t="46938" x="8520113" y="4784725"/>
          <p14:tracePt t="46949" x="8520113" y="4757738"/>
          <p14:tracePt t="46955" x="8520113" y="4730750"/>
          <p14:tracePt t="46963" x="8520113" y="4694238"/>
          <p14:tracePt t="46971" x="8520113" y="4665663"/>
          <p14:tracePt t="46979" x="8520113" y="4638675"/>
          <p14:tracePt t="46987" x="8520113" y="4611688"/>
          <p14:tracePt t="46995" x="8520113" y="4592638"/>
          <p14:tracePt t="47004" x="8520113" y="4548188"/>
          <p14:tracePt t="47012" x="8520113" y="4538663"/>
          <p14:tracePt t="47020" x="8520113" y="4519613"/>
          <p14:tracePt t="47026" x="8520113" y="4465638"/>
          <p14:tracePt t="47037" x="8520113" y="4429125"/>
          <p14:tracePt t="47043" x="8512175" y="4402138"/>
          <p14:tracePt t="47053" x="8483600" y="4373563"/>
          <p14:tracePt t="47059" x="8475663" y="4337050"/>
          <p14:tracePt t="47070" x="8456613" y="4310063"/>
          <p14:tracePt t="47074" x="8429625" y="4264025"/>
          <p14:tracePt t="47083" x="8410575" y="4237038"/>
          <p14:tracePt t="47090" x="8383588" y="4200525"/>
          <p14:tracePt t="47102" x="8356600" y="4154488"/>
          <p14:tracePt t="47107" x="8329613" y="4127500"/>
          <p14:tracePt t="47117" x="8293100" y="4090988"/>
          <p14:tracePt t="47123" x="8283575" y="4090988"/>
          <p14:tracePt t="47133" x="8264525" y="4073525"/>
          <p14:tracePt t="47140" x="8220075" y="4037013"/>
          <p14:tracePt t="47148" x="8191500" y="4017963"/>
          <p14:tracePt t="47156" x="8174038" y="4000500"/>
          <p14:tracePt t="47163" x="8147050" y="3971925"/>
          <p14:tracePt t="47171" x="8108950" y="3954463"/>
          <p14:tracePt t="47179" x="8091488" y="3944938"/>
          <p14:tracePt t="47187" x="8072438" y="3935413"/>
          <p14:tracePt t="47196" x="8054975" y="3917950"/>
          <p14:tracePt t="47206" x="8027988" y="3917950"/>
          <p14:tracePt t="47212" x="7991475" y="3898900"/>
          <p14:tracePt t="47221" x="7962900" y="3889375"/>
          <p14:tracePt t="47228" x="7926388" y="3889375"/>
          <p14:tracePt t="47238" x="7881938" y="3889375"/>
          <p14:tracePt t="47242" x="7853363" y="3862388"/>
          <p14:tracePt t="47253" x="7808913" y="3862388"/>
          <p14:tracePt t="47259" x="7780338" y="3852863"/>
          <p14:tracePt t="47270" x="7726363" y="3852863"/>
          <p14:tracePt t="47275" x="7689850" y="3852863"/>
          <p14:tracePt t="47285" x="7634288" y="3852863"/>
          <p14:tracePt t="47291" x="7553325" y="3852863"/>
          <p14:tracePt t="47304" x="7516813" y="3852863"/>
          <p14:tracePt t="47307" x="7443788" y="3835400"/>
          <p14:tracePt t="47317" x="7388225" y="3835400"/>
          <p14:tracePt t="47323" x="7342188" y="3835400"/>
          <p14:tracePt t="47333" x="7288213" y="3835400"/>
          <p14:tracePt t="47338" x="7251700" y="3835400"/>
          <p14:tracePt t="47349" x="7223125" y="3835400"/>
          <p14:tracePt t="47355" x="7169150" y="3835400"/>
          <p14:tracePt t="47363" x="7123113" y="3835400"/>
          <p14:tracePt t="47372" x="7096125" y="3835400"/>
          <p14:tracePt t="47379" x="7040563" y="3862388"/>
          <p14:tracePt t="47388" x="6996113" y="3871913"/>
          <p14:tracePt t="47395" x="6950075" y="3889375"/>
          <p14:tracePt t="47404" x="6923088" y="3898900"/>
          <p14:tracePt t="47411" x="6877050" y="3927475"/>
          <p14:tracePt t="47420" x="6831013" y="3935413"/>
          <p14:tracePt t="47427" x="6784975" y="3954463"/>
          <p14:tracePt t="47437" x="6740525" y="3990975"/>
          <p14:tracePt t="47443" x="6711950" y="4000500"/>
          <p14:tracePt t="47452" x="6667500" y="4027488"/>
          <p14:tracePt t="47458" x="6638925" y="4044950"/>
          <p14:tracePt t="47471" x="6621463" y="4064000"/>
          <p14:tracePt t="47474" x="6611938" y="4073525"/>
          <p14:tracePt t="47484" x="6594475" y="4090988"/>
          <p14:tracePt t="47490" x="6584950" y="4100513"/>
          <p14:tracePt t="47504" x="6557963" y="4117975"/>
          <p14:tracePt t="47507" x="6548438" y="4127500"/>
          <p14:tracePt t="47516" x="6538913" y="4137025"/>
          <p14:tracePt t="47522" x="6521450" y="4164013"/>
          <p14:tracePt t="47536" x="6502400" y="4183063"/>
          <p14:tracePt t="47539" x="6492875" y="4191000"/>
          <p14:tracePt t="47549" x="6475413" y="4227513"/>
          <p14:tracePt t="47554" x="6456363" y="4246563"/>
          <p14:tracePt t="47565" x="6438900" y="4264025"/>
          <p14:tracePt t="47570" x="6410325" y="4292600"/>
          <p14:tracePt t="47579" x="6402388" y="4310063"/>
          <p14:tracePt t="47586" x="6383338" y="4346575"/>
          <p14:tracePt t="47595" x="6373813" y="4365625"/>
          <p14:tracePt t="47609" x="6356350" y="4383088"/>
          <p14:tracePt t="47619" x="6356350" y="4410075"/>
          <p14:tracePt t="47630" x="6346825" y="4419600"/>
          <p14:tracePt t="47637" x="6346825" y="4438650"/>
          <p14:tracePt t="47651" x="6346825" y="4446588"/>
          <p14:tracePt t="47660" x="6346825" y="4456113"/>
          <p14:tracePt t="47669" x="6346825" y="4492625"/>
          <p14:tracePt t="47674" x="6346825" y="4519613"/>
          <p14:tracePt t="47684" x="6346825" y="4548188"/>
          <p14:tracePt t="47691" x="6346825" y="4556125"/>
          <p14:tracePt t="47702" x="6346825" y="4602163"/>
          <p14:tracePt t="47707" x="6346825" y="4611688"/>
          <p14:tracePt t="47717" x="6346825" y="4629150"/>
          <p14:tracePt t="47723" x="6346825" y="4657725"/>
          <p14:tracePt t="47739" x="6346825" y="4665663"/>
          <p14:tracePt t="47748" x="6346825" y="4684713"/>
          <p14:tracePt t="47754" x="6346825" y="4694238"/>
          <p14:tracePt t="47764" x="6346825" y="4702175"/>
          <p14:tracePt t="47779" x="6346825" y="4711700"/>
          <p14:tracePt t="47820" x="6346825" y="4730750"/>
          <p14:tracePt t="47827" x="6356350" y="4738688"/>
          <p14:tracePt t="47843" x="6365875" y="4767263"/>
          <p14:tracePt t="47853" x="6373813" y="4775200"/>
          <p14:tracePt t="47860" x="6383338" y="4784725"/>
          <p14:tracePt t="47870" x="6402388" y="4803775"/>
          <p14:tracePt t="47875" x="6410325" y="4830763"/>
          <p14:tracePt t="47891" x="6419850" y="4848225"/>
          <p14:tracePt t="47907" x="6456363" y="4913313"/>
          <p14:tracePt t="47918" x="6465888" y="4922838"/>
          <p14:tracePt t="47925" x="6483350" y="4940300"/>
          <p14:tracePt t="47934" x="6492875" y="4959350"/>
          <p14:tracePt t="47950" x="6511925" y="4976813"/>
          <p14:tracePt t="47959" x="6521450" y="4986338"/>
          <p14:tracePt t="47971" x="6538913" y="5003800"/>
          <p14:tracePt t="47981" x="6538913" y="5013325"/>
          <p14:tracePt t="47991" x="6548438" y="5022850"/>
          <p14:tracePt t="47997" x="6575425" y="5049838"/>
          <p14:tracePt t="48005" x="6594475" y="5068888"/>
          <p14:tracePt t="48011" x="6611938" y="5076825"/>
          <p14:tracePt t="48023" x="6638925" y="5095875"/>
          <p14:tracePt t="48030" x="6638925" y="5105400"/>
          <p14:tracePt t="48039" x="6667500" y="5113338"/>
          <p14:tracePt t="48045" x="6704013" y="5132388"/>
          <p14:tracePt t="48055" x="6721475" y="5132388"/>
          <p14:tracePt t="48060" x="6748463" y="5159375"/>
          <p14:tracePt t="48071" x="6777038" y="5178425"/>
          <p14:tracePt t="48075" x="6813550" y="5195888"/>
          <p14:tracePt t="48087" x="6840538" y="5195888"/>
          <p14:tracePt t="48090" x="6867525" y="5214938"/>
          <p14:tracePt t="48101" x="6904038" y="5222875"/>
          <p14:tracePt t="48107" x="6913563" y="5222875"/>
          <p14:tracePt t="48119" x="6950075" y="5232400"/>
          <p14:tracePt t="48122" x="6967538" y="5251450"/>
          <p14:tracePt t="48133" x="7004050" y="5278438"/>
          <p14:tracePt t="48138" x="7023100" y="5278438"/>
          <p14:tracePt t="48149" x="7059613" y="5287963"/>
          <p14:tracePt t="48164" x="7086600" y="5287963"/>
          <p14:tracePt t="48170" x="7105650" y="5287963"/>
          <p14:tracePt t="48180" x="7132638" y="5305425"/>
          <p14:tracePt t="48187" x="7150100" y="5305425"/>
          <p14:tracePt t="48195" x="7196138" y="5305425"/>
          <p14:tracePt t="48203" x="7223125" y="5314950"/>
          <p14:tracePt t="48211" x="7259638" y="5314950"/>
          <p14:tracePt t="48218" x="7334250" y="5314950"/>
          <p14:tracePt t="48227" x="7378700" y="5341938"/>
          <p14:tracePt t="48236" x="7451725" y="5341938"/>
          <p14:tracePt t="48243" x="7497763" y="5351463"/>
          <p14:tracePt t="48251" x="7570788" y="5351463"/>
          <p14:tracePt t="48259" x="7597775" y="5368925"/>
          <p14:tracePt t="48269" x="7626350" y="5368925"/>
          <p14:tracePt t="48275" x="7643813" y="5368925"/>
          <p14:tracePt t="48284" x="7662863" y="5368925"/>
          <p14:tracePt t="48301" x="7670800" y="5368925"/>
          <p14:tracePt t="48307" x="7680325" y="5368925"/>
          <p14:tracePt t="48355" x="7689850" y="5378450"/>
          <p14:tracePt t="49340" x="7680325" y="5378450"/>
          <p14:tracePt t="49349" x="7653338" y="5378450"/>
          <p14:tracePt t="49360" x="7607300" y="5378450"/>
          <p14:tracePt t="49366" x="7580313" y="5378450"/>
          <p14:tracePt t="49372" x="7524750" y="5378450"/>
          <p14:tracePt t="49380" x="7497763" y="5378450"/>
          <p14:tracePt t="49389" x="7451725" y="5378450"/>
          <p14:tracePt t="49397" x="7434263" y="5378450"/>
          <p14:tracePt t="49403" x="7424738" y="5378450"/>
          <p14:tracePt t="49413" x="7407275" y="5378450"/>
          <p14:tracePt t="49430" x="7388225" y="5378450"/>
          <p14:tracePt t="49436" x="7378700" y="5378450"/>
          <p14:tracePt t="49452" x="7351713" y="5378450"/>
          <p14:tracePt t="49460" x="7324725" y="5378450"/>
          <p14:tracePt t="49469" x="7296150" y="5378450"/>
          <p14:tracePt t="49476" x="7242175" y="5378450"/>
          <p14:tracePt t="49485" x="7196138" y="5378450"/>
          <p14:tracePt t="49493" x="7132638" y="5378450"/>
          <p14:tracePt t="49500" x="7069138" y="5378450"/>
          <p14:tracePt t="49508" x="6977063" y="5378450"/>
          <p14:tracePt t="49517" x="6923088" y="5378450"/>
          <p14:tracePt t="49523" x="6886575" y="5378450"/>
          <p14:tracePt t="49532" x="6831013" y="5378450"/>
          <p14:tracePt t="49539" x="6821488" y="5378450"/>
          <p14:tracePt t="49548" x="6794500" y="5378450"/>
          <p14:tracePt t="49555" x="6784975" y="5378450"/>
          <p14:tracePt t="49564" x="6767513" y="5378450"/>
          <p14:tracePt t="49571" x="6757988" y="5368925"/>
          <p14:tracePt t="49580" x="6748463" y="5368925"/>
          <p14:tracePt t="49621" x="6740525" y="5351463"/>
          <p14:tracePt t="49629" x="6721475" y="5351463"/>
          <p14:tracePt t="49636" x="6711950" y="5351463"/>
          <p14:tracePt t="49645" x="6694488" y="5351463"/>
          <p14:tracePt t="49653" x="6621463" y="5351463"/>
          <p14:tracePt t="49661" x="6594475" y="5351463"/>
          <p14:tracePt t="49669" x="6538913" y="5351463"/>
          <p14:tracePt t="49675" x="6502400" y="5341938"/>
          <p14:tracePt t="49687" x="6465888" y="5324475"/>
          <p14:tracePt t="49690" x="6410325" y="5305425"/>
          <p14:tracePt t="49700" x="6383338" y="5305425"/>
          <p14:tracePt t="49709" x="6365875" y="5287963"/>
          <p14:tracePt t="49788" x="6356350" y="5287963"/>
          <p14:tracePt t="49797" x="6346825" y="5278438"/>
          <p14:tracePt t="49815" x="6319838" y="5259388"/>
          <p14:tracePt t="49821" x="6310313" y="5259388"/>
          <p14:tracePt t="49829" x="6300788" y="5232400"/>
          <p14:tracePt t="49836" x="6283325" y="5214938"/>
          <p14:tracePt t="49846" x="6283325" y="5178425"/>
          <p14:tracePt t="49852" x="6256338" y="5149850"/>
          <p14:tracePt t="49861" x="6246813" y="5141913"/>
          <p14:tracePt t="49869" x="6227763" y="5113338"/>
          <p14:tracePt t="49875" x="6227763" y="5105400"/>
          <p14:tracePt t="49886" x="6227763" y="5076825"/>
          <p14:tracePt t="49892" x="6210300" y="5059363"/>
          <p14:tracePt t="49913" x="6200775" y="5040313"/>
          <p14:tracePt t="49918" x="6200775" y="5032375"/>
          <p14:tracePt t="49925" x="6200775" y="5022850"/>
          <p14:tracePt t="49932" x="6183313" y="4995863"/>
          <p14:tracePt t="49939" x="6173788" y="4967288"/>
          <p14:tracePt t="49955" x="6173788" y="4930775"/>
          <p14:tracePt t="49964" x="6173788" y="4913313"/>
          <p14:tracePt t="49971" x="6154738" y="4894263"/>
          <p14:tracePt t="49982" x="6154738" y="4876800"/>
          <p14:tracePt t="49987" x="6137275" y="4848225"/>
          <p14:tracePt t="50003" x="6137275" y="4830763"/>
          <p14:tracePt t="50014" x="6137275" y="4803775"/>
          <p14:tracePt t="50020" x="6137275" y="4794250"/>
          <p14:tracePt t="50029" x="6137275" y="4767263"/>
          <p14:tracePt t="50036" x="6137275" y="4748213"/>
          <p14:tracePt t="50047" x="6137275" y="4738688"/>
          <p14:tracePt t="50053" x="6137275" y="4730750"/>
          <p14:tracePt t="50060" x="6137275" y="4721225"/>
          <p14:tracePt t="50069" x="6137275" y="4702175"/>
          <p14:tracePt t="50077" x="6137275" y="4694238"/>
          <p14:tracePt t="50085" x="6137275" y="4675188"/>
          <p14:tracePt t="50100" x="6137275" y="4657725"/>
          <p14:tracePt t="50116" x="6137275" y="4648200"/>
          <p14:tracePt t="50125" x="6137275" y="4629150"/>
          <p14:tracePt t="50132" x="6137275" y="4621213"/>
          <p14:tracePt t="50148" x="6164263" y="4592638"/>
          <p14:tracePt t="50164" x="6173788" y="4584700"/>
          <p14:tracePt t="50180" x="6183313" y="4575175"/>
          <p14:tracePt t="50187" x="6191250" y="4565650"/>
          <p14:tracePt t="50196" x="6200775" y="4565650"/>
          <p14:tracePt t="50214" x="6210300" y="4565650"/>
          <p14:tracePt t="50220" x="6219825" y="4548188"/>
          <p14:tracePt t="50229" x="6227763" y="4548188"/>
          <p14:tracePt t="50237" x="6246813" y="4538663"/>
          <p14:tracePt t="50246" x="6256338" y="4538663"/>
          <p14:tracePt t="50252" x="6264275" y="4538663"/>
          <p14:tracePt t="50261" x="6283325" y="4538663"/>
          <p14:tracePt t="50270" x="6300788" y="4519613"/>
          <p14:tracePt t="50285" x="6310313" y="4519613"/>
          <p14:tracePt t="50293" x="6337300" y="4519613"/>
          <p14:tracePt t="50308" x="6356350" y="4511675"/>
          <p14:tracePt t="50316" x="6392863" y="4511675"/>
          <p14:tracePt t="50324" x="6419850" y="4511675"/>
          <p14:tracePt t="50331" x="6456363" y="4511675"/>
          <p14:tracePt t="50341" x="6483350" y="4511675"/>
          <p14:tracePt t="50347" x="6529388" y="4511675"/>
          <p14:tracePt t="50356" x="6584950" y="4511675"/>
          <p14:tracePt t="50363" x="6657975" y="4511675"/>
          <p14:tracePt t="50371" x="6711950" y="4511675"/>
          <p14:tracePt t="50380" x="6757988" y="4511675"/>
          <p14:tracePt t="50387" x="6784975" y="4511675"/>
          <p14:tracePt t="50396" x="6831013" y="4519613"/>
          <p14:tracePt t="50403" x="6840538" y="4519613"/>
          <p14:tracePt t="50493" x="6858000" y="4519613"/>
          <p14:tracePt t="50507" x="6877050" y="4538663"/>
          <p14:tracePt t="50520" x="6877050" y="4556125"/>
          <p14:tracePt t="50526" x="6877050" y="4565650"/>
          <p14:tracePt t="50536" x="6886575" y="4592638"/>
          <p14:tracePt t="50540" x="6894513" y="4602163"/>
          <p14:tracePt t="50548" x="6894513" y="4621213"/>
          <p14:tracePt t="50557" x="6894513" y="4629150"/>
          <p14:tracePt t="50565" x="6894513" y="4638675"/>
          <p14:tracePt t="50571" x="6894513" y="4665663"/>
          <p14:tracePt t="50580" x="6904038" y="4684713"/>
          <p14:tracePt t="50587" x="6904038" y="4694238"/>
          <p14:tracePt t="50597" x="6904038" y="4711700"/>
          <p14:tracePt t="50603" x="6904038" y="4721225"/>
          <p14:tracePt t="50612" x="6904038" y="4730750"/>
          <p14:tracePt t="50630" x="6904038" y="4738688"/>
          <p14:tracePt t="50636" x="6904038" y="4757738"/>
          <p14:tracePt t="50644" x="6904038" y="4767263"/>
          <p14:tracePt t="50652" x="6904038" y="4784725"/>
          <p14:tracePt t="50662" x="6904038" y="4794250"/>
          <p14:tracePt t="50669" x="6904038" y="4803775"/>
          <p14:tracePt t="50677" x="6904038" y="4811713"/>
          <p14:tracePt t="50686" x="6904038" y="4830763"/>
          <p14:tracePt t="50695" x="6904038" y="4848225"/>
          <p14:tracePt t="50700" x="6904038" y="4857750"/>
          <p14:tracePt t="50708" x="6894513" y="4876800"/>
          <p14:tracePt t="50715" x="6894513" y="4884738"/>
          <p14:tracePt t="50723" x="6886575" y="4903788"/>
          <p14:tracePt t="50730" x="6877050" y="4913313"/>
          <p14:tracePt t="50738" x="6877050" y="4922838"/>
          <p14:tracePt t="50746" x="6867525" y="4940300"/>
          <p14:tracePt t="50762" x="6867525" y="4959350"/>
          <p14:tracePt t="50770" x="6867525" y="4967288"/>
          <p14:tracePt t="50778" x="6858000" y="4976813"/>
          <p14:tracePt t="50786" x="6850063" y="4986338"/>
          <p14:tracePt t="50803" x="6831013" y="5003800"/>
          <p14:tracePt t="50819" x="6804025" y="5013325"/>
          <p14:tracePt t="50827" x="6794500" y="5032375"/>
          <p14:tracePt t="50835" x="6784975" y="5049838"/>
          <p14:tracePt t="50844" x="6777038" y="5059363"/>
          <p14:tracePt t="50852" x="6748463" y="5076825"/>
          <p14:tracePt t="50868" x="6731000" y="5086350"/>
          <p14:tracePt t="50877" x="6721475" y="5086350"/>
          <p14:tracePt t="50890" x="6704013" y="5105400"/>
          <p14:tracePt t="50907" x="6694488" y="5105400"/>
          <p14:tracePt t="50923" x="6684963" y="5105400"/>
          <p14:tracePt t="50938" x="6675438" y="5113338"/>
          <p14:tracePt t="50946" x="6667500" y="5122863"/>
          <p14:tracePt t="50957" x="6657975" y="5122863"/>
          <p14:tracePt t="50962" x="6648450" y="5122863"/>
          <p14:tracePt t="50972" x="6630988" y="5122863"/>
          <p14:tracePt t="50978" x="6602413" y="5122863"/>
          <p14:tracePt t="50989" x="6594475" y="5122863"/>
          <p14:tracePt t="50995" x="6565900" y="5122863"/>
          <p14:tracePt t="51002" x="6548438" y="5122863"/>
          <p14:tracePt t="51011" x="6521450" y="5122863"/>
          <p14:tracePt t="51020" x="6502400" y="5122863"/>
          <p14:tracePt t="51028" x="6483350" y="5122863"/>
          <p14:tracePt t="51035" x="6456363" y="5122863"/>
          <p14:tracePt t="51044" x="6438900" y="5122863"/>
          <p14:tracePt t="51052" x="6429375" y="5122863"/>
          <p14:tracePt t="51060" x="6402388" y="5122863"/>
          <p14:tracePt t="51076" x="6402388" y="5113338"/>
          <p14:tracePt t="51101" x="6392863" y="5105400"/>
          <p14:tracePt t="51107" x="6383338" y="5105400"/>
          <p14:tracePt t="51114" x="6373813" y="5095875"/>
          <p14:tracePt t="51122" x="6356350" y="5076825"/>
          <p14:tracePt t="51139" x="6329363" y="5040313"/>
          <p14:tracePt t="51147" x="6319838" y="5032375"/>
          <p14:tracePt t="51155" x="6300788" y="5022850"/>
          <p14:tracePt t="51162" x="6264275" y="4986338"/>
          <p14:tracePt t="51172" x="6256338" y="4967288"/>
          <p14:tracePt t="51178" x="6246813" y="4940300"/>
          <p14:tracePt t="51186" x="6227763" y="4922838"/>
          <p14:tracePt t="51194" x="6227763" y="4913313"/>
          <p14:tracePt t="51202" x="6219825" y="4903788"/>
          <p14:tracePt t="51210" x="6210300" y="4884738"/>
          <p14:tracePt t="51219" x="6200775" y="4857750"/>
          <p14:tracePt t="51227" x="6200775" y="4840288"/>
          <p14:tracePt t="51235" x="6183313" y="4821238"/>
          <p14:tracePt t="51243" x="6183313" y="4811713"/>
          <p14:tracePt t="51251" x="6173788" y="4784725"/>
          <p14:tracePt t="51260" x="6173788" y="4775200"/>
          <p14:tracePt t="51268" x="6164263" y="4748213"/>
          <p14:tracePt t="51276" x="6154738" y="4730750"/>
          <p14:tracePt t="51284" x="6154738" y="4721225"/>
          <p14:tracePt t="51292" x="6154738" y="4702175"/>
          <p14:tracePt t="51298" x="6154738" y="4675188"/>
          <p14:tracePt t="51308" x="6154738" y="4665663"/>
          <p14:tracePt t="51323" x="6154738" y="4657725"/>
          <p14:tracePt t="51330" x="6154738" y="4648200"/>
          <p14:tracePt t="51346" x="6154738" y="4638675"/>
          <p14:tracePt t="51355" x="6154738" y="4629150"/>
          <p14:tracePt t="52596" x="6154738" y="4621213"/>
          <p14:tracePt t="52605" x="6173788" y="4592638"/>
          <p14:tracePt t="52624" x="6210300" y="4584700"/>
          <p14:tracePt t="52630" x="6237288" y="4584700"/>
          <p14:tracePt t="52637" x="6283325" y="4565650"/>
          <p14:tracePt t="52660" x="6319838" y="4556125"/>
          <p14:tracePt t="52669" x="6365875" y="4548188"/>
          <p14:tracePt t="52678" x="6383338" y="4538663"/>
          <p14:tracePt t="52686" x="6438900" y="4519613"/>
          <p14:tracePt t="52694" x="6492875" y="4519613"/>
          <p14:tracePt t="52701" x="6575425" y="4492625"/>
          <p14:tracePt t="52709" x="6684963" y="4492625"/>
          <p14:tracePt t="52719" x="6813550" y="4492625"/>
          <p14:tracePt t="52725" x="6940550" y="4492625"/>
          <p14:tracePt t="52730" x="7069138" y="4492625"/>
          <p14:tracePt t="52741" x="7215188" y="4492625"/>
          <p14:tracePt t="52748" x="7342188" y="4492625"/>
          <p14:tracePt t="52755" x="7434263" y="4492625"/>
          <p14:tracePt t="52763" x="7507288" y="4492625"/>
          <p14:tracePt t="52773" x="7553325" y="4502150"/>
          <p14:tracePt t="52781" x="7580313" y="4502150"/>
          <p14:tracePt t="52788" x="7597775" y="4502150"/>
          <p14:tracePt t="53011" x="7607300" y="4502150"/>
          <p14:tracePt t="53020" x="7607300" y="4529138"/>
          <p14:tracePt t="53028" x="7570788" y="4556125"/>
          <p14:tracePt t="53037" x="7553325" y="4556125"/>
          <p14:tracePt t="53046" x="7534275" y="4575175"/>
          <p14:tracePt t="53054" x="7488238" y="4584700"/>
          <p14:tracePt t="53060" x="7461250" y="4592638"/>
          <p14:tracePt t="53069" x="7451725" y="4602163"/>
          <p14:tracePt t="53077" x="7434263" y="4611688"/>
          <p14:tracePt t="53086" x="7415213" y="4629150"/>
          <p14:tracePt t="53093" x="7397750" y="4638675"/>
          <p14:tracePt t="53100" x="7388225" y="4638675"/>
          <p14:tracePt t="53111" x="7370763" y="4657725"/>
          <p14:tracePt t="53115" x="7351713" y="4665663"/>
          <p14:tracePt t="53144" x="7334250" y="4684713"/>
          <p14:tracePt t="53156" x="7315200" y="4684713"/>
          <p14:tracePt t="53164" x="7296150" y="4694238"/>
          <p14:tracePt t="53180" x="7288213" y="4702175"/>
          <p14:tracePt t="53188" x="7278688" y="4711700"/>
          <p14:tracePt t="53195" x="7269163" y="4721225"/>
          <p14:tracePt t="53211" x="7269163" y="4730750"/>
          <p14:tracePt t="53221" x="7259638" y="4730750"/>
          <p14:tracePt t="53228" x="7251700" y="4738688"/>
          <p14:tracePt t="53244" x="7232650" y="4757738"/>
          <p14:tracePt t="53252" x="7223125" y="4767263"/>
          <p14:tracePt t="53260" x="7205663" y="4784725"/>
          <p14:tracePt t="53271" x="7196138" y="4794250"/>
          <p14:tracePt t="53278" x="7186613" y="4811713"/>
          <p14:tracePt t="53293" x="7178675" y="4840288"/>
          <p14:tracePt t="53301" x="7169150" y="4857750"/>
          <p14:tracePt t="53308" x="7159625" y="4867275"/>
          <p14:tracePt t="53315" x="7142163" y="4903788"/>
          <p14:tracePt t="53325" x="7142163" y="4913313"/>
          <p14:tracePt t="53331" x="7132638" y="4940300"/>
          <p14:tracePt t="53342" x="7113588" y="4967288"/>
          <p14:tracePt t="53347" x="7113588" y="4986338"/>
          <p14:tracePt t="53358" x="7113588" y="5003800"/>
          <p14:tracePt t="53363" x="7113588" y="5022850"/>
          <p14:tracePt t="53374" x="7113588" y="5049838"/>
          <p14:tracePt t="53379" x="7113588" y="5059363"/>
          <p14:tracePt t="53388" x="7113588" y="5076825"/>
          <p14:tracePt t="53395" x="7113588" y="5095875"/>
          <p14:tracePt t="53405" x="7113588" y="5113338"/>
          <p14:tracePt t="53411" x="7113588" y="5132388"/>
          <p14:tracePt t="53427" x="7113588" y="5149850"/>
          <p14:tracePt t="53439" x="7113588" y="5159375"/>
          <p14:tracePt t="53444" x="7113588" y="5186363"/>
          <p14:tracePt t="53454" x="7113588" y="5205413"/>
          <p14:tracePt t="53460" x="7113588" y="5214938"/>
          <p14:tracePt t="53471" x="7132638" y="5241925"/>
          <p14:tracePt t="53486" x="7142163" y="5259388"/>
          <p14:tracePt t="53493" x="7159625" y="5278438"/>
          <p14:tracePt t="53502" x="7169150" y="5287963"/>
          <p14:tracePt t="53509" x="7186613" y="5305425"/>
          <p14:tracePt t="53517" x="7196138" y="5314950"/>
          <p14:tracePt t="53525" x="7215188" y="5324475"/>
          <p14:tracePt t="53541" x="7232650" y="5341938"/>
          <p14:tracePt t="53547" x="7278688" y="5378450"/>
          <p14:tracePt t="53556" x="7296150" y="5387975"/>
          <p14:tracePt t="53563" x="7315200" y="5387975"/>
          <p14:tracePt t="53570" x="7351713" y="5405438"/>
          <p14:tracePt t="53588" x="7407275" y="5424488"/>
          <p14:tracePt t="53596" x="7424738" y="5441950"/>
          <p14:tracePt t="53604" x="7451725" y="5441950"/>
          <p14:tracePt t="53611" x="7480300" y="5451475"/>
          <p14:tracePt t="53621" x="7497763" y="5451475"/>
          <p14:tracePt t="53629" x="7543800" y="5470525"/>
          <p14:tracePt t="53637" x="7561263" y="5470525"/>
          <p14:tracePt t="53644" x="7589838" y="5478463"/>
          <p14:tracePt t="53655" x="7597775" y="5478463"/>
          <p14:tracePt t="53661" x="7626350" y="5478463"/>
          <p14:tracePt t="53671" x="7643813" y="5478463"/>
          <p14:tracePt t="53677" x="7670800" y="5478463"/>
          <p14:tracePt t="53685" x="7689850" y="5478463"/>
          <p14:tracePt t="53694" x="7735888" y="5478463"/>
          <p14:tracePt t="53701" x="7762875" y="5478463"/>
          <p14:tracePt t="53709" x="7799388" y="5478463"/>
          <p14:tracePt t="53717" x="7835900" y="5478463"/>
          <p14:tracePt t="53725" x="7889875" y="5478463"/>
          <p14:tracePt t="53732" x="7918450" y="5478463"/>
          <p14:tracePt t="53741" x="7945438" y="5478463"/>
          <p14:tracePt t="53747" x="7972425" y="5478463"/>
          <p14:tracePt t="53756" x="7981950" y="5478463"/>
          <p14:tracePt t="53763" x="7999413" y="5478463"/>
          <p14:tracePt t="53772" x="8018463" y="5470525"/>
          <p14:tracePt t="53779" x="8027988" y="5451475"/>
          <p14:tracePt t="53788" x="8045450" y="5441950"/>
          <p14:tracePt t="53804" x="8054975" y="5424488"/>
          <p14:tracePt t="53811" x="8064500" y="5414963"/>
          <p14:tracePt t="53819" x="8072438" y="5397500"/>
          <p14:tracePt t="53828" x="8091488" y="5378450"/>
          <p14:tracePt t="53837" x="8091488" y="5368925"/>
          <p14:tracePt t="53844" x="8101013" y="5351463"/>
          <p14:tracePt t="53854" x="8101013" y="5314950"/>
          <p14:tracePt t="53862" x="8118475" y="5295900"/>
          <p14:tracePt t="53871" x="8118475" y="5268913"/>
          <p14:tracePt t="53877" x="8118475" y="5232400"/>
          <p14:tracePt t="53888" x="8118475" y="5214938"/>
          <p14:tracePt t="53894" x="8118475" y="5178425"/>
          <p14:tracePt t="53909" x="8118475" y="5113338"/>
          <p14:tracePt t="53917" x="8118475" y="5086350"/>
          <p14:tracePt t="53925" x="8118475" y="5049838"/>
          <p14:tracePt t="53931" x="8101013" y="5032375"/>
          <p14:tracePt t="53940" x="8091488" y="5013325"/>
          <p14:tracePt t="53947" x="8091488" y="4995863"/>
          <p14:tracePt t="53957" x="8054975" y="4967288"/>
          <p14:tracePt t="53972" x="8045450" y="4930775"/>
          <p14:tracePt t="53979" x="8035925" y="4930775"/>
          <p14:tracePt t="53989" x="8035925" y="4922838"/>
          <p14:tracePt t="53995" x="8035925" y="4913313"/>
          <p14:tracePt t="54005" x="8018463" y="4903788"/>
          <p14:tracePt t="54334" x="8008938" y="4903788"/>
          <p14:tracePt t="54342" x="8008938" y="4930775"/>
          <p14:tracePt t="54351" x="8008938" y="4959350"/>
          <p14:tracePt t="54357" x="8008938" y="4986338"/>
          <p14:tracePt t="54365" x="8008938" y="5013325"/>
          <p14:tracePt t="54373" x="8008938" y="5032375"/>
          <p14:tracePt t="54378" x="8008938" y="5040313"/>
          <p14:tracePt t="54389" x="8008938" y="5059363"/>
          <p14:tracePt t="54404" x="8008938" y="5068888"/>
          <p14:tracePt t="54510" x="8008938" y="5076825"/>
          <p14:tracePt t="54533" x="8008938" y="5086350"/>
          <p14:tracePt t="54544" x="8008938" y="5105400"/>
          <p14:tracePt t="54552" x="8008938" y="5113338"/>
          <p14:tracePt t="54564" x="8008938" y="5122863"/>
          <p14:tracePt t="54575" x="8008938" y="5132388"/>
          <p14:tracePt t="54580" x="8008938" y="5141913"/>
          <p14:tracePt t="54595" x="8008938" y="5149850"/>
          <p14:tracePt t="54605" x="7999413" y="5168900"/>
          <p14:tracePt t="54612" x="7991475" y="5168900"/>
          <p14:tracePt t="54621" x="7972425" y="5186363"/>
          <p14:tracePt t="54628" x="7962900" y="5195888"/>
          <p14:tracePt t="54639" x="7945438" y="5214938"/>
          <p14:tracePt t="54645" x="7935913" y="5214938"/>
          <p14:tracePt t="54653" x="7926388" y="5222875"/>
          <p14:tracePt t="54660" x="7899400" y="5241925"/>
          <p14:tracePt t="54677" x="7889875" y="5241925"/>
          <p14:tracePt t="54684" x="7862888" y="5251450"/>
          <p14:tracePt t="54693" x="7845425" y="5251450"/>
          <p14:tracePt t="54704" x="7816850" y="5251450"/>
          <p14:tracePt t="54710" x="7780338" y="5251450"/>
          <p14:tracePt t="54718" x="7753350" y="5268913"/>
          <p14:tracePt t="54725" x="7716838" y="5268913"/>
          <p14:tracePt t="54731" x="7680325" y="5268913"/>
          <p14:tracePt t="54740" x="7626350" y="5268913"/>
          <p14:tracePt t="54747" x="7589838" y="5268913"/>
          <p14:tracePt t="54757" x="7516813" y="5268913"/>
          <p14:tracePt t="54763" x="7461250" y="5268913"/>
          <p14:tracePt t="54774" x="7407275" y="5268913"/>
          <p14:tracePt t="54779" x="7351713" y="5268913"/>
          <p14:tracePt t="54789" x="7296150" y="5268913"/>
          <p14:tracePt t="54796" x="7251700" y="5268913"/>
          <p14:tracePt t="54806" x="7232650" y="5268913"/>
          <p14:tracePt t="54811" x="7205663" y="5268913"/>
          <p14:tracePt t="54821" x="7196138" y="5268913"/>
          <p14:tracePt t="54827" x="7178675" y="5268913"/>
          <p14:tracePt t="54836" x="7169150" y="5268913"/>
          <p14:tracePt t="54853" x="7150100" y="5268913"/>
          <p14:tracePt t="54860" x="7123113" y="5268913"/>
          <p14:tracePt t="54869" x="7086600" y="5268913"/>
          <p14:tracePt t="54877" x="7050088" y="5268913"/>
          <p14:tracePt t="54885" x="6996113" y="5268913"/>
          <p14:tracePt t="54905" x="6840538" y="5268913"/>
          <p14:tracePt t="54909" x="6784975" y="5241925"/>
          <p14:tracePt t="54917" x="6740525" y="5232400"/>
          <p14:tracePt t="54925" x="6675438" y="5205413"/>
          <p14:tracePt t="54933" x="6648450" y="5205413"/>
          <p14:tracePt t="54943" x="6621463" y="5195888"/>
          <p14:tracePt t="54948" x="6611938" y="5195888"/>
          <p14:tracePt t="54957" x="6584950" y="5178425"/>
          <p14:tracePt t="54965" x="6565900" y="5178425"/>
          <p14:tracePt t="54972" x="6557963" y="5178425"/>
          <p14:tracePt t="54980" x="6538913" y="5178425"/>
          <p14:tracePt t="54989" x="6511925" y="5168900"/>
          <p14:tracePt t="54995" x="6502400" y="5168900"/>
          <p14:tracePt t="55005" x="6483350" y="5149850"/>
          <p14:tracePt t="55012" x="6475413" y="5149850"/>
          <p14:tracePt t="55021" x="6456363" y="5141913"/>
          <p14:tracePt t="55037" x="6446838" y="5141913"/>
          <p14:tracePt t="55043" x="6438900" y="5132388"/>
          <p14:tracePt t="55053" x="6429375" y="5132388"/>
          <p14:tracePt t="55069" x="6419850" y="5122863"/>
          <p14:tracePt t="55076" x="6410325" y="5122863"/>
          <p14:tracePt t="55084" x="6402388" y="5113338"/>
          <p14:tracePt t="55094" x="6402388" y="5105400"/>
          <p14:tracePt t="55101" x="6383338" y="5086350"/>
          <p14:tracePt t="55110" x="6373813" y="5076825"/>
          <p14:tracePt t="55117" x="6346825" y="5049838"/>
          <p14:tracePt t="55125" x="6329363" y="5032375"/>
          <p14:tracePt t="55131" x="6310313" y="5013325"/>
          <p14:tracePt t="55143" x="6283325" y="4995863"/>
          <p14:tracePt t="55147" x="6283325" y="4986338"/>
          <p14:tracePt t="55157" x="6273800" y="4976813"/>
          <p14:tracePt t="55174" x="6273800" y="4949825"/>
          <p14:tracePt t="55179" x="6264275" y="4940300"/>
          <p14:tracePt t="55190" x="6264275" y="4930775"/>
          <p14:tracePt t="55196" x="6246813" y="4913313"/>
          <p14:tracePt t="55205" x="6246813" y="4903788"/>
          <p14:tracePt t="55211" x="6246813" y="4884738"/>
          <p14:tracePt t="55221" x="6246813" y="4867275"/>
          <p14:tracePt t="55229" x="6246813" y="4840288"/>
          <p14:tracePt t="55237" x="6237288" y="4821238"/>
          <p14:tracePt t="55243" x="6237288" y="4803775"/>
          <p14:tracePt t="55253" x="6237288" y="4784725"/>
          <p14:tracePt t="55260" x="6237288" y="4767263"/>
          <p14:tracePt t="55270" x="6237288" y="4757738"/>
          <p14:tracePt t="55276" x="6237288" y="4730750"/>
          <p14:tracePt t="55285" x="6237288" y="4711700"/>
          <p14:tracePt t="55293" x="6237288" y="4702175"/>
          <p14:tracePt t="55300" x="6237288" y="4694238"/>
          <p14:tracePt t="55309" x="6237288" y="4684713"/>
          <p14:tracePt t="55317" x="6237288" y="4665663"/>
          <p14:tracePt t="55326" x="6237288" y="4657725"/>
          <p14:tracePt t="55332" x="6237288" y="4638675"/>
          <p14:tracePt t="55341" x="6237288" y="4629150"/>
          <p14:tracePt t="55359" x="6256338" y="4611688"/>
          <p14:tracePt t="55374" x="6264275" y="4602163"/>
          <p14:tracePt t="55391" x="6283325" y="4584700"/>
          <p14:tracePt t="55411" x="6310313" y="4584700"/>
          <p14:tracePt t="55424" x="6329363" y="4575175"/>
          <p14:tracePt t="55428" x="6337300" y="4575175"/>
          <p14:tracePt t="55437" x="6356350" y="4556125"/>
          <p14:tracePt t="55443" x="6383338" y="4556125"/>
          <p14:tracePt t="55455" x="6419850" y="4556125"/>
          <p14:tracePt t="55460" x="6475413" y="4556125"/>
          <p14:tracePt t="55469" x="6529388" y="4556125"/>
          <p14:tracePt t="55475" x="6602413" y="4556125"/>
          <p14:tracePt t="55485" x="6694488" y="4556125"/>
          <p14:tracePt t="55493" x="6784975" y="4556125"/>
          <p14:tracePt t="55499" x="6877050" y="4556125"/>
          <p14:tracePt t="55508" x="6986588" y="4556125"/>
          <p14:tracePt t="55520" x="7069138" y="4556125"/>
          <p14:tracePt t="55526" x="7159625" y="4575175"/>
          <p14:tracePt t="55532" x="7215188" y="4584700"/>
          <p14:tracePt t="55541" x="7259638" y="4611688"/>
          <p14:tracePt t="55549" x="7296150" y="4621213"/>
          <p14:tracePt t="55563" x="7305675" y="4621213"/>
          <p14:tracePt t="55574" x="7334250" y="4629150"/>
          <p14:tracePt t="55579" x="7342188" y="4629150"/>
          <p14:tracePt t="55591" x="7361238" y="4629150"/>
          <p14:tracePt t="55595" x="7378700" y="4648200"/>
          <p14:tracePt t="55606" x="7397750" y="4648200"/>
          <p14:tracePt t="55611" x="7424738" y="4657725"/>
          <p14:tracePt t="55624" x="7470775" y="4665663"/>
          <p14:tracePt t="55627" x="7516813" y="4694238"/>
          <p14:tracePt t="55637" x="7543800" y="4694238"/>
          <p14:tracePt t="55643" x="7589838" y="4711700"/>
          <p14:tracePt t="55659" x="7643813" y="4738688"/>
          <p14:tracePt t="55670" x="7680325" y="4748213"/>
          <p14:tracePt t="55675" x="7699375" y="4748213"/>
          <p14:tracePt t="55687" x="7716838" y="4767263"/>
          <p14:tracePt t="55693" x="7726363" y="4775200"/>
          <p14:tracePt t="55702" x="7735888" y="4775200"/>
          <p14:tracePt t="55720" x="7743825" y="4794250"/>
          <p14:tracePt t="55726" x="7753350" y="4794250"/>
          <p14:tracePt t="55733" x="7762875" y="4803775"/>
          <p14:tracePt t="55741" x="7780338" y="4811713"/>
          <p14:tracePt t="55750" x="7789863" y="4830763"/>
          <p14:tracePt t="55758" x="7799388" y="4840288"/>
          <p14:tracePt t="55763" x="7816850" y="4857750"/>
          <p14:tracePt t="55774" x="7835900" y="4876800"/>
          <p14:tracePt t="55790" x="7853363" y="4922838"/>
          <p14:tracePt t="55795" x="7881938" y="4940300"/>
          <p14:tracePt t="55806" x="7908925" y="4967288"/>
          <p14:tracePt t="55813" x="7935913" y="5003800"/>
          <p14:tracePt t="55820" x="7962900" y="5049838"/>
          <p14:tracePt t="55827" x="7972425" y="5059363"/>
          <p14:tracePt t="55838" x="7991475" y="5076825"/>
          <p14:tracePt t="55844" x="8008938" y="5105400"/>
          <p14:tracePt t="55855" x="8018463" y="5122863"/>
          <p14:tracePt t="55859" x="8027988" y="5141913"/>
          <p14:tracePt t="55870" x="8027988" y="5149850"/>
          <p14:tracePt t="55876" x="8027988" y="5168900"/>
          <p14:tracePt t="55886" x="8027988" y="5178425"/>
          <p14:tracePt t="55903" x="8045450" y="5186363"/>
          <p14:tracePt t="55911" x="8054975" y="5195888"/>
          <p14:tracePt t="55916" x="8054975" y="5214938"/>
          <p14:tracePt t="55931" x="8054975" y="5222875"/>
          <p14:tracePt t="55941" x="8054975" y="5241925"/>
          <p14:tracePt t="55957" x="8054975" y="5251450"/>
          <p14:tracePt t="55965" x="8064500" y="5259388"/>
          <p14:tracePt t="55976" x="8064500" y="5278438"/>
          <p14:tracePt t="55980" x="8064500" y="5287963"/>
          <p14:tracePt t="55989" x="8064500" y="5305425"/>
          <p14:tracePt t="55995" x="8064500" y="5324475"/>
          <p14:tracePt t="56005" x="8064500" y="5332413"/>
          <p14:tracePt t="56022" x="8064500" y="5341938"/>
          <p14:tracePt t="56028" x="8064500" y="5360988"/>
          <p14:tracePt t="56038" x="8064500" y="5368925"/>
          <p14:tracePt t="56044" x="8064500" y="5387975"/>
          <p14:tracePt t="56059" x="8064500" y="5397500"/>
          <p14:tracePt t="56070" x="8064500" y="5405438"/>
          <p14:tracePt t="56086" x="8064500" y="5414963"/>
          <p14:tracePt t="56103" x="8064500" y="5424488"/>
          <p14:tracePt t="56115" x="8064500" y="5434013"/>
          <p14:tracePt t="56132" x="8064500" y="5441950"/>
          <p14:tracePt t="56143" x="8064500" y="5451475"/>
          <p14:tracePt t="56158" x="8054975" y="5461000"/>
          <p14:tracePt t="61373" x="8045450" y="5461000"/>
          <p14:tracePt t="61436" x="8035925" y="5461000"/>
          <p14:tracePt t="61452" x="8027988" y="5461000"/>
          <p14:tracePt t="61469" x="8008938" y="5461000"/>
          <p14:tracePt t="61477" x="7991475" y="5461000"/>
          <p14:tracePt t="61485" x="7981950" y="5461000"/>
          <p14:tracePt t="61494" x="7972425" y="5451475"/>
          <p14:tracePt t="61500" x="7962900" y="5451475"/>
          <p14:tracePt t="61516" x="7954963" y="5451475"/>
          <p14:tracePt t="61531" x="7935913" y="5451475"/>
          <p14:tracePt t="61547" x="7926388" y="5451475"/>
          <p14:tracePt t="61559" x="7918450" y="5441950"/>
          <p14:tracePt t="61563" x="7908925" y="5441950"/>
          <p14:tracePt t="61573" x="7889875" y="5441950"/>
          <p14:tracePt t="61579" x="7845425" y="5441950"/>
          <p14:tracePt t="61592" x="7753350" y="5405438"/>
          <p14:tracePt t="61596" x="7643813" y="5378450"/>
          <p14:tracePt t="61605" x="7534275" y="5341938"/>
          <p14:tracePt t="61614" x="7415213" y="5314950"/>
          <p14:tracePt t="61622" x="7315200" y="5278438"/>
          <p14:tracePt t="61629" x="7186613" y="5251450"/>
          <p14:tracePt t="61636" x="7096125" y="5232400"/>
          <p14:tracePt t="61645" x="7013575" y="5195888"/>
          <p14:tracePt t="61656" x="6931025" y="5168900"/>
          <p14:tracePt t="61661" x="6904038" y="5159375"/>
          <p14:tracePt t="61668" x="6850063" y="5159375"/>
          <p14:tracePt t="61676" x="6831013" y="5141913"/>
          <p14:tracePt t="61686" x="6821488" y="5141913"/>
          <p14:tracePt t="61709" x="6813550" y="5141913"/>
          <p14:tracePt t="61717" x="6804025" y="5132388"/>
          <p14:tracePt t="61741" x="6804025" y="5122863"/>
          <p14:tracePt t="61748" x="6804025" y="5113338"/>
          <p14:tracePt t="61756" x="6767513" y="5086350"/>
          <p14:tracePt t="61763" x="6711950" y="5086350"/>
          <p14:tracePt t="61773" x="6594475" y="5059363"/>
          <p14:tracePt t="61780" x="6521450" y="5032375"/>
          <p14:tracePt t="61788" x="6438900" y="5003800"/>
          <p14:tracePt t="61796" x="6365875" y="4986338"/>
          <p14:tracePt t="61803" x="6264275" y="4959350"/>
          <p14:tracePt t="61813" x="6210300" y="4949825"/>
          <p14:tracePt t="61820" x="6164263" y="4930775"/>
          <p14:tracePt t="61828" x="6146800" y="4930775"/>
          <p14:tracePt t="61846" x="6127750" y="4922838"/>
          <p14:tracePt t="61940" x="6118225" y="4922838"/>
          <p14:tracePt t="61947" x="6100763" y="4922838"/>
          <p14:tracePt t="61956" x="6054725" y="4884738"/>
          <p14:tracePt t="61963" x="5991225" y="4857750"/>
          <p14:tracePt t="61972" x="5918200" y="4821238"/>
          <p14:tracePt t="61980" x="5818188" y="4775200"/>
          <p14:tracePt t="61989" x="5699125" y="4748213"/>
          <p14:tracePt t="61995" x="5589588" y="4702175"/>
          <p14:tracePt t="62003" x="5470525" y="4665663"/>
          <p14:tracePt t="62014" x="5370513" y="4621213"/>
          <p14:tracePt t="62020" x="5314950" y="4592638"/>
          <p14:tracePt t="62028" x="5251450" y="4556125"/>
          <p14:tracePt t="62036" x="5232400" y="4556125"/>
          <p14:tracePt t="62045" x="5205413" y="4556125"/>
          <p14:tracePt t="62052" x="5195888" y="4556125"/>
          <p14:tracePt t="62093" x="5178425" y="4538663"/>
          <p14:tracePt t="62207" x="5159375" y="4538663"/>
          <p14:tracePt t="62213" x="5141913" y="4529138"/>
          <p14:tracePt t="62222" x="5122863" y="4511675"/>
          <p14:tracePt t="62228" x="5086350" y="4502150"/>
          <p14:tracePt t="62238" x="5049838" y="4483100"/>
          <p14:tracePt t="62245" x="4986338" y="4465638"/>
          <p14:tracePt t="62253" x="4922838" y="4429125"/>
          <p14:tracePt t="62261" x="4857750" y="4402138"/>
          <p14:tracePt t="62270" x="4776788" y="4365625"/>
          <p14:tracePt t="62277" x="4740275" y="4356100"/>
          <p14:tracePt t="62285" x="4657725" y="4310063"/>
          <p14:tracePt t="62293" x="4611688" y="4292600"/>
          <p14:tracePt t="62300" x="4565650" y="4283075"/>
          <p14:tracePt t="62311" x="4548188" y="4273550"/>
          <p14:tracePt t="62316" x="4538663" y="4264025"/>
          <p14:tracePt t="62388" x="4511675" y="4256088"/>
          <p14:tracePt t="62395" x="4502150" y="4246563"/>
          <p14:tracePt t="62406" x="4484688" y="4227513"/>
          <p14:tracePt t="62412" x="4475163" y="4219575"/>
          <p14:tracePt t="62421" x="4448175" y="4191000"/>
          <p14:tracePt t="62428" x="4429125" y="4173538"/>
          <p14:tracePt t="62439" x="4402138" y="4154488"/>
          <p14:tracePt t="62444" x="4375150" y="4146550"/>
          <p14:tracePt t="62452" x="4356100" y="4127500"/>
          <p14:tracePt t="62476" x="4346575" y="4117975"/>
          <p14:tracePt t="62533" x="4338638" y="4100513"/>
          <p14:tracePt t="62547" x="4329113" y="4090988"/>
          <p14:tracePt t="62572" x="4310063" y="4081463"/>
          <p14:tracePt t="62596" x="4302125" y="4073525"/>
          <p14:tracePt t="62627" x="4292600" y="4064000"/>
          <p14:tracePt t="62653" x="4273550" y="4064000"/>
          <p14:tracePt t="62678" x="4265613" y="4064000"/>
          <p14:tracePt t="62694" x="4256088" y="4054475"/>
          <p14:tracePt t="62704" x="4246563" y="4054475"/>
          <p14:tracePt t="62710" x="4229100" y="4054475"/>
          <p14:tracePt t="62717" x="4210050" y="4054475"/>
          <p14:tracePt t="62727" x="4164013" y="4037013"/>
          <p14:tracePt t="62731" x="4090988" y="4037013"/>
          <p14:tracePt t="62741" x="4000500" y="4008438"/>
          <p14:tracePt t="62747" x="3917950" y="4000500"/>
          <p14:tracePt t="62754" x="3844925" y="4000500"/>
          <p14:tracePt t="62763" x="3781425" y="3971925"/>
          <p14:tracePt t="62772" x="3744913" y="3971925"/>
          <p14:tracePt t="62779" x="3716338" y="3963988"/>
          <p14:tracePt t="62900" x="3679825" y="3963988"/>
          <p14:tracePt t="62908" x="3662363" y="3963988"/>
          <p14:tracePt t="62915" x="3635375" y="3963988"/>
          <p14:tracePt t="62926" x="3625850" y="3971925"/>
          <p14:tracePt t="62931" x="3598863" y="4000500"/>
          <p14:tracePt t="62940" x="3579813" y="4017963"/>
          <p14:tracePt t="62947" x="3570288" y="4027488"/>
          <p14:tracePt t="62957" x="3552825" y="4044950"/>
          <p14:tracePt t="62967" x="3552825" y="4054475"/>
          <p14:tracePt t="62972" x="3552825" y="4064000"/>
          <p14:tracePt t="62981" x="3543300" y="4073525"/>
          <p14:tracePt t="62991" x="3533775" y="4073525"/>
          <p14:tracePt t="63005" x="3533775" y="4081463"/>
          <p14:tracePt t="63021" x="3533775" y="4090988"/>
          <p14:tracePt t="63036" x="3533775" y="4110038"/>
          <p14:tracePt t="63054" x="3533775" y="4117975"/>
          <p14:tracePt t="63060" x="3533775" y="4137025"/>
          <p14:tracePt t="63085" x="3533775" y="4146550"/>
          <p14:tracePt t="63092" x="3533775" y="4154488"/>
          <p14:tracePt t="63100" x="3533775" y="4164013"/>
          <p14:tracePt t="63108" x="3533775" y="4183063"/>
          <p14:tracePt t="63123" x="3533775" y="4191000"/>
          <p14:tracePt t="63130" x="3533775" y="4200525"/>
          <p14:tracePt t="63139" x="3533775" y="4210050"/>
          <p14:tracePt t="63155" x="3533775" y="4227513"/>
          <p14:tracePt t="63162" x="3533775" y="4237038"/>
          <p14:tracePt t="63171" x="3533775" y="4256088"/>
          <p14:tracePt t="63178" x="3533775" y="4264025"/>
          <p14:tracePt t="63191" x="3533775" y="4283075"/>
          <p14:tracePt t="63205" x="3533775" y="4300538"/>
          <p14:tracePt t="63210" x="3533775" y="4310063"/>
          <p14:tracePt t="63221" x="3533775" y="4329113"/>
          <p14:tracePt t="63235" x="3533775" y="4337050"/>
          <p14:tracePt t="63243" x="3533775" y="4356100"/>
          <p14:tracePt t="63259" x="3533775" y="4373563"/>
          <p14:tracePt t="63268" x="3533775" y="4383088"/>
          <p14:tracePt t="63276" x="3533775" y="4410075"/>
          <p14:tracePt t="63283" x="3543300" y="4419600"/>
          <p14:tracePt t="63292" x="3562350" y="4438650"/>
          <p14:tracePt t="63298" x="3562350" y="4446588"/>
          <p14:tracePt t="63308" x="3579813" y="4465638"/>
          <p14:tracePt t="63314" x="3598863" y="4483100"/>
          <p14:tracePt t="63324" x="3606800" y="4492625"/>
          <p14:tracePt t="63330" x="3625850" y="4511675"/>
          <p14:tracePt t="63339" x="3635375" y="4511675"/>
          <p14:tracePt t="63346" x="3652838" y="4529138"/>
          <p14:tracePt t="63355" x="3662363" y="4538663"/>
          <p14:tracePt t="63363" x="3671888" y="4548188"/>
          <p14:tracePt t="63371" x="3689350" y="4556125"/>
          <p14:tracePt t="63378" x="3689350" y="4565650"/>
          <p14:tracePt t="63387" x="3698875" y="4575175"/>
          <p14:tracePt t="63394" x="3735388" y="4592638"/>
          <p14:tracePt t="63403" x="3744913" y="4592638"/>
          <p14:tracePt t="63411" x="3771900" y="4592638"/>
          <p14:tracePt t="63420" x="3808413" y="4602163"/>
          <p14:tracePt t="63426" x="3835400" y="4621213"/>
          <p14:tracePt t="63436" x="3854450" y="4629150"/>
          <p14:tracePt t="63443" x="3908425" y="4638675"/>
          <p14:tracePt t="63452" x="3927475" y="4648200"/>
          <p14:tracePt t="63459" x="3971925" y="4665663"/>
          <p14:tracePt t="63468" x="4037013" y="4684713"/>
          <p14:tracePt t="63477" x="4064000" y="4684713"/>
          <p14:tracePt t="63483" x="4090988" y="4684713"/>
          <p14:tracePt t="63492" x="4119563" y="4684713"/>
          <p14:tracePt t="63498" x="4127500" y="4684713"/>
          <p14:tracePt t="63509" x="4146550" y="4694238"/>
          <p14:tracePt t="63514" x="4156075" y="4694238"/>
          <p14:tracePt t="63531" x="4173538" y="4694238"/>
          <p14:tracePt t="63541" x="4200525" y="4694238"/>
          <p14:tracePt t="63555" x="4237038" y="4694238"/>
          <p14:tracePt t="63563" x="4273550" y="4694238"/>
          <p14:tracePt t="63572" x="4310063" y="4694238"/>
          <p14:tracePt t="63578" x="4356100" y="4684713"/>
          <p14:tracePt t="63587" x="4383088" y="4684713"/>
          <p14:tracePt t="63594" x="4419600" y="4684713"/>
          <p14:tracePt t="63603" x="4465638" y="4675188"/>
          <p14:tracePt t="63610" x="4484688" y="4665663"/>
          <p14:tracePt t="63621" x="4529138" y="4657725"/>
          <p14:tracePt t="63627" x="4557713" y="4629150"/>
          <p14:tracePt t="63636" x="4565650" y="4629150"/>
          <p14:tracePt t="63643" x="4594225" y="4621213"/>
          <p14:tracePt t="63653" x="4611688" y="4602163"/>
          <p14:tracePt t="63659" x="4621213" y="4602163"/>
          <p14:tracePt t="63669" x="4630738" y="4592638"/>
          <p14:tracePt t="63677" x="4657725" y="4565650"/>
          <p14:tracePt t="63685" x="4667250" y="4565650"/>
          <p14:tracePt t="63692" x="4694238" y="4548188"/>
          <p14:tracePt t="63701" x="4711700" y="4529138"/>
          <p14:tracePt t="63710" x="4711700" y="4519613"/>
          <p14:tracePt t="63714" x="4740275" y="4483100"/>
          <p14:tracePt t="63724" x="4740275" y="4475163"/>
          <p14:tracePt t="63730" x="4748213" y="4465638"/>
          <p14:tracePt t="63742" x="4767263" y="4438650"/>
          <p14:tracePt t="63746" x="4784725" y="4410075"/>
          <p14:tracePt t="63755" x="4794250" y="4392613"/>
          <p14:tracePt t="63762" x="4794250" y="4383088"/>
          <p14:tracePt t="63771" x="4803775" y="4356100"/>
          <p14:tracePt t="63779" x="4803775" y="4337050"/>
          <p14:tracePt t="63787" x="4803775" y="4319588"/>
          <p14:tracePt t="63794" x="4803775" y="4300538"/>
          <p14:tracePt t="63806" x="4803775" y="4273550"/>
          <p14:tracePt t="63810" x="4803775" y="4256088"/>
          <p14:tracePt t="63820" x="4803775" y="4227513"/>
          <p14:tracePt t="63826" x="4803775" y="4200525"/>
          <p14:tracePt t="63840" x="4803775" y="4191000"/>
          <p14:tracePt t="63843" x="4803775" y="4173538"/>
          <p14:tracePt t="63860" x="4803775" y="4164013"/>
          <p14:tracePt t="63870" x="4803775" y="4146550"/>
          <p14:tracePt t="63876" x="4794250" y="4127500"/>
          <p14:tracePt t="63885" x="4794250" y="4117975"/>
          <p14:tracePt t="63892" x="4776788" y="4110038"/>
          <p14:tracePt t="63908" x="4767263" y="4100513"/>
          <p14:tracePt t="63914" x="4757738" y="4090988"/>
          <p14:tracePt t="63923" x="4748213" y="4081463"/>
          <p14:tracePt t="63931" x="4748213" y="4073525"/>
          <p14:tracePt t="63939" x="4740275" y="4064000"/>
          <p14:tracePt t="63947" x="4730750" y="4054475"/>
          <p14:tracePt t="63964" x="4711700" y="4037013"/>
          <p14:tracePt t="63972" x="4703763" y="4037013"/>
          <p14:tracePt t="63979" x="4684713" y="4037013"/>
          <p14:tracePt t="63994" x="4630738" y="4008438"/>
          <p14:tracePt t="64004" x="4611688" y="4000500"/>
          <p14:tracePt t="64010" x="4575175" y="3990975"/>
          <p14:tracePt t="64019" x="4548188" y="3981450"/>
          <p14:tracePt t="64026" x="4502150" y="3971925"/>
          <p14:tracePt t="64038" x="4456113" y="3944938"/>
          <p14:tracePt t="64044" x="4429125" y="3944938"/>
          <p14:tracePt t="64053" x="4392613" y="3935413"/>
          <p14:tracePt t="64060" x="4346575" y="3935413"/>
          <p14:tracePt t="64069" x="4310063" y="3935413"/>
          <p14:tracePt t="64076" x="4273550" y="3917950"/>
          <p14:tracePt t="64084" x="4210050" y="3917950"/>
          <p14:tracePt t="64092" x="4164013" y="3917950"/>
          <p14:tracePt t="64100" x="4110038" y="3917950"/>
          <p14:tracePt t="64109" x="4083050" y="3917950"/>
          <p14:tracePt t="64114" x="4027488" y="3917950"/>
          <p14:tracePt t="64124" x="3990975" y="3917950"/>
          <p14:tracePt t="64130" x="3954463" y="3917950"/>
          <p14:tracePt t="64139" x="3935413" y="3917950"/>
          <p14:tracePt t="64146" x="3927475" y="3917950"/>
          <p14:tracePt t="64156" x="3908425" y="3917950"/>
          <p14:tracePt t="64162" x="3890963" y="3917950"/>
          <p14:tracePt t="64172" x="3862388" y="3917950"/>
          <p14:tracePt t="64178" x="3854450" y="3917950"/>
          <p14:tracePt t="64187" x="3825875" y="3917950"/>
          <p14:tracePt t="64195" x="3781425" y="3944938"/>
          <p14:tracePt t="64204" x="3762375" y="3944938"/>
          <p14:tracePt t="64211" x="3735388" y="3954463"/>
          <p14:tracePt t="64220" x="3698875" y="3954463"/>
          <p14:tracePt t="64228" x="3679825" y="3971925"/>
          <p14:tracePt t="64236" x="3671888" y="3971925"/>
          <p14:tracePt t="64243" x="3635375" y="3990975"/>
          <p14:tracePt t="64252" x="3625850" y="4000500"/>
          <p14:tracePt t="64260" x="3625850" y="4008438"/>
          <p14:tracePt t="64275" x="3606800" y="4027488"/>
          <p14:tracePt t="64284" x="3589338" y="4037013"/>
          <p14:tracePt t="64292" x="3570288" y="4044950"/>
          <p14:tracePt t="64298" x="3562350" y="4054475"/>
          <p14:tracePt t="64308" x="3543300" y="4064000"/>
          <p14:tracePt t="64314" x="3525838" y="4081463"/>
          <p14:tracePt t="64325" x="3516313" y="4090988"/>
          <p14:tracePt t="64330" x="3506788" y="4100513"/>
          <p14:tracePt t="64340" x="3497263" y="4110038"/>
          <p14:tracePt t="64346" x="3489325" y="4117975"/>
          <p14:tracePt t="64355" x="3479800" y="4127500"/>
          <p14:tracePt t="64363" x="3460750" y="4146550"/>
          <p14:tracePt t="64371" x="3460750" y="4154488"/>
          <p14:tracePt t="64378" x="3460750" y="4164013"/>
          <p14:tracePt t="64387" x="3452813" y="4183063"/>
          <p14:tracePt t="64403" x="3443288" y="4191000"/>
          <p14:tracePt t="64410" x="3443288" y="4200525"/>
          <p14:tracePt t="64419" x="3433763" y="4219575"/>
          <p14:tracePt t="64426" x="3433763" y="4227513"/>
          <p14:tracePt t="64437" x="3433763" y="4246563"/>
          <p14:tracePt t="64443" x="3416300" y="4264025"/>
          <p14:tracePt t="64452" x="3416300" y="4273550"/>
          <p14:tracePt t="64468" x="3406775" y="4292600"/>
          <p14:tracePt t="64476" x="3406775" y="4300538"/>
          <p14:tracePt t="64485" x="3406775" y="4319588"/>
          <p14:tracePt t="64492" x="3406775" y="4329113"/>
          <p14:tracePt t="64499" x="3406775" y="4346575"/>
          <p14:tracePt t="64514" x="3406775" y="4356100"/>
          <p14:tracePt t="64531" x="3406775" y="4365625"/>
          <p14:tracePt t="64540" x="3406775" y="4373563"/>
          <p14:tracePt t="64557" x="3406775" y="4392613"/>
          <p14:tracePt t="64573" x="3406775" y="4402138"/>
          <p14:tracePt t="64589" x="3406775" y="4419600"/>
          <p14:tracePt t="64603" x="3406775" y="4429125"/>
          <p14:tracePt t="64610" x="3406775" y="4438650"/>
          <p14:tracePt t="64619" x="3416300" y="4446588"/>
          <p14:tracePt t="64636" x="3433763" y="4483100"/>
          <p14:tracePt t="64652" x="3433763" y="4492625"/>
          <p14:tracePt t="64659" x="3470275" y="4538663"/>
          <p14:tracePt t="64675" x="3489325" y="4548188"/>
          <p14:tracePt t="64686" x="3497263" y="4548188"/>
          <p14:tracePt t="64692" x="3497263" y="4556125"/>
          <p14:tracePt t="64699" x="3506788" y="4565650"/>
          <p14:tracePt t="64725" x="3525838" y="4584700"/>
          <p14:tracePt t="64740" x="3533775" y="4592638"/>
          <p14:tracePt t="64746" x="3552825" y="4592638"/>
          <p14:tracePt t="64757" x="3570288" y="4611688"/>
          <p14:tracePt t="64778" x="3579813" y="4621213"/>
          <p14:tracePt t="64790" x="3589338" y="4621213"/>
          <p14:tracePt t="64794" x="3606800" y="4638675"/>
          <p14:tracePt t="64806" x="3625850" y="4648200"/>
          <p14:tracePt t="64813" x="3643313" y="4648200"/>
          <p14:tracePt t="64821" x="3671888" y="4665663"/>
          <p14:tracePt t="64827" x="3716338" y="4675188"/>
          <p14:tracePt t="64837" x="3781425" y="4711700"/>
          <p14:tracePt t="64844" x="3808413" y="4711700"/>
          <p14:tracePt t="64852" x="3854450" y="4738688"/>
          <p14:tracePt t="64860" x="3890963" y="4748213"/>
          <p14:tracePt t="64870" x="3917950" y="4748213"/>
          <p14:tracePt t="64876" x="3954463" y="4767263"/>
          <p14:tracePt t="64887" x="3981450" y="4767263"/>
          <p14:tracePt t="64908" x="4008438" y="4775200"/>
          <p14:tracePt t="64958" x="4017963" y="4775200"/>
          <p14:tracePt t="64963" x="4027488" y="4775200"/>
          <p14:tracePt t="64973" x="4037013" y="4775200"/>
          <p14:tracePt t="64989" x="4054475" y="4775200"/>
          <p14:tracePt t="65004" x="4064000" y="4775200"/>
          <p14:tracePt t="65100" x="4073525" y="4775200"/>
          <p14:tracePt t="65933" x="4073525" y="4767263"/>
          <p14:tracePt t="65947" x="4073525" y="4757738"/>
          <p14:tracePt t="65979" x="4073525" y="4738688"/>
          <p14:tracePt t="6599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89EBABC-6AAD-49C9-A5F9-B1991D1A4B10}"/>
              </a:ext>
            </a:extLst>
          </p:cNvPr>
          <p:cNvSpPr txBox="1"/>
          <p:nvPr/>
        </p:nvSpPr>
        <p:spPr>
          <a:xfrm>
            <a:off x="40640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5 400 + 300 =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B1F74B2-F1C5-4150-BAA9-BAAB775F6E15}"/>
              </a:ext>
            </a:extLst>
          </p:cNvPr>
          <p:cNvSpPr txBox="1"/>
          <p:nvPr/>
        </p:nvSpPr>
        <p:spPr>
          <a:xfrm>
            <a:off x="391160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 </a:t>
            </a:r>
            <a:r>
              <a:rPr lang="sl-SI" sz="3200" b="1" dirty="0">
                <a:solidFill>
                  <a:srgbClr val="FFFF00"/>
                </a:solidFill>
              </a:rPr>
              <a:t>400</a:t>
            </a:r>
            <a:r>
              <a:rPr lang="sl-SI" sz="3200" b="1" dirty="0"/>
              <a:t> + </a:t>
            </a:r>
            <a:r>
              <a:rPr lang="sl-SI" sz="3200" b="1" dirty="0">
                <a:solidFill>
                  <a:srgbClr val="FFFF00"/>
                </a:solidFill>
              </a:rPr>
              <a:t>300</a:t>
            </a:r>
            <a:r>
              <a:rPr lang="sl-SI" sz="3200" b="1" dirty="0"/>
              <a:t> =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E7ED5F2-2CB0-4F4B-946C-844ACC03C9B9}"/>
              </a:ext>
            </a:extLst>
          </p:cNvPr>
          <p:cNvSpPr txBox="1"/>
          <p:nvPr/>
        </p:nvSpPr>
        <p:spPr>
          <a:xfrm>
            <a:off x="722376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 </a:t>
            </a:r>
            <a:r>
              <a:rPr lang="sl-SI" sz="3200" b="1" dirty="0">
                <a:solidFill>
                  <a:srgbClr val="FFFF00"/>
                </a:solidFill>
              </a:rPr>
              <a:t>700</a:t>
            </a:r>
          </a:p>
        </p:txBody>
      </p:sp>
      <p:sp>
        <p:nvSpPr>
          <p:cNvPr id="5" name="Puščica: desno 4">
            <a:extLst>
              <a:ext uri="{FF2B5EF4-FFF2-40B4-BE49-F238E27FC236}">
                <a16:creationId xmlns:a16="http://schemas.microsoft.com/office/drawing/2014/main" id="{C973D301-60A2-4C5C-8158-D9C4FD3F6F94}"/>
              </a:ext>
            </a:extLst>
          </p:cNvPr>
          <p:cNvSpPr/>
          <p:nvPr/>
        </p:nvSpPr>
        <p:spPr>
          <a:xfrm>
            <a:off x="3185160" y="834820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FD73D3A0-CE34-44A4-BB5A-B9838A6E8CE1}"/>
              </a:ext>
            </a:extLst>
          </p:cNvPr>
          <p:cNvSpPr/>
          <p:nvPr/>
        </p:nvSpPr>
        <p:spPr>
          <a:xfrm>
            <a:off x="6619240" y="834820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B05C1461-D592-4A5F-9A81-14BA262E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82" y="172085"/>
            <a:ext cx="27336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19B430-F9FC-4469-87B0-9850CC824FE1}"/>
              </a:ext>
            </a:extLst>
          </p:cNvPr>
          <p:cNvSpPr txBox="1"/>
          <p:nvPr/>
        </p:nvSpPr>
        <p:spPr>
          <a:xfrm>
            <a:off x="406400" y="141959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8 </a:t>
            </a:r>
            <a:r>
              <a:rPr lang="sl-SI" sz="3200" b="1" dirty="0">
                <a:solidFill>
                  <a:srgbClr val="FFFF00"/>
                </a:solidFill>
              </a:rPr>
              <a:t>100</a:t>
            </a:r>
            <a:r>
              <a:rPr lang="sl-SI" sz="3200" b="1" dirty="0"/>
              <a:t> + </a:t>
            </a:r>
            <a:r>
              <a:rPr lang="sl-SI" sz="3200" b="1" dirty="0">
                <a:solidFill>
                  <a:srgbClr val="FFFF00"/>
                </a:solidFill>
              </a:rPr>
              <a:t>200</a:t>
            </a:r>
            <a:r>
              <a:rPr lang="sl-SI" sz="3200" b="1" dirty="0"/>
              <a:t> =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3ED1ABB-9006-43F7-8B0D-A6D4B1012454}"/>
              </a:ext>
            </a:extLst>
          </p:cNvPr>
          <p:cNvSpPr txBox="1"/>
          <p:nvPr/>
        </p:nvSpPr>
        <p:spPr>
          <a:xfrm>
            <a:off x="411480" y="211328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FFFF00"/>
                </a:solidFill>
              </a:rPr>
              <a:t>500</a:t>
            </a:r>
            <a:r>
              <a:rPr lang="sl-SI" sz="3200" b="1" dirty="0"/>
              <a:t> + 7 </a:t>
            </a:r>
            <a:r>
              <a:rPr lang="sl-SI" sz="3200" b="1" dirty="0">
                <a:solidFill>
                  <a:srgbClr val="FFFF00"/>
                </a:solidFill>
              </a:rPr>
              <a:t>300</a:t>
            </a:r>
            <a:r>
              <a:rPr lang="sl-SI" sz="3200" b="1" dirty="0"/>
              <a:t> =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6F57FEC-A87A-469F-AA1E-928F46D9325C}"/>
              </a:ext>
            </a:extLst>
          </p:cNvPr>
          <p:cNvSpPr txBox="1"/>
          <p:nvPr/>
        </p:nvSpPr>
        <p:spPr>
          <a:xfrm>
            <a:off x="3185160" y="138626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8 </a:t>
            </a:r>
            <a:r>
              <a:rPr lang="sl-SI" sz="3200" b="1" dirty="0">
                <a:solidFill>
                  <a:srgbClr val="FFFF00"/>
                </a:solidFill>
              </a:rPr>
              <a:t>300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631BC20-7918-4AA7-9F74-613C9A9D8690}"/>
              </a:ext>
            </a:extLst>
          </p:cNvPr>
          <p:cNvSpPr txBox="1"/>
          <p:nvPr/>
        </p:nvSpPr>
        <p:spPr>
          <a:xfrm>
            <a:off x="3103721" y="212229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7 </a:t>
            </a:r>
            <a:r>
              <a:rPr lang="sl-SI" sz="3200" b="1" dirty="0">
                <a:solidFill>
                  <a:srgbClr val="FFFF00"/>
                </a:solidFill>
              </a:rPr>
              <a:t>800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6CA2656-B03F-45C3-9614-526D8DEC9C3E}"/>
              </a:ext>
            </a:extLst>
          </p:cNvPr>
          <p:cNvSpPr txBox="1"/>
          <p:nvPr/>
        </p:nvSpPr>
        <p:spPr>
          <a:xfrm>
            <a:off x="406400" y="305816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3 250 + 20 =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887A2C4-53D0-4A8B-932F-C70244740027}"/>
              </a:ext>
            </a:extLst>
          </p:cNvPr>
          <p:cNvSpPr txBox="1"/>
          <p:nvPr/>
        </p:nvSpPr>
        <p:spPr>
          <a:xfrm>
            <a:off x="406400" y="399403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9 0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+ 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= 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D80A623-AD64-49D0-85B6-EC6983F5C7A3}"/>
              </a:ext>
            </a:extLst>
          </p:cNvPr>
          <p:cNvSpPr txBox="1"/>
          <p:nvPr/>
        </p:nvSpPr>
        <p:spPr>
          <a:xfrm>
            <a:off x="383699" y="491794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6 6</a:t>
            </a:r>
            <a:r>
              <a:rPr lang="sl-SI" sz="3200" b="1" dirty="0">
                <a:solidFill>
                  <a:srgbClr val="FFFF00"/>
                </a:solidFill>
              </a:rPr>
              <a:t>20</a:t>
            </a:r>
            <a:r>
              <a:rPr lang="sl-SI" sz="3200" b="1" dirty="0"/>
              <a:t> + </a:t>
            </a:r>
            <a:r>
              <a:rPr lang="sl-SI" sz="3200" b="1" dirty="0">
                <a:solidFill>
                  <a:srgbClr val="FFFF00"/>
                </a:solidFill>
              </a:rPr>
              <a:t>60</a:t>
            </a:r>
            <a:r>
              <a:rPr lang="sl-SI" sz="3200" b="1" dirty="0"/>
              <a:t> = </a:t>
            </a:r>
          </a:p>
        </p:txBody>
      </p:sp>
      <p:sp>
        <p:nvSpPr>
          <p:cNvPr id="15" name="Puščica: desno 14">
            <a:extLst>
              <a:ext uri="{FF2B5EF4-FFF2-40B4-BE49-F238E27FC236}">
                <a16:creationId xmlns:a16="http://schemas.microsoft.com/office/drawing/2014/main" id="{D6A2A1FB-9030-49E6-A8C6-DD01A5CD5A53}"/>
              </a:ext>
            </a:extLst>
          </p:cNvPr>
          <p:cNvSpPr/>
          <p:nvPr/>
        </p:nvSpPr>
        <p:spPr>
          <a:xfrm>
            <a:off x="6299200" y="3247545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uščica: desno 15">
            <a:extLst>
              <a:ext uri="{FF2B5EF4-FFF2-40B4-BE49-F238E27FC236}">
                <a16:creationId xmlns:a16="http://schemas.microsoft.com/office/drawing/2014/main" id="{06384869-4E39-497E-AB17-2B99E68F70B8}"/>
              </a:ext>
            </a:extLst>
          </p:cNvPr>
          <p:cNvSpPr/>
          <p:nvPr/>
        </p:nvSpPr>
        <p:spPr>
          <a:xfrm>
            <a:off x="3007360" y="3247545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2B91B4C-52AD-4FA4-85C8-89823157D576}"/>
              </a:ext>
            </a:extLst>
          </p:cNvPr>
          <p:cNvSpPr txBox="1"/>
          <p:nvPr/>
        </p:nvSpPr>
        <p:spPr>
          <a:xfrm>
            <a:off x="3672681" y="304685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3 2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+ </a:t>
            </a:r>
            <a:r>
              <a:rPr lang="sl-SI" sz="3200" b="1" dirty="0">
                <a:solidFill>
                  <a:srgbClr val="FFFF00"/>
                </a:solidFill>
              </a:rPr>
              <a:t>20</a:t>
            </a:r>
            <a:r>
              <a:rPr lang="sl-SI" sz="3200" b="1" dirty="0"/>
              <a:t> = 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069E3234-6B7B-49F2-A722-879D0F969094}"/>
              </a:ext>
            </a:extLst>
          </p:cNvPr>
          <p:cNvSpPr txBox="1"/>
          <p:nvPr/>
        </p:nvSpPr>
        <p:spPr>
          <a:xfrm>
            <a:off x="7010400" y="3058160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3 2</a:t>
            </a:r>
            <a:r>
              <a:rPr lang="sl-SI" sz="3200" b="1" dirty="0">
                <a:solidFill>
                  <a:srgbClr val="FFFF00"/>
                </a:solidFill>
              </a:rPr>
              <a:t>70</a:t>
            </a:r>
            <a:endParaRPr lang="sl-SI" sz="3200" b="1" dirty="0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D4CC3D47-80BF-418A-9A66-66651181B230}"/>
              </a:ext>
            </a:extLst>
          </p:cNvPr>
          <p:cNvSpPr txBox="1"/>
          <p:nvPr/>
        </p:nvSpPr>
        <p:spPr>
          <a:xfrm>
            <a:off x="2948940" y="3964008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9 </a:t>
            </a:r>
            <a:r>
              <a:rPr lang="sl-SI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1633B036-8DCD-49C3-8B37-15EA41EE6728}"/>
              </a:ext>
            </a:extLst>
          </p:cNvPr>
          <p:cNvSpPr txBox="1"/>
          <p:nvPr/>
        </p:nvSpPr>
        <p:spPr>
          <a:xfrm>
            <a:off x="2806700" y="4906635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6 6</a:t>
            </a:r>
            <a:r>
              <a:rPr lang="sl-SI" sz="3200" b="1" dirty="0">
                <a:solidFill>
                  <a:srgbClr val="FFFF00"/>
                </a:solidFill>
              </a:rPr>
              <a:t>80</a:t>
            </a:r>
            <a:endParaRPr lang="sl-SI" sz="3200" b="1" dirty="0"/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195F2FA0-F790-4614-BF88-D56D0940CE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86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80"/>
    </mc:Choice>
    <mc:Fallback>
      <p:transition spd="slow" advTm="14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6219" x="538163" y="1014413"/>
          <p14:tracePt t="6538" x="538163" y="1022350"/>
          <p14:tracePt t="6549" x="538163" y="1041400"/>
          <p14:tracePt t="6555" x="538163" y="1058863"/>
          <p14:tracePt t="6562" x="538163" y="1068388"/>
          <p14:tracePt t="6572" x="557213" y="1077913"/>
          <p14:tracePt t="6593" x="557213" y="1087438"/>
          <p14:tracePt t="6602" x="566738" y="1104900"/>
          <p14:tracePt t="6611" x="566738" y="1114425"/>
          <p14:tracePt t="6620" x="574675" y="1123950"/>
          <p14:tracePt t="6625" x="584200" y="1131888"/>
          <p14:tracePt t="6634" x="593725" y="1141413"/>
          <p14:tracePt t="6650" x="593725" y="1150938"/>
          <p14:tracePt t="6664" x="611188" y="1177925"/>
          <p14:tracePt t="6682" x="620713" y="1196975"/>
          <p14:tracePt t="6707" x="630238" y="1196975"/>
          <p14:tracePt t="6737" x="630238" y="1204913"/>
          <p14:tracePt t="6744" x="639763" y="1214438"/>
          <p14:tracePt t="6776" x="647700" y="1214438"/>
          <p14:tracePt t="6793" x="657225" y="1214438"/>
          <p14:tracePt t="6804" x="684213" y="1214438"/>
          <p14:tracePt t="6812" x="703263" y="1223963"/>
          <p14:tracePt t="6820" x="730250" y="1223963"/>
          <p14:tracePt t="6827" x="739775" y="1223963"/>
          <p14:tracePt t="6836" x="766763" y="1223963"/>
          <p14:tracePt t="6843" x="785813" y="1223963"/>
          <p14:tracePt t="6858" x="793750" y="1223963"/>
          <p14:tracePt t="6864" x="803275" y="1223963"/>
          <p14:tracePt t="6880" x="812800" y="1223963"/>
          <p14:tracePt t="6897" x="831850" y="1223963"/>
          <p14:tracePt t="6920" x="931863" y="1223963"/>
          <p14:tracePt t="6928" x="1014413" y="1223963"/>
          <p14:tracePt t="6936" x="1087438" y="1223963"/>
          <p14:tracePt t="6944" x="1160463" y="1223963"/>
          <p14:tracePt t="6952" x="1204913" y="1250950"/>
          <p14:tracePt t="6960" x="1260475" y="1250950"/>
          <p14:tracePt t="6969" x="1314450" y="1260475"/>
          <p14:tracePt t="6976" x="1350963" y="1260475"/>
          <p14:tracePt t="6986" x="1379538" y="1260475"/>
          <p14:tracePt t="6992" x="1387475" y="1260475"/>
          <p14:tracePt t="7074" x="1406525" y="1260475"/>
          <p14:tracePt t="7089" x="1433513" y="1260475"/>
          <p14:tracePt t="7097" x="1452563" y="1260475"/>
          <p14:tracePt t="7104" x="1460500" y="1260475"/>
          <p14:tracePt t="7112" x="1479550" y="1260475"/>
          <p14:tracePt t="7120" x="1489075" y="1260475"/>
          <p14:tracePt t="7133" x="1506538" y="1260475"/>
          <p14:tracePt t="7152" x="1525588" y="1260475"/>
          <p14:tracePt t="7161" x="1533525" y="1250950"/>
          <p14:tracePt t="7169" x="1543050" y="1241425"/>
          <p14:tracePt t="7176" x="1552575" y="1233488"/>
          <p14:tracePt t="7185" x="1562100" y="1233488"/>
          <p14:tracePt t="7202" x="1570038" y="1223963"/>
          <p14:tracePt t="7209" x="1570038" y="1214438"/>
          <p14:tracePt t="7227" x="1570038" y="1204913"/>
          <p14:tracePt t="7250" x="1579563" y="1196975"/>
          <p14:tracePt t="7260" x="1579563" y="1187450"/>
          <p14:tracePt t="7282" x="1589088" y="1160463"/>
          <p14:tracePt t="7483" x="1606550" y="1141413"/>
          <p14:tracePt t="7652" x="1625600" y="1150938"/>
          <p14:tracePt t="7662" x="1625600" y="1160463"/>
          <p14:tracePt t="7665" x="1625600" y="1187450"/>
          <p14:tracePt t="7676" x="1625600" y="1204913"/>
          <p14:tracePt t="7685" x="1625600" y="1233488"/>
          <p14:tracePt t="7691" x="1625600" y="1241425"/>
          <p14:tracePt t="7697" x="1635125" y="1250950"/>
          <p14:tracePt t="7705" x="1635125" y="1260475"/>
          <p14:tracePt t="7717" x="1644650" y="1270000"/>
          <p14:tracePt t="7723" x="1652588" y="1277938"/>
          <p14:tracePt t="7745" x="1662113" y="1277938"/>
          <p14:tracePt t="7778" x="1671638" y="1287463"/>
          <p14:tracePt t="7820" x="1681163" y="1287463"/>
          <p14:tracePt t="7828" x="1681163" y="1296988"/>
          <p14:tracePt t="7843" x="1689100" y="1296988"/>
          <p14:tracePt t="7866" x="1698625" y="1296988"/>
          <p14:tracePt t="7875" x="1717675" y="1296988"/>
          <p14:tracePt t="7890" x="1725613" y="1296988"/>
          <p14:tracePt t="7897" x="1744663" y="1314450"/>
          <p14:tracePt t="7919" x="1790700" y="1314450"/>
          <p14:tracePt t="7923" x="1817688" y="1314450"/>
          <p14:tracePt t="7930" x="1844675" y="1314450"/>
          <p14:tracePt t="7936" x="1890713" y="1323975"/>
          <p14:tracePt t="7947" x="1917700" y="1323975"/>
          <p14:tracePt t="7952" x="1944688" y="1323975"/>
          <p14:tracePt t="7962" x="1981200" y="1343025"/>
          <p14:tracePt t="7979" x="2009775" y="1343025"/>
          <p14:tracePt t="7985" x="2046288" y="1343025"/>
          <p14:tracePt t="7992" x="2046288" y="1350963"/>
          <p14:tracePt t="8001" x="2054225" y="1350963"/>
          <p14:tracePt t="8077" x="2063750" y="1350963"/>
          <p14:tracePt t="8090" x="2090738" y="1350963"/>
          <p14:tracePt t="8097" x="2109788" y="1350963"/>
          <p14:tracePt t="8110" x="2119313" y="1350963"/>
          <p14:tracePt t="8126" x="2136775" y="1350963"/>
          <p14:tracePt t="8145" x="2146300" y="1350963"/>
          <p14:tracePt t="8153" x="2155825" y="1350963"/>
          <p14:tracePt t="8164" x="2173288" y="1333500"/>
          <p14:tracePt t="8180" x="2182813" y="1323975"/>
          <p14:tracePt t="8185" x="2192338" y="1314450"/>
          <p14:tracePt t="8193" x="2192338" y="1306513"/>
          <p14:tracePt t="8201" x="2200275" y="1296988"/>
          <p14:tracePt t="8209" x="2200275" y="1287463"/>
          <p14:tracePt t="8234" x="2219325" y="1270000"/>
          <p14:tracePt t="8258" x="2219325" y="1260475"/>
          <p14:tracePt t="8289" x="2228850" y="1241425"/>
          <p14:tracePt t="8532" x="2228850" y="1233488"/>
          <p14:tracePt t="8541" x="2246313" y="1241425"/>
          <p14:tracePt t="8549" x="2265363" y="1260475"/>
          <p14:tracePt t="8557" x="2301875" y="1296988"/>
          <p14:tracePt t="8562" x="2328863" y="1323975"/>
          <p14:tracePt t="8574" x="2365375" y="1360488"/>
          <p14:tracePt t="8579" x="2374900" y="1360488"/>
          <p14:tracePt t="8587" x="2392363" y="1379538"/>
          <p14:tracePt t="8706" x="2419350" y="1379538"/>
          <p14:tracePt t="8715" x="2457450" y="1379538"/>
          <p14:tracePt t="8721" x="2501900" y="1379538"/>
          <p14:tracePt t="8729" x="2538413" y="1379538"/>
          <p14:tracePt t="8736" x="2584450" y="1379538"/>
          <p14:tracePt t="8746" x="2620963" y="1379538"/>
          <p14:tracePt t="8753" x="2640013" y="1379538"/>
          <p14:tracePt t="8766" x="2667000" y="1379538"/>
          <p14:tracePt t="8769" x="2676525" y="1379538"/>
          <p14:tracePt t="8780" x="2703513" y="1370013"/>
          <p14:tracePt t="8801" x="2749550" y="1360488"/>
          <p14:tracePt t="8812" x="2767013" y="1343025"/>
          <p14:tracePt t="8827" x="2776538" y="1333500"/>
          <p14:tracePt t="8835" x="2786063" y="1323975"/>
          <p14:tracePt t="8850" x="2786063" y="1314450"/>
          <p14:tracePt t="8866" x="2794000" y="1306513"/>
          <p14:tracePt t="8875" x="2803525" y="1296988"/>
          <p14:tracePt t="8884" x="2813050" y="1287463"/>
          <p14:tracePt t="8891" x="2822575" y="1270000"/>
          <p14:tracePt t="8905" x="2822575" y="1260475"/>
          <p14:tracePt t="9074" x="2840038" y="1250950"/>
          <p14:tracePt t="9090" x="2840038" y="1241425"/>
          <p14:tracePt t="9465" x="2849563" y="1233488"/>
          <p14:tracePt t="9475" x="2859088" y="1233488"/>
          <p14:tracePt t="9483" x="2867025" y="1233488"/>
          <p14:tracePt t="9489" x="2913063" y="1260475"/>
          <p14:tracePt t="9499" x="2932113" y="1270000"/>
          <p14:tracePt t="9506" x="2968625" y="1287463"/>
          <p14:tracePt t="9514" x="3013075" y="1323975"/>
          <p14:tracePt t="9520" x="3041650" y="1333500"/>
          <p14:tracePt t="9529" x="3059113" y="1333500"/>
          <p14:tracePt t="9536" x="3068638" y="1333500"/>
          <p14:tracePt t="9545" x="3095625" y="1333500"/>
          <p14:tracePt t="9552" x="3114675" y="1350963"/>
          <p14:tracePt t="9561" x="3122613" y="1350963"/>
          <p14:tracePt t="9584" x="3132138" y="1350963"/>
          <p14:tracePt t="9632" x="3151188" y="1350963"/>
          <p14:tracePt t="9643" x="3195638" y="1350963"/>
          <p14:tracePt t="9649" x="3232150" y="1350963"/>
          <p14:tracePt t="9658" x="3306763" y="1350963"/>
          <p14:tracePt t="9665" x="3360738" y="1350963"/>
          <p14:tracePt t="9675" x="3406775" y="1350963"/>
          <p14:tracePt t="9682" x="3470275" y="1343025"/>
          <p14:tracePt t="9689" x="3506788" y="1323975"/>
          <p14:tracePt t="9698" x="3570288" y="1314450"/>
          <p14:tracePt t="9704" x="3606800" y="1314450"/>
          <p14:tracePt t="9713" x="3625850" y="1296988"/>
          <p14:tracePt t="9720" x="3635375" y="1287463"/>
          <p14:tracePt t="9728" x="3643313" y="1287463"/>
          <p14:tracePt t="9736" x="3671888" y="1270000"/>
          <p14:tracePt t="9752" x="3689350" y="1250950"/>
          <p14:tracePt t="9761" x="3698875" y="1241425"/>
          <p14:tracePt t="11306" x="0" y="0"/>
        </p14:tracePtLst>
        <p14:tracePtLst>
          <p14:tracePt t="14298" x="4529138" y="1041400"/>
          <p14:tracePt t="14706" x="4538663" y="1031875"/>
          <p14:tracePt t="14711" x="4557713" y="1041400"/>
          <p14:tracePt t="14722" x="4584700" y="1068388"/>
          <p14:tracePt t="14727" x="4611688" y="1077913"/>
          <p14:tracePt t="14742" x="4648200" y="1104900"/>
          <p14:tracePt t="14745" x="4675188" y="1123950"/>
          <p14:tracePt t="14752" x="4703763" y="1131888"/>
          <p14:tracePt t="14760" x="4740275" y="1131888"/>
          <p14:tracePt t="14772" x="4767263" y="1150938"/>
          <p14:tracePt t="14777" x="4794250" y="1160463"/>
          <p14:tracePt t="14785" x="4821238" y="1160463"/>
          <p14:tracePt t="14793" x="4840288" y="1160463"/>
          <p14:tracePt t="14803" x="4876800" y="1177925"/>
          <p14:tracePt t="14810" x="4886325" y="1177925"/>
          <p14:tracePt t="14817" x="4913313" y="1177925"/>
          <p14:tracePt t="14826" x="4922838" y="1177925"/>
          <p14:tracePt t="14832" x="4959350" y="1177925"/>
          <p14:tracePt t="14845" x="4986338" y="1196975"/>
          <p14:tracePt t="14848" x="5013325" y="1196975"/>
          <p14:tracePt t="14857" x="5059363" y="1196975"/>
          <p14:tracePt t="14863" x="5114925" y="1214438"/>
          <p14:tracePt t="14874" x="5168900" y="1214438"/>
          <p14:tracePt t="14879" x="5232400" y="1223963"/>
          <p14:tracePt t="14891" x="5287963" y="1223963"/>
          <p14:tracePt t="14895" x="5360988" y="1223963"/>
          <p14:tracePt t="14927" x="5580063" y="1260475"/>
          <p14:tracePt t="14938" x="5616575" y="1260475"/>
          <p14:tracePt t="14944" x="5662613" y="1260475"/>
          <p14:tracePt t="14954" x="5699125" y="1260475"/>
          <p14:tracePt t="14959" x="5726113" y="1260475"/>
          <p14:tracePt t="14969" x="5762625" y="1260475"/>
          <p14:tracePt t="14976" x="5789613" y="1260475"/>
          <p14:tracePt t="14985" x="5818188" y="1260475"/>
          <p14:tracePt t="14994" x="5835650" y="1260475"/>
          <p14:tracePt t="15000" x="5854700" y="1260475"/>
          <p14:tracePt t="15010" x="5872163" y="1260475"/>
          <p14:tracePt t="15017" x="5899150" y="1260475"/>
          <p14:tracePt t="15026" x="5927725" y="1260475"/>
          <p14:tracePt t="15033" x="5945188" y="1260475"/>
          <p14:tracePt t="15043" x="5972175" y="1260475"/>
          <p14:tracePt t="15048" x="5981700" y="1260475"/>
          <p14:tracePt t="15059" x="6008688" y="1260475"/>
          <p14:tracePt t="15063" x="6027738" y="1260475"/>
          <p14:tracePt t="15073" x="6045200" y="1250950"/>
          <p14:tracePt t="15079" x="6054725" y="1250950"/>
          <p14:tracePt t="15092" x="6064250" y="1250950"/>
          <p14:tracePt t="15106" x="6073775" y="1250950"/>
          <p14:tracePt t="15111" x="6073775" y="1241425"/>
          <p14:tracePt t="15128" x="6081713" y="1233488"/>
          <p14:tracePt t="15139" x="6091238" y="1223963"/>
          <p14:tracePt t="15145" x="6100763" y="1214438"/>
          <p14:tracePt t="15153" x="6110288" y="1214438"/>
          <p14:tracePt t="15160" x="6118225" y="1204913"/>
          <p14:tracePt t="15170" x="6118225" y="1196975"/>
          <p14:tracePt t="15185" x="6127750" y="1187450"/>
          <p14:tracePt t="15201" x="6137275" y="1177925"/>
          <p14:tracePt t="15217" x="6137275" y="1168400"/>
          <p14:tracePt t="15226" x="6137275" y="1160463"/>
          <p14:tracePt t="15234" x="6137275" y="1150938"/>
          <p14:tracePt t="15243" x="6137275" y="1141413"/>
          <p14:tracePt t="15247" x="6137275" y="1123950"/>
          <p14:tracePt t="15295" x="6137275" y="1104900"/>
          <p14:tracePt t="15312" x="6137275" y="1095375"/>
          <p14:tracePt t="15321" x="6137275" y="1087438"/>
          <p14:tracePt t="15327" x="6127750" y="1068388"/>
          <p14:tracePt t="15343" x="6118225" y="1058863"/>
          <p14:tracePt t="15370" x="6100763" y="1058863"/>
          <p14:tracePt t="15377" x="6091238" y="1058863"/>
          <p14:tracePt t="15384" x="6081713" y="1050925"/>
          <p14:tracePt t="15401" x="6073775" y="1041400"/>
          <p14:tracePt t="15424" x="6054725" y="1041400"/>
          <p14:tracePt t="15433" x="6027738" y="1022350"/>
          <p14:tracePt t="15442" x="6027738" y="1014413"/>
          <p14:tracePt t="15449" x="6018213" y="1014413"/>
          <p14:tracePt t="15458" x="5991225" y="995363"/>
          <p14:tracePt t="15464" x="5964238" y="995363"/>
          <p14:tracePt t="15475" x="5927725" y="985838"/>
          <p14:tracePt t="15479" x="5899150" y="958850"/>
          <p14:tracePt t="15490" x="5881688" y="958850"/>
          <p14:tracePt t="15495" x="5872163" y="958850"/>
          <p14:tracePt t="15507" x="5845175" y="949325"/>
          <p14:tracePt t="15511" x="5835650" y="939800"/>
          <p14:tracePt t="15538" x="5826125" y="939800"/>
          <p14:tracePt t="15554" x="5799138" y="931863"/>
          <p14:tracePt t="15569" x="5772150" y="931863"/>
          <p14:tracePt t="15577" x="5726113" y="903288"/>
          <p14:tracePt t="15588" x="5708650" y="903288"/>
          <p14:tracePt t="15591" x="5680075" y="903288"/>
          <p14:tracePt t="15601" x="5643563" y="903288"/>
          <p14:tracePt t="15609" x="5589588" y="895350"/>
          <p14:tracePt t="15616" x="5561013" y="895350"/>
          <p14:tracePt t="15624" x="5534025" y="895350"/>
          <p14:tracePt t="15633" x="5507038" y="895350"/>
          <p14:tracePt t="15643" x="5480050" y="876300"/>
          <p14:tracePt t="15653" x="5470525" y="876300"/>
          <p14:tracePt t="15657" x="5451475" y="876300"/>
          <p14:tracePt t="15664" x="5414963" y="876300"/>
          <p14:tracePt t="15673" x="5387975" y="876300"/>
          <p14:tracePt t="15679" x="5360988" y="876300"/>
          <p14:tracePt t="15688" x="5334000" y="876300"/>
          <p14:tracePt t="15696" x="5287963" y="876300"/>
          <p14:tracePt t="15704" x="5251450" y="876300"/>
          <p14:tracePt t="15711" x="5205413" y="876300"/>
          <p14:tracePt t="15722" x="5168900" y="876300"/>
          <p14:tracePt t="15727" x="5151438" y="876300"/>
          <p14:tracePt t="15737" x="5122863" y="876300"/>
          <p14:tracePt t="15743" x="5095875" y="876300"/>
          <p14:tracePt t="15754" x="5059363" y="876300"/>
          <p14:tracePt t="15759" x="5041900" y="876300"/>
          <p14:tracePt t="15770" x="5022850" y="895350"/>
          <p14:tracePt t="15776" x="5013325" y="895350"/>
          <p14:tracePt t="15802" x="4995863" y="903288"/>
          <p14:tracePt t="15808" x="4986338" y="903288"/>
          <p14:tracePt t="15816" x="4959350" y="903288"/>
          <p14:tracePt t="15825" x="4940300" y="922338"/>
          <p14:tracePt t="15832" x="4932363" y="922338"/>
          <p14:tracePt t="15841" x="4913313" y="922338"/>
          <p14:tracePt t="15858" x="4876800" y="922338"/>
          <p14:tracePt t="15866" x="4840288" y="931863"/>
          <p14:tracePt t="15873" x="4821238" y="958850"/>
          <p14:tracePt t="15879" x="4784725" y="968375"/>
          <p14:tracePt t="15889" x="4767263" y="968375"/>
          <p14:tracePt t="15895" x="4730750" y="985838"/>
          <p14:tracePt t="15925" x="4684713" y="995363"/>
          <p14:tracePt t="15937" x="4675188" y="995363"/>
          <p14:tracePt t="15943" x="4657725" y="1014413"/>
          <p14:tracePt t="15953" x="4648200" y="1014413"/>
          <p14:tracePt t="15960" x="4638675" y="1022350"/>
          <p14:tracePt t="15970" x="4630738" y="1022350"/>
          <p14:tracePt t="15977" x="4621213" y="1031875"/>
          <p14:tracePt t="15986" x="4611688" y="1031875"/>
          <p14:tracePt t="16000" x="4602163" y="1041400"/>
          <p14:tracePt t="16024" x="4602163" y="1050925"/>
          <p14:tracePt t="16043" x="4602163" y="1058863"/>
          <p14:tracePt t="16049" x="4602163" y="1077913"/>
          <p14:tracePt t="16057" x="4602163" y="1087438"/>
          <p14:tracePt t="16076" x="4602163" y="1104900"/>
          <p14:tracePt t="16089" x="4602163" y="1123950"/>
          <p14:tracePt t="16104" x="4602163" y="1131888"/>
          <p14:tracePt t="16123" x="4602163" y="1150938"/>
          <p14:tracePt t="16138" x="4602163" y="1160463"/>
          <p14:tracePt t="16143" x="4621213" y="1187450"/>
          <p14:tracePt t="16160" x="4638675" y="1196975"/>
          <p14:tracePt t="16170" x="4657725" y="1214438"/>
          <p14:tracePt t="16185" x="4667250" y="1214438"/>
          <p14:tracePt t="16202" x="4694238" y="1223963"/>
          <p14:tracePt t="16225" x="4721225" y="1241425"/>
          <p14:tracePt t="16249" x="4740275" y="1241425"/>
          <p14:tracePt t="16258" x="4748213" y="1250950"/>
          <p14:tracePt t="16265" x="4767263" y="1250950"/>
          <p14:tracePt t="16274" x="4776788" y="1250950"/>
          <p14:tracePt t="16280" x="4803775" y="1250950"/>
          <p14:tracePt t="16290" x="4821238" y="1250950"/>
          <p14:tracePt t="16296" x="4849813" y="1270000"/>
          <p14:tracePt t="16306" x="4886325" y="1270000"/>
          <p14:tracePt t="16312" x="4959350" y="1270000"/>
          <p14:tracePt t="16320" x="5022850" y="1277938"/>
          <p14:tracePt t="16328" x="5114925" y="1306513"/>
          <p14:tracePt t="16337" x="5187950" y="1323975"/>
          <p14:tracePt t="16344" x="5232400" y="1323975"/>
          <p14:tracePt t="16353" x="5287963" y="1343025"/>
          <p14:tracePt t="16360" x="5360988" y="1343025"/>
          <p14:tracePt t="16370" x="5397500" y="1350963"/>
          <p14:tracePt t="16376" x="5451475" y="1350963"/>
          <p14:tracePt t="16386" x="5480050" y="1350963"/>
          <p14:tracePt t="16392" x="5487988" y="1350963"/>
          <p14:tracePt t="16403" x="5534025" y="1350963"/>
          <p14:tracePt t="16408" x="5543550" y="1350963"/>
          <p14:tracePt t="16418" x="5561013" y="1350963"/>
          <p14:tracePt t="16425" x="5589588" y="1350963"/>
          <p14:tracePt t="16433" x="5597525" y="1350963"/>
          <p14:tracePt t="16441" x="5626100" y="1350963"/>
          <p14:tracePt t="16448" x="5653088" y="1350963"/>
          <p14:tracePt t="16458" x="5680075" y="1350963"/>
          <p14:tracePt t="16467" x="5708650" y="1343025"/>
          <p14:tracePt t="16473" x="5772150" y="1323975"/>
          <p14:tracePt t="16482" x="5799138" y="1314450"/>
          <p14:tracePt t="16487" x="5826125" y="1314450"/>
          <p14:tracePt t="16499" x="5862638" y="1287463"/>
          <p14:tracePt t="16505" x="5891213" y="1277938"/>
          <p14:tracePt t="16512" x="5908675" y="1270000"/>
          <p14:tracePt t="16520" x="5927725" y="1260475"/>
          <p14:tracePt t="16528" x="5945188" y="1250950"/>
          <p14:tracePt t="16537" x="5964238" y="1233488"/>
          <p14:tracePt t="16544" x="5972175" y="1223963"/>
          <p14:tracePt t="16554" x="5991225" y="1204913"/>
          <p14:tracePt t="16561" x="5991225" y="1196975"/>
          <p14:tracePt t="16571" x="6008688" y="1177925"/>
          <p14:tracePt t="16576" x="6008688" y="1168400"/>
          <p14:tracePt t="16586" x="6018213" y="1160463"/>
          <p14:tracePt t="16592" x="6018213" y="1141413"/>
          <p14:tracePt t="16608" x="6018213" y="1131888"/>
          <p14:tracePt t="16625" x="6027738" y="1123950"/>
          <p14:tracePt t="16633" x="6027738" y="1114425"/>
          <p14:tracePt t="17618" x="6027738" y="1104900"/>
          <p14:tracePt t="17627" x="5981700" y="1104900"/>
          <p14:tracePt t="17636" x="5908675" y="1104900"/>
          <p14:tracePt t="17646" x="5835650" y="1104900"/>
          <p14:tracePt t="17652" x="5762625" y="1104900"/>
          <p14:tracePt t="17659" x="5689600" y="1104900"/>
          <p14:tracePt t="17664" x="5634038" y="1104900"/>
          <p14:tracePt t="17676" x="5589588" y="1104900"/>
          <p14:tracePt t="17684" x="5534025" y="1104900"/>
          <p14:tracePt t="17690" x="5480050" y="1114425"/>
          <p14:tracePt t="17698" x="5434013" y="1114425"/>
          <p14:tracePt t="17707" x="5378450" y="1131888"/>
          <p14:tracePt t="17714" x="5341938" y="1131888"/>
          <p14:tracePt t="17720" x="5305425" y="1141413"/>
          <p14:tracePt t="17731" x="5251450" y="1141413"/>
          <p14:tracePt t="17738" x="5224463" y="1141413"/>
          <p14:tracePt t="17744" x="5195888" y="1168400"/>
          <p14:tracePt t="17753" x="5168900" y="1168400"/>
          <p14:tracePt t="17761" x="5122863" y="1177925"/>
          <p14:tracePt t="17769" x="5095875" y="1196975"/>
          <p14:tracePt t="17776" x="5041900" y="1196975"/>
          <p14:tracePt t="17785" x="4995863" y="1196975"/>
          <p14:tracePt t="17792" x="4940300" y="1204913"/>
          <p14:tracePt t="17802" x="4895850" y="1204913"/>
          <p14:tracePt t="17808" x="4857750" y="1214438"/>
          <p14:tracePt t="17817" x="4813300" y="1233488"/>
          <p14:tracePt t="17825" x="4784725" y="1233488"/>
          <p14:tracePt t="17835" x="4757738" y="1233488"/>
          <p14:tracePt t="17841" x="4711700" y="1241425"/>
          <p14:tracePt t="17849" x="4684713" y="1241425"/>
          <p14:tracePt t="17857" x="4657725" y="1241425"/>
          <p14:tracePt t="17866" x="4611688" y="1260475"/>
          <p14:tracePt t="17874" x="4594225" y="1270000"/>
          <p14:tracePt t="17880" x="4565650" y="1270000"/>
          <p14:tracePt t="17889" x="4548188" y="1270000"/>
          <p14:tracePt t="17897" x="4529138" y="1270000"/>
          <p14:tracePt t="17904" x="4511675" y="1270000"/>
          <p14:tracePt t="17916" x="4492625" y="1270000"/>
          <p14:tracePt t="17920" x="4484688" y="1270000"/>
          <p14:tracePt t="17936" x="4465638" y="1270000"/>
          <p14:tracePt t="17953" x="4438650" y="1270000"/>
          <p14:tracePt t="17960" x="4411663" y="1270000"/>
          <p14:tracePt t="17970" x="4375150" y="1270000"/>
          <p14:tracePt t="17976" x="4346575" y="1270000"/>
          <p14:tracePt t="17985" x="4319588" y="1270000"/>
          <p14:tracePt t="17993" x="4273550" y="1270000"/>
          <p14:tracePt t="18003" x="4246563" y="1270000"/>
          <p14:tracePt t="18009" x="4210050" y="1270000"/>
          <p14:tracePt t="18018" x="4200525" y="1270000"/>
          <p14:tracePt t="18025" x="4173538" y="1270000"/>
          <p14:tracePt t="18035" x="4156075" y="1270000"/>
          <p14:tracePt t="18050" x="4146550" y="1270000"/>
          <p14:tracePt t="18089" x="4127500" y="1270000"/>
          <p14:tracePt t="18121" x="4110038" y="1270000"/>
          <p14:tracePt t="18145" x="4100513" y="1270000"/>
          <p14:tracePt t="18170" x="4083050" y="1287463"/>
          <p14:tracePt t="20315" x="4073525" y="1296988"/>
          <p14:tracePt t="20402" x="4083050" y="1296988"/>
          <p14:tracePt t="20412" x="4090988" y="1296988"/>
          <p14:tracePt t="20417" x="4110038" y="1296988"/>
          <p14:tracePt t="20430" x="4127500" y="1306513"/>
          <p14:tracePt t="20437" x="4127500" y="1314450"/>
          <p14:tracePt t="20452" x="4164013" y="1314450"/>
          <p14:tracePt t="20459" x="4183063" y="1314450"/>
          <p14:tracePt t="20467" x="4256088" y="1314450"/>
          <p14:tracePt t="20476" x="4346575" y="1314450"/>
          <p14:tracePt t="20483" x="4419600" y="1314450"/>
          <p14:tracePt t="20490" x="4475163" y="1314450"/>
          <p14:tracePt t="20500" x="4521200" y="1314450"/>
          <p14:tracePt t="20506" x="4548188" y="1314450"/>
          <p14:tracePt t="20512" x="4565650" y="1314450"/>
          <p14:tracePt t="20520" x="4575175" y="1314450"/>
          <p14:tracePt t="20628" x="4584700" y="1314450"/>
          <p14:tracePt t="20634" x="4594225" y="1314450"/>
          <p14:tracePt t="20651" x="4611688" y="1296988"/>
          <p14:tracePt t="20660" x="4611688" y="1277938"/>
          <p14:tracePt t="20669" x="4611688" y="1270000"/>
          <p14:tracePt t="20675" x="4621213" y="1250950"/>
          <p14:tracePt t="20690" x="4621213" y="1233488"/>
          <p14:tracePt t="20698" x="4621213" y="1223963"/>
          <p14:tracePt t="20923" x="4630738" y="1214438"/>
          <p14:tracePt t="20931" x="4657725" y="1214438"/>
          <p14:tracePt t="20941" x="4684713" y="1214438"/>
          <p14:tracePt t="20945" x="4721225" y="1214438"/>
          <p14:tracePt t="20954" x="4776788" y="1214438"/>
          <p14:tracePt t="20969" x="4876800" y="1214438"/>
          <p14:tracePt t="20977" x="4932363" y="1214438"/>
          <p14:tracePt t="20985" x="4976813" y="1223963"/>
          <p14:tracePt t="20997" x="5022850" y="1250950"/>
          <p14:tracePt t="21005" x="5041900" y="1250950"/>
          <p14:tracePt t="21009" x="5068888" y="1250950"/>
          <p14:tracePt t="21017" x="5086350" y="1260475"/>
          <p14:tracePt t="21027" x="5095875" y="1260475"/>
          <p14:tracePt t="21035" x="5114925" y="1260475"/>
          <p14:tracePt t="21049" x="5122863" y="1260475"/>
          <p14:tracePt t="21061" x="5141913" y="1260475"/>
          <p14:tracePt t="21067" x="5159375" y="1260475"/>
          <p14:tracePt t="21074" x="5205413" y="1260475"/>
          <p14:tracePt t="21081" x="5232400" y="1260475"/>
          <p14:tracePt t="21090" x="5260975" y="1260475"/>
          <p14:tracePt t="21100" x="5314950" y="1260475"/>
          <p14:tracePt t="21104" x="5341938" y="1260475"/>
          <p14:tracePt t="21114" x="5378450" y="1260475"/>
          <p14:tracePt t="21121" x="5407025" y="1260475"/>
          <p14:tracePt t="21131" x="5443538" y="1260475"/>
          <p14:tracePt t="21136" x="5480050" y="1260475"/>
          <p14:tracePt t="21146" x="5507038" y="1260475"/>
          <p14:tracePt t="21152" x="5534025" y="1260475"/>
          <p14:tracePt t="21165" x="5553075" y="1260475"/>
          <p14:tracePt t="21168" x="5570538" y="1260475"/>
          <p14:tracePt t="21178" x="5589588" y="1260475"/>
          <p14:tracePt t="21184" x="5607050" y="1260475"/>
          <p14:tracePt t="21197" x="5634038" y="1260475"/>
          <p14:tracePt t="21201" x="5643563" y="1250950"/>
          <p14:tracePt t="21210" x="5662613" y="1250950"/>
          <p14:tracePt t="21217" x="5680075" y="1233488"/>
          <p14:tracePt t="21227" x="5689600" y="1223963"/>
          <p14:tracePt t="21258" x="5708650" y="1204913"/>
          <p14:tracePt t="21267" x="5716588" y="1196975"/>
          <p14:tracePt t="21282" x="5735638" y="1177925"/>
          <p14:tracePt t="21289" x="5745163" y="1168400"/>
          <p14:tracePt t="21299" x="5753100" y="1168400"/>
          <p14:tracePt t="21304" x="5772150" y="1160463"/>
          <p14:tracePt t="21315" x="5781675" y="1160463"/>
          <p14:tracePt t="21330" x="5781675" y="1150938"/>
          <p14:tracePt t="21336" x="5789613" y="1141413"/>
          <p14:tracePt t="21353" x="5799138" y="1131888"/>
          <p14:tracePt t="25993" x="0" y="0"/>
        </p14:tracePtLst>
        <p14:tracePtLst>
          <p14:tracePt t="67396" x="520700" y="3378200"/>
          <p14:tracePt t="67739" x="520700" y="3387725"/>
          <p14:tracePt t="67757" x="520700" y="3406775"/>
          <p14:tracePt t="67771" x="520700" y="3414713"/>
          <p14:tracePt t="67779" x="520700" y="3433763"/>
          <p14:tracePt t="67794" x="520700" y="3443288"/>
          <p14:tracePt t="67803" x="520700" y="3451225"/>
          <p14:tracePt t="67821" x="530225" y="3460750"/>
          <p14:tracePt t="67827" x="538163" y="3470275"/>
          <p14:tracePt t="67897" x="557213" y="3487738"/>
          <p14:tracePt t="67928" x="566738" y="3497263"/>
          <p14:tracePt t="67937" x="574675" y="3497263"/>
          <p14:tracePt t="67970" x="584200" y="3497263"/>
          <p14:tracePt t="67976" x="593725" y="3506788"/>
          <p14:tracePt t="67986" x="603250" y="3516313"/>
          <p14:tracePt t="67993" x="611188" y="3516313"/>
          <p14:tracePt t="68001" x="639763" y="3524250"/>
          <p14:tracePt t="68008" x="639763" y="3533775"/>
          <p14:tracePt t="68016" x="676275" y="3533775"/>
          <p14:tracePt t="68025" x="712788" y="3543300"/>
          <p14:tracePt t="68033" x="749300" y="3560763"/>
          <p14:tracePt t="68041" x="785813" y="3579813"/>
          <p14:tracePt t="68049" x="812800" y="3579813"/>
          <p14:tracePt t="68058" x="868363" y="3597275"/>
          <p14:tracePt t="68067" x="885825" y="3597275"/>
          <p14:tracePt t="68073" x="904875" y="3597275"/>
          <p14:tracePt t="68080" x="922338" y="3606800"/>
          <p14:tracePt t="68096" x="931863" y="3606800"/>
          <p14:tracePt t="68144" x="941388" y="3606800"/>
          <p14:tracePt t="68153" x="958850" y="3606800"/>
          <p14:tracePt t="68161" x="985838" y="3606800"/>
          <p14:tracePt t="68171" x="1004888" y="3606800"/>
          <p14:tracePt t="68177" x="1041400" y="3606800"/>
          <p14:tracePt t="68186" x="1068388" y="3606800"/>
          <p14:tracePt t="68192" x="1123950" y="3606800"/>
          <p14:tracePt t="68202" x="1141413" y="3606800"/>
          <p14:tracePt t="68209" x="1160463" y="3606800"/>
          <p14:tracePt t="68217" x="1187450" y="3606800"/>
          <p14:tracePt t="68224" x="1204913" y="3606800"/>
          <p14:tracePt t="68243" x="1214438" y="3606800"/>
          <p14:tracePt t="68258" x="1233488" y="3606800"/>
          <p14:tracePt t="68274" x="1241425" y="3606800"/>
          <p14:tracePt t="68282" x="1260475" y="3606800"/>
          <p14:tracePt t="68288" x="1270000" y="3606800"/>
          <p14:tracePt t="68298" x="1287463" y="3606800"/>
          <p14:tracePt t="68306" x="1314450" y="3606800"/>
          <p14:tracePt t="68320" x="1333500" y="3597275"/>
          <p14:tracePt t="68328" x="1343025" y="3597275"/>
          <p14:tracePt t="68339" x="1360488" y="3579813"/>
          <p14:tracePt t="68360" x="1370013" y="3579813"/>
          <p14:tracePt t="68371" x="1387475" y="3570288"/>
          <p14:tracePt t="68376" x="1397000" y="3570288"/>
          <p14:tracePt t="68392" x="1416050" y="3552825"/>
          <p14:tracePt t="68408" x="1433513" y="3552825"/>
          <p14:tracePt t="68417" x="1443038" y="3552825"/>
          <p14:tracePt t="68432" x="1452563" y="3543300"/>
          <p14:tracePt t="68449" x="1460500" y="3543300"/>
          <p14:tracePt t="68464" x="1479550" y="3533775"/>
          <p14:tracePt t="68482" x="1489075" y="3533775"/>
          <p14:tracePt t="68489" x="1489075" y="3524250"/>
          <p14:tracePt t="68520" x="1506538" y="3506788"/>
          <p14:tracePt t="68536" x="1516063" y="3497263"/>
          <p14:tracePt t="68553" x="1543050" y="3487738"/>
          <p14:tracePt t="68569" x="1552575" y="3479800"/>
          <p14:tracePt t="68585" x="1562100" y="3470275"/>
          <p14:tracePt t="68592" x="1570038" y="3460750"/>
          <p14:tracePt t="68618" x="1579563" y="3460750"/>
          <p14:tracePt t="68634" x="1579563" y="3451225"/>
          <p14:tracePt t="68641" x="1598613" y="3433763"/>
          <p14:tracePt t="68658" x="1598613" y="3424238"/>
          <p14:tracePt t="68674" x="1598613" y="3414713"/>
          <p14:tracePt t="68680" x="1606550" y="3397250"/>
          <p14:tracePt t="68701" x="1616075" y="3387725"/>
          <p14:tracePt t="68712" x="1616075" y="3378200"/>
          <p14:tracePt t="68720" x="1625600" y="3370263"/>
          <p14:tracePt t="68729" x="1625600" y="3360738"/>
          <p14:tracePt t="68744" x="1625600" y="3341688"/>
          <p14:tracePt t="68761" x="1625600" y="3333750"/>
          <p14:tracePt t="68769" x="1625600" y="3314700"/>
          <p14:tracePt t="68776" x="1625600" y="3305175"/>
          <p14:tracePt t="68795" x="1625600" y="3297238"/>
          <p14:tracePt t="68804" x="1625600" y="3287713"/>
          <p14:tracePt t="68827" x="1625600" y="3268663"/>
          <p14:tracePt t="68843" x="1625600" y="3260725"/>
          <p14:tracePt t="68865" x="1625600" y="3241675"/>
          <p14:tracePt t="68875" x="1625600" y="3232150"/>
          <p14:tracePt t="69346" x="1616075" y="3232150"/>
          <p14:tracePt t="69355" x="1616075" y="3251200"/>
          <p14:tracePt t="69364" x="1616075" y="3268663"/>
          <p14:tracePt t="69374" x="1616075" y="3287713"/>
          <p14:tracePt t="69378" x="1616075" y="3305175"/>
          <p14:tracePt t="69388" x="1616075" y="3324225"/>
          <p14:tracePt t="69393" x="1616075" y="3333750"/>
          <p14:tracePt t="69403" x="1616075" y="3370263"/>
          <p14:tracePt t="69409" x="1616075" y="3387725"/>
          <p14:tracePt t="69419" x="1616075" y="3397250"/>
          <p14:tracePt t="69425" x="1616075" y="3406775"/>
          <p14:tracePt t="69434" x="1616075" y="3424238"/>
          <p14:tracePt t="69451" x="1616075" y="3433763"/>
          <p14:tracePt t="69465" x="1625600" y="3451225"/>
          <p14:tracePt t="69496" x="1625600" y="3479800"/>
          <p14:tracePt t="69504" x="1625600" y="3487738"/>
          <p14:tracePt t="69513" x="1644650" y="3506788"/>
          <p14:tracePt t="69520" x="1644650" y="3516313"/>
          <p14:tracePt t="69529" x="1644650" y="3524250"/>
          <p14:tracePt t="69536" x="1652588" y="3524250"/>
          <p14:tracePt t="69545" x="1662113" y="3543300"/>
          <p14:tracePt t="69552" x="1671638" y="3579813"/>
          <p14:tracePt t="69560" x="1681163" y="3597275"/>
          <p14:tracePt t="69568" x="1698625" y="3616325"/>
          <p14:tracePt t="69576" x="1708150" y="3625850"/>
          <p14:tracePt t="69584" x="1708150" y="3633788"/>
          <p14:tracePt t="69592" x="1725613" y="3662363"/>
          <p14:tracePt t="69609" x="1744663" y="3662363"/>
          <p14:tracePt t="69617" x="1754188" y="3662363"/>
          <p14:tracePt t="69624" x="1762125" y="3670300"/>
          <p14:tracePt t="69641" x="1771650" y="3679825"/>
          <p14:tracePt t="69688" x="1798638" y="3679825"/>
          <p14:tracePt t="69697" x="1817688" y="3679825"/>
          <p14:tracePt t="69708" x="1854200" y="3679825"/>
          <p14:tracePt t="69714" x="1908175" y="3679825"/>
          <p14:tracePt t="69721" x="1973263" y="3706813"/>
          <p14:tracePt t="69730" x="2046288" y="3716338"/>
          <p14:tracePt t="69741" x="2073275" y="3716338"/>
          <p14:tracePt t="69747" x="2136775" y="3743325"/>
          <p14:tracePt t="69753" x="2163763" y="3743325"/>
          <p14:tracePt t="69760" x="2182813" y="3743325"/>
          <p14:tracePt t="69768" x="2200275" y="3743325"/>
          <p14:tracePt t="69826" x="2219325" y="3743325"/>
          <p14:tracePt t="69837" x="2228850" y="3743325"/>
          <p14:tracePt t="69843" x="2246313" y="3743325"/>
          <p14:tracePt t="69852" x="2265363" y="3743325"/>
          <p14:tracePt t="69860" x="2282825" y="3743325"/>
          <p14:tracePt t="69870" x="2309813" y="3725863"/>
          <p14:tracePt t="69881" x="2309813" y="3716338"/>
          <p14:tracePt t="69889" x="2309813" y="3706813"/>
          <p14:tracePt t="69899" x="2328863" y="3689350"/>
          <p14:tracePt t="69906" x="2338388" y="3679825"/>
          <p14:tracePt t="69917" x="2338388" y="3670300"/>
          <p14:tracePt t="69920" x="2338388" y="3662363"/>
          <p14:tracePt t="69937" x="2355850" y="3643313"/>
          <p14:tracePt t="69947" x="2355850" y="3633788"/>
          <p14:tracePt t="69953" x="2355850" y="3625850"/>
          <p14:tracePt t="69971" x="2355850" y="3606800"/>
          <p14:tracePt t="69985" x="2355850" y="3597275"/>
          <p14:tracePt t="70026" x="2355850" y="3579813"/>
          <p14:tracePt t="72321" x="2392363" y="3570288"/>
          <p14:tracePt t="72331" x="2484438" y="3570288"/>
          <p14:tracePt t="72336" x="2667000" y="3570288"/>
          <p14:tracePt t="72345" x="2830513" y="3589338"/>
          <p14:tracePt t="72352" x="2986088" y="3633788"/>
          <p14:tracePt t="72362" x="3205163" y="3716338"/>
          <p14:tracePt t="72368" x="3314700" y="3735388"/>
          <p14:tracePt t="72378" x="3452813" y="3771900"/>
          <p14:tracePt t="72385" x="3543300" y="3798888"/>
          <p14:tracePt t="72395" x="3589338" y="3816350"/>
          <p14:tracePt t="72401" x="3643313" y="3835400"/>
          <p14:tracePt t="72418" x="3652838" y="3835400"/>
          <p14:tracePt t="72458" x="3662363" y="3835400"/>
          <p14:tracePt t="72466" x="3679825" y="3835400"/>
          <p14:tracePt t="72476" x="3716338" y="3835400"/>
          <p14:tracePt t="72481" x="3752850" y="3835400"/>
          <p14:tracePt t="72490" x="3817938" y="3835400"/>
          <p14:tracePt t="72499" x="3890963" y="3835400"/>
          <p14:tracePt t="72506" x="3935413" y="3835400"/>
          <p14:tracePt t="72513" x="3971925" y="3835400"/>
          <p14:tracePt t="72521" x="3990975" y="3835400"/>
          <p14:tracePt t="72530" x="4037013" y="3835400"/>
          <p14:tracePt t="72537" x="4073525" y="3825875"/>
          <p14:tracePt t="72545" x="4083050" y="3816350"/>
          <p14:tracePt t="72553" x="4119563" y="3808413"/>
          <p14:tracePt t="72562" x="4137025" y="3808413"/>
          <p14:tracePt t="72568" x="4173538" y="3789363"/>
          <p14:tracePt t="72578" x="4183063" y="3789363"/>
          <p14:tracePt t="72585" x="4200525" y="3779838"/>
          <p14:tracePt t="72594" x="4237038" y="3779838"/>
          <p14:tracePt t="72601" x="4256088" y="3779838"/>
          <p14:tracePt t="72612" x="4283075" y="3762375"/>
          <p14:tracePt t="72618" x="4292600" y="3752850"/>
          <p14:tracePt t="72628" x="4310063" y="3752850"/>
          <p14:tracePt t="72633" x="4338638" y="3752850"/>
          <p14:tracePt t="72644" x="4356100" y="3735388"/>
          <p14:tracePt t="72649" x="4365625" y="3735388"/>
          <p14:tracePt t="72665" x="4392613" y="3735388"/>
          <p14:tracePt t="72673" x="4402138" y="3725863"/>
          <p14:tracePt t="72687" x="4419600" y="3706813"/>
          <p14:tracePt t="72704" x="4448175" y="3698875"/>
          <p14:tracePt t="72714" x="4475163" y="3698875"/>
          <p14:tracePt t="72720" x="4492625" y="3689350"/>
          <p14:tracePt t="72729" x="4502150" y="3679825"/>
          <p14:tracePt t="72752" x="4511675" y="3670300"/>
          <p14:tracePt t="72768" x="4521200" y="3670300"/>
          <p14:tracePt t="72800" x="4529138" y="3670300"/>
          <p14:tracePt t="72808" x="4548188" y="3652838"/>
          <p14:tracePt t="72816" x="4557713" y="3652838"/>
          <p14:tracePt t="72826" x="4565650" y="3643313"/>
          <p14:tracePt t="72832" x="4575175" y="3643313"/>
          <p14:tracePt t="72849" x="4602163" y="3633788"/>
          <p14:tracePt t="72860" x="4611688" y="3633788"/>
          <p14:tracePt t="72865" x="4621213" y="3633788"/>
          <p14:tracePt t="72873" x="4630738" y="3625850"/>
          <p14:tracePt t="72898" x="4648200" y="3625850"/>
          <p14:tracePt t="72916" x="4657725" y="3616325"/>
          <p14:tracePt t="72930" x="4657725" y="3606800"/>
          <p14:tracePt t="72946" x="4675188" y="3597275"/>
          <p14:tracePt t="72952" x="4684713" y="3589338"/>
          <p14:tracePt t="72962" x="4694238" y="3579813"/>
          <p14:tracePt t="72968" x="4703763" y="3579813"/>
          <p14:tracePt t="72994" x="4721225" y="3560763"/>
          <p14:tracePt t="73001" x="4757738" y="3543300"/>
          <p14:tracePt t="73009" x="4803775" y="3524250"/>
          <p14:tracePt t="73017" x="4840288" y="3516313"/>
          <p14:tracePt t="73025" x="4857750" y="3516313"/>
          <p14:tracePt t="73033" x="4867275" y="3516313"/>
          <p14:tracePt t="73043" x="4876800" y="3516313"/>
          <p14:tracePt t="73049" x="4895850" y="3497263"/>
          <p14:tracePt t="73060" x="4903788" y="3497263"/>
          <p14:tracePt t="73538" x="4913313" y="3487738"/>
          <p14:tracePt t="73548" x="4913313" y="3470275"/>
          <p14:tracePt t="73562" x="4913313" y="3451225"/>
          <p14:tracePt t="73574" x="4913313" y="3443288"/>
          <p14:tracePt t="73588" x="4913313" y="3433763"/>
          <p14:tracePt t="73596" x="4913313" y="3424238"/>
          <p14:tracePt t="73610" x="4913313" y="3406775"/>
          <p14:tracePt t="73619" x="4913313" y="3397250"/>
          <p14:tracePt t="73627" x="4913313" y="3378200"/>
          <p14:tracePt t="73649" x="4913313" y="3360738"/>
          <p14:tracePt t="73665" x="4913313" y="3351213"/>
          <p14:tracePt t="73673" x="4913313" y="3333750"/>
          <p14:tracePt t="73690" x="4903788" y="3324225"/>
          <p14:tracePt t="73705" x="4903788" y="3305175"/>
          <p14:tracePt t="73720" x="4903788" y="3287713"/>
          <p14:tracePt t="73730" x="4886325" y="3268663"/>
          <p14:tracePt t="73746" x="4886325" y="3260725"/>
          <p14:tracePt t="73752" x="4886325" y="3251200"/>
          <p14:tracePt t="73762" x="4876800" y="3241675"/>
          <p14:tracePt t="73768" x="4876800" y="3232150"/>
          <p14:tracePt t="73778" x="4867275" y="3224213"/>
          <p14:tracePt t="73794" x="4849813" y="3214688"/>
          <p14:tracePt t="73818" x="4840288" y="3214688"/>
          <p14:tracePt t="73825" x="4830763" y="3214688"/>
          <p14:tracePt t="73833" x="4821238" y="3205163"/>
          <p14:tracePt t="73841" x="4813300" y="3205163"/>
          <p14:tracePt t="73851" x="4794250" y="3205163"/>
          <p14:tracePt t="73858" x="4784725" y="3205163"/>
          <p14:tracePt t="73865" x="4776788" y="3205163"/>
          <p14:tracePt t="73873" x="4767263" y="3205163"/>
          <p14:tracePt t="73883" x="4748213" y="3205163"/>
          <p14:tracePt t="73891" x="4740275" y="3205163"/>
          <p14:tracePt t="73898" x="4721225" y="3205163"/>
          <p14:tracePt t="73911" x="4711700" y="3205163"/>
          <p14:tracePt t="73920" x="4703763" y="3205163"/>
          <p14:tracePt t="73930" x="4694238" y="3205163"/>
          <p14:tracePt t="73952" x="4675188" y="3205163"/>
          <p14:tracePt t="73962" x="4667250" y="3205163"/>
          <p14:tracePt t="73984" x="4638675" y="3205163"/>
          <p14:tracePt t="73994" x="4630738" y="3224213"/>
          <p14:tracePt t="74013" x="4621213" y="3224213"/>
          <p14:tracePt t="74017" x="4611688" y="3241675"/>
          <p14:tracePt t="74032" x="4594225" y="3260725"/>
          <p14:tracePt t="74044" x="4584700" y="3297238"/>
          <p14:tracePt t="74048" x="4565650" y="3333750"/>
          <p14:tracePt t="74057" x="4548188" y="3370263"/>
          <p14:tracePt t="74071" x="4548188" y="3397250"/>
          <p14:tracePt t="74090" x="4548188" y="3414713"/>
          <p14:tracePt t="74098" x="4548188" y="3424238"/>
          <p14:tracePt t="74111" x="4548188" y="3433763"/>
          <p14:tracePt t="74121" x="4548188" y="3443288"/>
          <p14:tracePt t="74137" x="4548188" y="3460750"/>
          <p14:tracePt t="74153" x="4548188" y="3470275"/>
          <p14:tracePt t="74163" x="4548188" y="3487738"/>
          <p14:tracePt t="74169" x="4548188" y="3497263"/>
          <p14:tracePt t="74181" x="4565650" y="3506788"/>
          <p14:tracePt t="74185" x="4575175" y="3506788"/>
          <p14:tracePt t="74195" x="4594225" y="3516313"/>
          <p14:tracePt t="74200" x="4630738" y="3533775"/>
          <p14:tracePt t="74209" x="4648200" y="3552825"/>
          <p14:tracePt t="74216" x="4694238" y="3560763"/>
          <p14:tracePt t="74225" x="4740275" y="3579813"/>
          <p14:tracePt t="74233" x="4784725" y="3597275"/>
          <p14:tracePt t="74244" x="4857750" y="3616325"/>
          <p14:tracePt t="74250" x="4959350" y="3662363"/>
          <p14:tracePt t="74260" x="5078413" y="3706813"/>
          <p14:tracePt t="74266" x="5205413" y="3752850"/>
          <p14:tracePt t="74278" x="5278438" y="3762375"/>
          <p14:tracePt t="74284" x="5378450" y="3789363"/>
          <p14:tracePt t="74290" x="5470525" y="3789363"/>
          <p14:tracePt t="74297" x="5534025" y="3798888"/>
          <p14:tracePt t="74308" x="5589588" y="3798888"/>
          <p14:tracePt t="74315" x="5616575" y="3798888"/>
          <p14:tracePt t="74320" x="5626100" y="3798888"/>
          <p14:tracePt t="74329" x="5643563" y="3798888"/>
          <p14:tracePt t="74352" x="5662613" y="3798888"/>
          <p14:tracePt t="74362" x="5680075" y="3789363"/>
          <p14:tracePt t="74369" x="5689600" y="3789363"/>
          <p14:tracePt t="74377" x="5699125" y="3779838"/>
          <p14:tracePt t="74384" x="5708650" y="3771900"/>
          <p14:tracePt t="74416" x="5708650" y="3762375"/>
          <p14:tracePt t="74443" x="5708650" y="3752850"/>
          <p14:tracePt t="74451" x="5726113" y="3735388"/>
          <p14:tracePt t="74457" x="5726113" y="3725863"/>
          <p14:tracePt t="74473" x="5726113" y="3706813"/>
          <p14:tracePt t="74500" x="5726113" y="3698875"/>
          <p14:tracePt t="74515" x="5726113" y="3679825"/>
          <p14:tracePt t="74553" x="5726113" y="3662363"/>
          <p14:tracePt t="74569" x="5726113" y="3652838"/>
          <p14:tracePt t="74580" x="5726113" y="3633788"/>
          <p14:tracePt t="74595" x="5726113" y="3625850"/>
          <p14:tracePt t="74610" x="5726113" y="3616325"/>
          <p14:tracePt t="74625" x="5726113" y="3606800"/>
          <p14:tracePt t="74648" x="5726113" y="3597275"/>
          <p14:tracePt t="74665" x="5726113" y="3589338"/>
          <p14:tracePt t="74689" x="5726113" y="3579813"/>
          <p14:tracePt t="74698" x="5726113" y="3570288"/>
          <p14:tracePt t="74744" x="5726113" y="3560763"/>
          <p14:tracePt t="74763" x="5716588" y="3560763"/>
          <p14:tracePt t="74842" x="5708650" y="3560763"/>
          <p14:tracePt t="74897" x="5689600" y="3552825"/>
          <p14:tracePt t="74913" x="5680075" y="3543300"/>
          <p14:tracePt t="74932" x="5670550" y="3543300"/>
          <p14:tracePt t="74947" x="5653088" y="3543300"/>
          <p14:tracePt t="74956" x="5643563" y="3543300"/>
          <p14:tracePt t="74970" x="5597525" y="3543300"/>
          <p14:tracePt t="74985" x="5516563" y="3543300"/>
          <p14:tracePt t="74995" x="5443538" y="3543300"/>
          <p14:tracePt t="75000" x="5334000" y="3543300"/>
          <p14:tracePt t="75013" x="5260975" y="3543300"/>
          <p14:tracePt t="75020" x="5168900" y="3543300"/>
          <p14:tracePt t="75027" x="5095875" y="3543300"/>
          <p14:tracePt t="75033" x="5022850" y="3543300"/>
          <p14:tracePt t="75042" x="4959350" y="3543300"/>
          <p14:tracePt t="75049" x="4922838" y="3543300"/>
          <p14:tracePt t="75059" x="4895850" y="3543300"/>
          <p14:tracePt t="75065" x="4867275" y="3543300"/>
          <p14:tracePt t="75075" x="4849813" y="3543300"/>
          <p14:tracePt t="75138" x="4840288" y="3543300"/>
          <p14:tracePt t="75145" x="4821238" y="3543300"/>
          <p14:tracePt t="75154" x="4803775" y="3543300"/>
          <p14:tracePt t="75163" x="4776788" y="3543300"/>
          <p14:tracePt t="75168" x="4748213" y="3543300"/>
          <p14:tracePt t="75178" x="4694238" y="3543300"/>
          <p14:tracePt t="75186" x="4621213" y="3543300"/>
          <p14:tracePt t="75195" x="4557713" y="3543300"/>
          <p14:tracePt t="75200" x="4521200" y="3543300"/>
          <p14:tracePt t="75211" x="4465638" y="3543300"/>
          <p14:tracePt t="75218" x="4438650" y="3543300"/>
          <p14:tracePt t="75227" x="4402138" y="3543300"/>
          <p14:tracePt t="75249" x="4383088" y="3543300"/>
          <p14:tracePt t="75665" x="4402138" y="3543300"/>
          <p14:tracePt t="75681" x="4456113" y="3560763"/>
          <p14:tracePt t="75691" x="4475163" y="3570288"/>
          <p14:tracePt t="75696" x="4502150" y="3589338"/>
          <p14:tracePt t="75708" x="4529138" y="3597275"/>
          <p14:tracePt t="75715" x="4565650" y="3625850"/>
          <p14:tracePt t="75721" x="4621213" y="3625850"/>
          <p14:tracePt t="75730" x="4657725" y="3633788"/>
          <p14:tracePt t="75741" x="4757738" y="3670300"/>
          <p14:tracePt t="75745" x="4830763" y="3670300"/>
          <p14:tracePt t="75753" x="4895850" y="3698875"/>
          <p14:tracePt t="75761" x="4968875" y="3716338"/>
          <p14:tracePt t="75768" x="5049838" y="3735388"/>
          <p14:tracePt t="75778" x="5078413" y="3735388"/>
          <p14:tracePt t="75784" x="5114925" y="3735388"/>
          <p14:tracePt t="75794" x="5122863" y="3735388"/>
          <p14:tracePt t="75800" x="5132388" y="3735388"/>
          <p14:tracePt t="75816" x="5151438" y="3735388"/>
          <p14:tracePt t="75832" x="5159375" y="3735388"/>
          <p14:tracePt t="75843" x="5178425" y="3735388"/>
          <p14:tracePt t="75848" x="5205413" y="3735388"/>
          <p14:tracePt t="75858" x="5224463" y="3735388"/>
          <p14:tracePt t="75865" x="5251450" y="3725863"/>
          <p14:tracePt t="75875" x="5260975" y="3716338"/>
          <p14:tracePt t="75881" x="5268913" y="3716338"/>
          <p14:tracePt t="75891" x="5297488" y="3706813"/>
          <p14:tracePt t="75914" x="5334000" y="3698875"/>
          <p14:tracePt t="75922" x="5341938" y="3689350"/>
          <p14:tracePt t="75930" x="5351463" y="3679825"/>
          <p14:tracePt t="75943" x="5360988" y="3670300"/>
          <p14:tracePt t="75949" x="5370513" y="3662363"/>
          <p14:tracePt t="75953" x="5378450" y="3643313"/>
          <p14:tracePt t="75962" x="5397500" y="3633788"/>
          <p14:tracePt t="75985" x="5414963" y="3616325"/>
          <p14:tracePt t="76001" x="5414963" y="3606800"/>
          <p14:tracePt t="76016" x="5424488" y="3597275"/>
          <p14:tracePt t="76026" x="5434013" y="3597275"/>
          <p14:tracePt t="76048" x="5451475" y="3579813"/>
          <p14:tracePt t="76064" x="5461000" y="3570288"/>
          <p14:tracePt t="76139" x="5480050" y="3552825"/>
          <p14:tracePt t="78114" x="5480050" y="3560763"/>
          <p14:tracePt t="78127" x="5516563" y="3633788"/>
          <p14:tracePt t="78132" x="5524500" y="3652838"/>
          <p14:tracePt t="78143" x="5543550" y="3679825"/>
          <p14:tracePt t="78148" x="5553075" y="3706813"/>
          <p14:tracePt t="78158" x="5570538" y="3735388"/>
          <p14:tracePt t="78164" x="5580063" y="3752850"/>
          <p14:tracePt t="78242" x="5589588" y="3762375"/>
          <p14:tracePt t="78258" x="5597525" y="3762375"/>
          <p14:tracePt t="78265" x="5616575" y="3771900"/>
          <p14:tracePt t="78274" x="5670550" y="3808413"/>
          <p14:tracePt t="78281" x="5708650" y="3825875"/>
          <p14:tracePt t="78294" x="5762625" y="3844925"/>
          <p14:tracePt t="78298" x="5845175" y="3881438"/>
          <p14:tracePt t="78307" x="5935663" y="3927475"/>
          <p14:tracePt t="78312" x="6000750" y="3935413"/>
          <p14:tracePt t="78320" x="6081713" y="3971925"/>
          <p14:tracePt t="78328" x="6110288" y="3990975"/>
          <p14:tracePt t="78337" x="6164263" y="4000500"/>
          <p14:tracePt t="78345" x="6210300" y="4008438"/>
          <p14:tracePt t="78353" x="6246813" y="4008438"/>
          <p14:tracePt t="78360" x="6300788" y="4008438"/>
          <p14:tracePt t="78370" x="6337300" y="4008438"/>
          <p14:tracePt t="78376" x="6365875" y="4008438"/>
          <p14:tracePt t="78386" x="6392863" y="4008438"/>
          <p14:tracePt t="78392" x="6419850" y="4008438"/>
          <p14:tracePt t="78401" x="6446838" y="4008438"/>
          <p14:tracePt t="78408" x="6502400" y="4008438"/>
          <p14:tracePt t="78416" x="6538913" y="4008438"/>
          <p14:tracePt t="78424" x="6575425" y="4008438"/>
          <p14:tracePt t="78433" x="6602413" y="4008438"/>
          <p14:tracePt t="78441" x="6630988" y="4008438"/>
          <p14:tracePt t="78448" x="6675438" y="4008438"/>
          <p14:tracePt t="78458" x="6694488" y="4008438"/>
          <p14:tracePt t="78464" x="6721475" y="4008438"/>
          <p14:tracePt t="78472" x="6740525" y="4000500"/>
          <p14:tracePt t="78482" x="6748463" y="4000500"/>
          <p14:tracePt t="78488" x="6767513" y="3981450"/>
          <p14:tracePt t="78496" x="6794500" y="3971925"/>
          <p14:tracePt t="78504" x="6813550" y="3954463"/>
          <p14:tracePt t="78512" x="6831013" y="3944938"/>
          <p14:tracePt t="78528" x="6840538" y="3935413"/>
          <p14:tracePt t="78537" x="6850063" y="3927475"/>
          <p14:tracePt t="78543" x="6867525" y="3908425"/>
          <p14:tracePt t="78553" x="6886575" y="3889375"/>
          <p14:tracePt t="78570" x="6894513" y="3881438"/>
          <p14:tracePt t="78576" x="6913563" y="3862388"/>
          <p14:tracePt t="78587" x="6923088" y="3852863"/>
          <p14:tracePt t="78593" x="6931025" y="3835400"/>
          <p14:tracePt t="78603" x="6940550" y="3825875"/>
          <p14:tracePt t="78607" x="6950075" y="3825875"/>
          <p14:tracePt t="78617" x="6950075" y="3798888"/>
          <p14:tracePt t="78626" x="6967538" y="3779838"/>
          <p14:tracePt t="78632" x="6967538" y="3771900"/>
          <p14:tracePt t="78642" x="6977063" y="3762375"/>
          <p14:tracePt t="78648" x="6977063" y="3752850"/>
          <p14:tracePt t="78657" x="6977063" y="3735388"/>
          <p14:tracePt t="78665" x="6986588" y="3716338"/>
          <p14:tracePt t="78674" x="6986588" y="3706813"/>
          <p14:tracePt t="78688" x="6986588" y="3698875"/>
          <p14:tracePt t="78706" x="6996113" y="3689350"/>
          <p14:tracePt t="80083" x="6996113" y="3679825"/>
          <p14:tracePt t="80092" x="7013575" y="3662363"/>
          <p14:tracePt t="80109" x="7013575" y="3643313"/>
          <p14:tracePt t="8248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B5D8E8-443C-4A51-BA77-28E0F2978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3" t="7556" r="34001" b="43110"/>
          <a:stretch/>
        </p:blipFill>
        <p:spPr>
          <a:xfrm>
            <a:off x="1818640" y="254000"/>
            <a:ext cx="7195782" cy="620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52356E7A-EA67-4672-B7BA-32D3CAB8D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92"/>
    </mc:Choice>
    <mc:Fallback>
      <p:transition spd="slow" advTm="5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97" x="3698875" y="1781175"/>
          <p14:tracePt t="8335" x="3698875" y="1771650"/>
          <p14:tracePt t="8343" x="3689350" y="1771650"/>
          <p14:tracePt t="8368" x="3679825" y="1771650"/>
          <p14:tracePt t="8391" x="3662363" y="1771650"/>
          <p14:tracePt t="8463" x="3652838" y="1771650"/>
          <p14:tracePt t="8479" x="3643313" y="1771650"/>
          <p14:tracePt t="8490" x="3635375" y="1771650"/>
          <p14:tracePt t="8496" x="3606800" y="1771650"/>
          <p14:tracePt t="8508" x="3579813" y="1771650"/>
          <p14:tracePt t="8511" x="3543300" y="1771650"/>
          <p14:tracePt t="8519" x="3516313" y="1771650"/>
          <p14:tracePt t="8525" x="3497263" y="1771650"/>
          <p14:tracePt t="8535" x="3470275" y="1771650"/>
          <p14:tracePt t="8542" x="3460750" y="1771650"/>
          <p14:tracePt t="8559" x="3443288" y="1771650"/>
          <p14:tracePt t="8599" x="3433763" y="1781175"/>
          <p14:tracePt t="8606" x="3424238" y="1781175"/>
          <p14:tracePt t="8625" x="3416300" y="1781175"/>
          <p14:tracePt t="8639" x="3397250" y="1781175"/>
          <p14:tracePt t="8646" x="3387725" y="1781175"/>
          <p14:tracePt t="8672" x="3379788" y="1781175"/>
          <p14:tracePt t="8677" x="3360738" y="1789113"/>
          <p14:tracePt t="8703" x="3351213" y="1789113"/>
          <p14:tracePt t="8735" x="3343275" y="1789113"/>
          <p14:tracePt t="8757" x="3324225" y="1789113"/>
          <p14:tracePt t="8789" x="3314700" y="1789113"/>
          <p14:tracePt t="8799" x="3297238" y="1789113"/>
          <p14:tracePt t="8814" x="3287713" y="1789113"/>
          <p14:tracePt t="8830" x="3270250" y="1789113"/>
          <p14:tracePt t="8838" x="3241675" y="1789113"/>
          <p14:tracePt t="8845" x="3205163" y="1789113"/>
          <p14:tracePt t="8855" x="3178175" y="1789113"/>
          <p14:tracePt t="8862" x="3151188" y="1789113"/>
          <p14:tracePt t="8878" x="3132138" y="1789113"/>
          <p14:tracePt t="8941" x="3122613" y="1789113"/>
          <p14:tracePt t="8966" x="3105150" y="1789113"/>
          <p14:tracePt t="9159" x="3141663" y="1789113"/>
          <p14:tracePt t="9167" x="3214688" y="1808163"/>
          <p14:tracePt t="9177" x="3287713" y="1835150"/>
          <p14:tracePt t="9184" x="3351213" y="1844675"/>
          <p14:tracePt t="9190" x="3443288" y="1854200"/>
          <p14:tracePt t="9203" x="3570288" y="1890713"/>
          <p14:tracePt t="9211" x="3708400" y="1927225"/>
          <p14:tracePt t="9216" x="3808413" y="1954213"/>
          <p14:tracePt t="9225" x="3917950" y="1973263"/>
          <p14:tracePt t="9231" x="3990975" y="2000250"/>
          <p14:tracePt t="9244" x="4073525" y="2009775"/>
          <p14:tracePt t="9251" x="4164013" y="2027238"/>
          <p14:tracePt t="9258" x="4210050" y="2036763"/>
          <p14:tracePt t="9262" x="4265613" y="2036763"/>
          <p14:tracePt t="9274" x="4302125" y="2036763"/>
          <p14:tracePt t="9280" x="4356100" y="2036763"/>
          <p14:tracePt t="9287" x="4402138" y="2036763"/>
          <p14:tracePt t="9296" x="4438650" y="2036763"/>
          <p14:tracePt t="9302" x="4484688" y="2036763"/>
          <p14:tracePt t="9310" x="4511675" y="2036763"/>
          <p14:tracePt t="9318" x="4557713" y="2036763"/>
          <p14:tracePt t="9325" x="4594225" y="2036763"/>
          <p14:tracePt t="9334" x="4602163" y="2036763"/>
          <p14:tracePt t="9342" x="4630738" y="2036763"/>
          <p14:tracePt t="9351" x="4648200" y="2036763"/>
          <p14:tracePt t="9359" x="4657725" y="2036763"/>
          <p14:tracePt t="9367" x="4667250" y="2036763"/>
          <p14:tracePt t="9374" x="4703763" y="2036763"/>
          <p14:tracePt t="9383" x="4721225" y="2017713"/>
          <p14:tracePt t="9391" x="4730750" y="2017713"/>
          <p14:tracePt t="9400" x="4757738" y="2009775"/>
          <p14:tracePt t="9407" x="4784725" y="1981200"/>
          <p14:tracePt t="9415" x="4794250" y="1981200"/>
          <p14:tracePt t="9423" x="4813300" y="1981200"/>
          <p14:tracePt t="9431" x="4813300" y="1973263"/>
          <p14:tracePt t="9440" x="4830763" y="1963738"/>
          <p14:tracePt t="9447" x="4849813" y="1954213"/>
          <p14:tracePt t="9455" x="4857750" y="1954213"/>
          <p14:tracePt t="9461" x="4876800" y="1935163"/>
          <p14:tracePt t="9472" x="4895850" y="1927225"/>
          <p14:tracePt t="9487" x="4913313" y="1908175"/>
          <p14:tracePt t="9495" x="4922838" y="1898650"/>
          <p14:tracePt t="9505" x="4949825" y="1881188"/>
          <p14:tracePt t="9509" x="4959350" y="1871663"/>
          <p14:tracePt t="9526" x="4976813" y="1854200"/>
          <p14:tracePt t="9535" x="4986338" y="1844675"/>
          <p14:tracePt t="9550" x="5005388" y="1825625"/>
          <p14:tracePt t="9568" x="5013325" y="1808163"/>
          <p14:tracePt t="9574" x="5013325" y="1798638"/>
          <p14:tracePt t="9583" x="5032375" y="1789113"/>
          <p14:tracePt t="9602" x="5032375" y="1781175"/>
          <p14:tracePt t="9606" x="5032375" y="1762125"/>
          <p14:tracePt t="9616" x="5041900" y="1752600"/>
          <p14:tracePt t="9623" x="5041900" y="1735138"/>
          <p14:tracePt t="9639" x="5041900" y="1708150"/>
          <p14:tracePt t="9648" x="5041900" y="1698625"/>
          <p14:tracePt t="9656" x="5041900" y="1679575"/>
          <p14:tracePt t="9662" x="5041900" y="1671638"/>
          <p14:tracePt t="9679" x="5041900" y="1662113"/>
          <p14:tracePt t="9687" x="5041900" y="1652588"/>
          <p14:tracePt t="9697" x="5041900" y="1635125"/>
          <p14:tracePt t="9705" x="5041900" y="1625600"/>
          <p14:tracePt t="9710" x="5041900" y="1606550"/>
          <p14:tracePt t="9725" x="5041900" y="1589088"/>
          <p14:tracePt t="9735" x="5041900" y="1579563"/>
          <p14:tracePt t="9743" x="5041900" y="1562100"/>
          <p14:tracePt t="9750" x="5041900" y="1552575"/>
          <p14:tracePt t="9758" x="5041900" y="1533525"/>
          <p14:tracePt t="9767" x="5041900" y="1525588"/>
          <p14:tracePt t="9773" x="5041900" y="1497013"/>
          <p14:tracePt t="9783" x="5013325" y="1470025"/>
          <p14:tracePt t="9790" x="5005388" y="1460500"/>
          <p14:tracePt t="9799" x="4986338" y="1443038"/>
          <p14:tracePt t="9807" x="4968875" y="1416050"/>
          <p14:tracePt t="9816" x="4940300" y="1397000"/>
          <p14:tracePt t="9822" x="4895850" y="1350963"/>
          <p14:tracePt t="9832" x="4849813" y="1333500"/>
          <p14:tracePt t="9839" x="4821238" y="1306513"/>
          <p14:tracePt t="9847" x="4757738" y="1270000"/>
          <p14:tracePt t="9855" x="4675188" y="1223963"/>
          <p14:tracePt t="9862" x="4630738" y="1204913"/>
          <p14:tracePt t="9870" x="4565650" y="1196975"/>
          <p14:tracePt t="9877" x="4521200" y="1168400"/>
          <p14:tracePt t="9887" x="4456113" y="1131888"/>
          <p14:tracePt t="9898" x="4419600" y="1123950"/>
          <p14:tracePt t="9903" x="4392613" y="1123950"/>
          <p14:tracePt t="9912" x="4329113" y="1095375"/>
          <p14:tracePt t="9919" x="4302125" y="1087438"/>
          <p14:tracePt t="9926" x="4256088" y="1087438"/>
          <p14:tracePt t="9934" x="4229100" y="1068388"/>
          <p14:tracePt t="9942" x="4192588" y="1068388"/>
          <p14:tracePt t="9950" x="4146550" y="1068388"/>
          <p14:tracePt t="9958" x="4119563" y="1058863"/>
          <p14:tracePt t="9967" x="4090988" y="1058863"/>
          <p14:tracePt t="9973" x="4054475" y="1058863"/>
          <p14:tracePt t="9983" x="4027488" y="1058863"/>
          <p14:tracePt t="9991" x="4008438" y="1058863"/>
          <p14:tracePt t="9999" x="3971925" y="1058863"/>
          <p14:tracePt t="10006" x="3927475" y="1058863"/>
          <p14:tracePt t="10015" x="3898900" y="1058863"/>
          <p14:tracePt t="10024" x="3862388" y="1058863"/>
          <p14:tracePt t="10031" x="3817938" y="1058863"/>
          <p14:tracePt t="10039" x="3789363" y="1058863"/>
          <p14:tracePt t="10048" x="3762375" y="1058863"/>
          <p14:tracePt t="10056" x="3744913" y="1058863"/>
          <p14:tracePt t="10062" x="3725863" y="1058863"/>
          <p14:tracePt t="10071" x="3698875" y="1058863"/>
          <p14:tracePt t="10079" x="3679825" y="1058863"/>
          <p14:tracePt t="10089" x="3671888" y="1058863"/>
          <p14:tracePt t="10095" x="3643313" y="1058863"/>
          <p14:tracePt t="10101" x="3616325" y="1058863"/>
          <p14:tracePt t="10110" x="3589338" y="1058863"/>
          <p14:tracePt t="10118" x="3552825" y="1058863"/>
          <p14:tracePt t="10126" x="3525838" y="1058863"/>
          <p14:tracePt t="10133" x="3497263" y="1058863"/>
          <p14:tracePt t="10142" x="3443288" y="1058863"/>
          <p14:tracePt t="10150" x="3416300" y="1058863"/>
          <p14:tracePt t="10158" x="3387725" y="1058863"/>
          <p14:tracePt t="10178" x="3360738" y="1058863"/>
          <p14:tracePt t="10185" x="3333750" y="1058863"/>
          <p14:tracePt t="10191" x="3324225" y="1058863"/>
          <p14:tracePt t="10199" x="3306763" y="1068388"/>
          <p14:tracePt t="10206" x="3297238" y="1068388"/>
          <p14:tracePt t="10215" x="3278188" y="1068388"/>
          <p14:tracePt t="10223" x="3251200" y="1087438"/>
          <p14:tracePt t="10231" x="3232150" y="1095375"/>
          <p14:tracePt t="10239" x="3205163" y="1104900"/>
          <p14:tracePt t="10247" x="3168650" y="1114425"/>
          <p14:tracePt t="10257" x="3151188" y="1123950"/>
          <p14:tracePt t="10265" x="3114675" y="1141413"/>
          <p14:tracePt t="10271" x="3086100" y="1150938"/>
          <p14:tracePt t="10285" x="3059113" y="1150938"/>
          <p14:tracePt t="10293" x="3041650" y="1177925"/>
          <p14:tracePt t="10301" x="3032125" y="1177925"/>
          <p14:tracePt t="10309" x="3022600" y="1177925"/>
          <p14:tracePt t="10317" x="3013075" y="1187450"/>
          <p14:tracePt t="10326" x="3005138" y="1196975"/>
          <p14:tracePt t="10333" x="2995613" y="1204913"/>
          <p14:tracePt t="10342" x="2976563" y="1223963"/>
          <p14:tracePt t="10350" x="2968625" y="1233488"/>
          <p14:tracePt t="10357" x="2949575" y="1250950"/>
          <p14:tracePt t="10373" x="2932113" y="1270000"/>
          <p14:tracePt t="10389" x="2922588" y="1287463"/>
          <p14:tracePt t="10398" x="2913063" y="1306513"/>
          <p14:tracePt t="10405" x="2903538" y="1323975"/>
          <p14:tracePt t="10416" x="2895600" y="1333500"/>
          <p14:tracePt t="10422" x="2895600" y="1350963"/>
          <p14:tracePt t="10431" x="2876550" y="1370013"/>
          <p14:tracePt t="10448" x="2876550" y="1379538"/>
          <p14:tracePt t="10455" x="2867025" y="1397000"/>
          <p14:tracePt t="10463" x="2867025" y="1416050"/>
          <p14:tracePt t="10470" x="2867025" y="1423988"/>
          <p14:tracePt t="10480" x="2867025" y="1433513"/>
          <p14:tracePt t="10484" x="2867025" y="1452563"/>
          <p14:tracePt t="10494" x="2867025" y="1460500"/>
          <p14:tracePt t="10501" x="2867025" y="1489075"/>
          <p14:tracePt t="10510" x="2867025" y="1506538"/>
          <p14:tracePt t="10517" x="2867025" y="1516063"/>
          <p14:tracePt t="10526" x="2867025" y="1525588"/>
          <p14:tracePt t="10533" x="2867025" y="1533525"/>
          <p14:tracePt t="10543" x="2867025" y="1552575"/>
          <p14:tracePt t="10549" x="2867025" y="1562100"/>
          <p14:tracePt t="10565" x="2867025" y="1579563"/>
          <p14:tracePt t="10573" x="2867025" y="1589088"/>
          <p14:tracePt t="10581" x="2876550" y="1598613"/>
          <p14:tracePt t="10589" x="2886075" y="1606550"/>
          <p14:tracePt t="10598" x="2895600" y="1616075"/>
          <p14:tracePt t="10606" x="2895600" y="1625600"/>
          <p14:tracePt t="10616" x="2903538" y="1635125"/>
          <p14:tracePt t="10623" x="2913063" y="1643063"/>
          <p14:tracePt t="10639" x="2949575" y="1652588"/>
          <p14:tracePt t="10646" x="2959100" y="1662113"/>
          <p14:tracePt t="10655" x="2968625" y="1671638"/>
          <p14:tracePt t="10665" x="3005138" y="1689100"/>
          <p14:tracePt t="10672" x="3022600" y="1698625"/>
          <p14:tracePt t="10681" x="3068638" y="1725613"/>
          <p14:tracePt t="10685" x="3132138" y="1752600"/>
          <p14:tracePt t="10693" x="3187700" y="1762125"/>
          <p14:tracePt t="10702" x="3251200" y="1808163"/>
          <p14:tracePt t="10711" x="3333750" y="1825625"/>
          <p14:tracePt t="10718" x="3387725" y="1825625"/>
          <p14:tracePt t="10727" x="3452813" y="1844675"/>
          <p14:tracePt t="10734" x="3525838" y="1844675"/>
          <p14:tracePt t="10745" x="3570288" y="1862138"/>
          <p14:tracePt t="10751" x="3625850" y="1881188"/>
          <p14:tracePt t="10758" x="3671888" y="1881188"/>
          <p14:tracePt t="10767" x="3698875" y="1898650"/>
          <p14:tracePt t="10778" x="3725863" y="1898650"/>
          <p14:tracePt t="10783" x="3744913" y="1898650"/>
          <p14:tracePt t="10790" x="3752850" y="1898650"/>
          <p14:tracePt t="10799" x="3762375" y="1898650"/>
          <p14:tracePt t="10809" x="3771900" y="1898650"/>
          <p14:tracePt t="10815" x="3798888" y="1898650"/>
          <p14:tracePt t="10823" x="3817938" y="1898650"/>
          <p14:tracePt t="10831" x="3825875" y="1898650"/>
          <p14:tracePt t="10841" x="3862388" y="1898650"/>
          <p14:tracePt t="10848" x="3898900" y="1898650"/>
          <p14:tracePt t="10856" x="3917950" y="1898650"/>
          <p14:tracePt t="10864" x="3944938" y="1898650"/>
          <p14:tracePt t="10873" x="3981450" y="1898650"/>
          <p14:tracePt t="10879" x="3990975" y="1898650"/>
          <p14:tracePt t="10887" x="4000500" y="1898650"/>
          <p14:tracePt t="10893" x="4027488" y="1898650"/>
          <p14:tracePt t="10911" x="4044950" y="1898650"/>
          <p14:tracePt t="10918" x="4073525" y="1881188"/>
          <p14:tracePt t="10928" x="4110038" y="1862138"/>
          <p14:tracePt t="10935" x="4119563" y="1862138"/>
          <p14:tracePt t="10944" x="4137025" y="1854200"/>
          <p14:tracePt t="10950" x="4156075" y="1835150"/>
          <p14:tracePt t="10960" x="4173538" y="1835150"/>
          <p14:tracePt t="10968" x="4192588" y="1817688"/>
          <p14:tracePt t="10975" x="4200525" y="1808163"/>
          <p14:tracePt t="10991" x="4210050" y="1798638"/>
          <p14:tracePt t="11001" x="4219575" y="1798638"/>
          <p14:tracePt t="11008" x="4229100" y="1789113"/>
          <p14:tracePt t="11015" x="4246563" y="1781175"/>
          <p14:tracePt t="11024" x="4256088" y="1762125"/>
          <p14:tracePt t="11034" x="4273550" y="1752600"/>
          <p14:tracePt t="11041" x="4273550" y="1744663"/>
          <p14:tracePt t="11047" x="4283075" y="1735138"/>
          <p14:tracePt t="11066" x="4302125" y="1708150"/>
          <p14:tracePt t="11079" x="4310063" y="1689100"/>
          <p14:tracePt t="11096" x="4310063" y="1671638"/>
          <p14:tracePt t="11104" x="4310063" y="1662113"/>
          <p14:tracePt t="11110" x="4329113" y="1643063"/>
          <p14:tracePt t="11127" x="4329113" y="1625600"/>
          <p14:tracePt t="11137" x="4338638" y="1616075"/>
          <p14:tracePt t="11151" x="4338638" y="1598613"/>
          <p14:tracePt t="11169" x="4338638" y="1579563"/>
          <p14:tracePt t="11175" x="4338638" y="1570038"/>
          <p14:tracePt t="11201" x="4338638" y="1552575"/>
          <p14:tracePt t="11207" x="4338638" y="1543050"/>
          <p14:tracePt t="11233" x="4338638" y="1525588"/>
          <p14:tracePt t="11905" x="4338638" y="1506538"/>
          <p14:tracePt t="11914" x="4338638" y="1470025"/>
          <p14:tracePt t="11924" x="4338638" y="1460500"/>
          <p14:tracePt t="11943" x="4338638" y="1443038"/>
          <p14:tracePt t="11958" x="4338638" y="1433513"/>
          <p14:tracePt t="13296" x="4338638" y="1443038"/>
          <p14:tracePt t="13304" x="4329113" y="1489075"/>
          <p14:tracePt t="13313" x="4302125" y="1562100"/>
          <p14:tracePt t="13327" x="4273550" y="1662113"/>
          <p14:tracePt t="13334" x="4256088" y="1708150"/>
          <p14:tracePt t="13342" x="4256088" y="1744663"/>
          <p14:tracePt t="13349" x="4229100" y="1798638"/>
          <p14:tracePt t="13359" x="4229100" y="1825625"/>
          <p14:tracePt t="13365" x="4229100" y="1871663"/>
          <p14:tracePt t="13374" x="4219575" y="1908175"/>
          <p14:tracePt t="13383" x="4200525" y="1944688"/>
          <p14:tracePt t="13392" x="4200525" y="1973263"/>
          <p14:tracePt t="13398" x="4192588" y="2009775"/>
          <p14:tracePt t="13408" x="4192588" y="2027238"/>
          <p14:tracePt t="13416" x="4164013" y="2063750"/>
          <p14:tracePt t="13424" x="4156075" y="2119313"/>
          <p14:tracePt t="13431" x="4156075" y="2136775"/>
          <p14:tracePt t="13441" x="4156075" y="2163763"/>
          <p14:tracePt t="13448" x="4137025" y="2209800"/>
          <p14:tracePt t="13458" x="4127500" y="2246313"/>
          <p14:tracePt t="13463" x="4127500" y="2282825"/>
          <p14:tracePt t="13471" x="4127500" y="2309813"/>
          <p14:tracePt t="13481" x="4100513" y="2365375"/>
          <p14:tracePt t="13487" x="4100513" y="2382838"/>
          <p14:tracePt t="13495" x="4100513" y="2438400"/>
          <p14:tracePt t="13502" x="4090988" y="2484438"/>
          <p14:tracePt t="13514" x="4090988" y="2538413"/>
          <p14:tracePt t="13518" x="4073525" y="2584450"/>
          <p14:tracePt t="13527" x="4073525" y="2611438"/>
          <p14:tracePt t="13534" x="4073525" y="2667000"/>
          <p14:tracePt t="13545" x="4073525" y="2703513"/>
          <p14:tracePt t="13550" x="4054475" y="2740025"/>
          <p14:tracePt t="13559" x="4044950" y="2794000"/>
          <p14:tracePt t="13566" x="4037013" y="2830513"/>
          <p14:tracePt t="13578" x="4037013" y="2867025"/>
          <p14:tracePt t="13582" x="4037013" y="2894013"/>
          <p14:tracePt t="13590" x="4037013" y="2949575"/>
          <p14:tracePt t="13598" x="4027488" y="2976563"/>
          <p14:tracePt t="13610" x="4027488" y="3022600"/>
          <p14:tracePt t="13615" x="4027488" y="3041650"/>
          <p14:tracePt t="13630" x="4027488" y="3068638"/>
          <p14:tracePt t="13648" x="4027488" y="3086100"/>
          <p14:tracePt t="13809" x="4017963" y="3095625"/>
          <p14:tracePt t="13814" x="3981450" y="3095625"/>
          <p14:tracePt t="13823" x="3954463" y="3095625"/>
          <p14:tracePt t="13831" x="3881438" y="3095625"/>
          <p14:tracePt t="13843" x="3854450" y="3078163"/>
          <p14:tracePt t="13847" x="3781425" y="3041650"/>
          <p14:tracePt t="13859" x="3716338" y="3022600"/>
          <p14:tracePt t="13863" x="3652838" y="2986088"/>
          <p14:tracePt t="13875" x="3598863" y="2976563"/>
          <p14:tracePt t="13880" x="3579813" y="2968625"/>
          <p14:tracePt t="13887" x="3543300" y="2968625"/>
          <p14:tracePt t="13917" x="3525838" y="2959100"/>
          <p14:tracePt t="13959" x="3516313" y="2959100"/>
          <p14:tracePt t="13968" x="3489325" y="2959100"/>
          <p14:tracePt t="13973" x="3433763" y="2995613"/>
          <p14:tracePt t="13981" x="3370263" y="3005138"/>
          <p14:tracePt t="13990" x="3270250" y="3049588"/>
          <p14:tracePt t="13998" x="3224213" y="3068638"/>
          <p14:tracePt t="14006" x="3178175" y="3095625"/>
          <p14:tracePt t="14014" x="3151188" y="3114675"/>
          <p14:tracePt t="14021" x="3132138" y="3114675"/>
          <p14:tracePt t="14030" x="3105150" y="3151188"/>
          <p14:tracePt t="14039" x="3086100" y="3168650"/>
          <p14:tracePt t="14046" x="3078163" y="3178175"/>
          <p14:tracePt t="14054" x="3059113" y="3195638"/>
          <p14:tracePt t="14063" x="3049588" y="3195638"/>
          <p14:tracePt t="14069" x="3022600" y="3224213"/>
          <p14:tracePt t="14079" x="3013075" y="3241675"/>
          <p14:tracePt t="14084" x="3005138" y="3278188"/>
          <p14:tracePt t="14095" x="2986088" y="3305175"/>
          <p14:tracePt t="14101" x="2959100" y="3341688"/>
          <p14:tracePt t="14111" x="2949575" y="3397250"/>
          <p14:tracePt t="14116" x="2913063" y="3479800"/>
          <p14:tracePt t="14127" x="2886075" y="3516313"/>
          <p14:tracePt t="14132" x="2876550" y="3579813"/>
          <p14:tracePt t="14143" x="2849563" y="3625850"/>
          <p14:tracePt t="14149" x="2849563" y="3662363"/>
          <p14:tracePt t="14159" x="2840038" y="3706813"/>
          <p14:tracePt t="14165" x="2840038" y="3735388"/>
          <p14:tracePt t="14175" x="2840038" y="3779838"/>
          <p14:tracePt t="14181" x="2822575" y="3808413"/>
          <p14:tracePt t="14190" x="2822575" y="3835400"/>
          <p14:tracePt t="14197" x="2822575" y="3862388"/>
          <p14:tracePt t="14206" x="2822575" y="3881438"/>
          <p14:tracePt t="14213" x="2822575" y="3917950"/>
          <p14:tracePt t="14222" x="2822575" y="3944938"/>
          <p14:tracePt t="14230" x="2822575" y="3971925"/>
          <p14:tracePt t="14239" x="2822575" y="4000500"/>
          <p14:tracePt t="14246" x="2822575" y="4044950"/>
          <p14:tracePt t="14254" x="2822575" y="4073525"/>
          <p14:tracePt t="14262" x="2822575" y="4127500"/>
          <p14:tracePt t="14272" x="2822575" y="4154488"/>
          <p14:tracePt t="14279" x="2822575" y="4200525"/>
          <p14:tracePt t="14288" x="2822575" y="4227513"/>
          <p14:tracePt t="14297" x="2822575" y="4292600"/>
          <p14:tracePt t="14302" x="2822575" y="4329113"/>
          <p14:tracePt t="14311" x="2822575" y="4356100"/>
          <p14:tracePt t="14317" x="2822575" y="4383088"/>
          <p14:tracePt t="14328" x="2822575" y="4402138"/>
          <p14:tracePt t="14333" x="2822575" y="4429125"/>
          <p14:tracePt t="14344" x="2840038" y="4465638"/>
          <p14:tracePt t="14349" x="2840038" y="4492625"/>
          <p14:tracePt t="14361" x="2849563" y="4502150"/>
          <p14:tracePt t="14365" x="2867025" y="4538663"/>
          <p14:tracePt t="14375" x="2876550" y="4556125"/>
          <p14:tracePt t="14393" x="2895600" y="4592638"/>
          <p14:tracePt t="14397" x="2913063" y="4621213"/>
          <p14:tracePt t="14413" x="2922588" y="4629150"/>
          <p14:tracePt t="14424" x="2940050" y="4648200"/>
          <p14:tracePt t="14429" x="2959100" y="4665663"/>
          <p14:tracePt t="14437" x="2995613" y="4702175"/>
          <p14:tracePt t="14445" x="3013075" y="4711700"/>
          <p14:tracePt t="14454" x="3032125" y="4730750"/>
          <p14:tracePt t="14462" x="3059113" y="4738688"/>
          <p14:tracePt t="14470" x="3095625" y="4757738"/>
          <p14:tracePt t="14479" x="3122613" y="4767263"/>
          <p14:tracePt t="14486" x="3168650" y="4794250"/>
          <p14:tracePt t="14495" x="3224213" y="4794250"/>
          <p14:tracePt t="14502" x="3270250" y="4803775"/>
          <p14:tracePt t="14511" x="3379788" y="4830763"/>
          <p14:tracePt t="14517" x="3433763" y="4830763"/>
          <p14:tracePt t="14528" x="3506788" y="4830763"/>
          <p14:tracePt t="14532" x="3589338" y="4840288"/>
          <p14:tracePt t="14543" x="3643313" y="4840288"/>
          <p14:tracePt t="14549" x="3716338" y="4840288"/>
          <p14:tracePt t="14561" x="3771900" y="4840288"/>
          <p14:tracePt t="14565" x="3825875" y="4840288"/>
          <p14:tracePt t="14574" x="3871913" y="4840288"/>
          <p14:tracePt t="14580" x="3908425" y="4840288"/>
          <p14:tracePt t="14591" x="3954463" y="4840288"/>
          <p14:tracePt t="14597" x="3981450" y="4840288"/>
          <p14:tracePt t="14607" x="4008438" y="4840288"/>
          <p14:tracePt t="14613" x="4054475" y="4840288"/>
          <p14:tracePt t="14622" x="4100513" y="4830763"/>
          <p14:tracePt t="14629" x="4127500" y="4811713"/>
          <p14:tracePt t="14637" x="4173538" y="4803775"/>
          <p14:tracePt t="14645" x="4219575" y="4767263"/>
          <p14:tracePt t="14656" x="4283075" y="4730750"/>
          <p14:tracePt t="14661" x="4329113" y="4702175"/>
          <p14:tracePt t="14669" x="4375150" y="4665663"/>
          <p14:tracePt t="14678" x="4392613" y="4657725"/>
          <p14:tracePt t="14686" x="4438650" y="4621213"/>
          <p14:tracePt t="14694" x="4465638" y="4592638"/>
          <p14:tracePt t="14701" x="4475163" y="4575175"/>
          <p14:tracePt t="14710" x="4502150" y="4548188"/>
          <p14:tracePt t="14718" x="4511675" y="4511675"/>
          <p14:tracePt t="14726" x="4529138" y="4483100"/>
          <p14:tracePt t="14732" x="4538663" y="4429125"/>
          <p14:tracePt t="14744" x="4538663" y="4410075"/>
          <p14:tracePt t="14750" x="4565650" y="4365625"/>
          <p14:tracePt t="14760" x="4565650" y="4329113"/>
          <p14:tracePt t="14765" x="4565650" y="4292600"/>
          <p14:tracePt t="14776" x="4575175" y="4237038"/>
          <p14:tracePt t="14781" x="4575175" y="4200525"/>
          <p14:tracePt t="14791" x="4575175" y="4164013"/>
          <p14:tracePt t="14797" x="4575175" y="4117975"/>
          <p14:tracePt t="14807" x="4575175" y="4073525"/>
          <p14:tracePt t="14813" x="4575175" y="4044950"/>
          <p14:tracePt t="14823" x="4575175" y="4000500"/>
          <p14:tracePt t="14829" x="4575175" y="3971925"/>
          <p14:tracePt t="14838" x="4575175" y="3917950"/>
          <p14:tracePt t="14845" x="4557713" y="3862388"/>
          <p14:tracePt t="14853" x="4557713" y="3825875"/>
          <p14:tracePt t="14861" x="4538663" y="3771900"/>
          <p14:tracePt t="14870" x="4538663" y="3743325"/>
          <p14:tracePt t="14877" x="4529138" y="3716338"/>
          <p14:tracePt t="14885" x="4521200" y="3652838"/>
          <p14:tracePt t="14906" x="4492625" y="3606800"/>
          <p14:tracePt t="14910" x="4475163" y="3579813"/>
          <p14:tracePt t="14917" x="4465638" y="3560763"/>
          <p14:tracePt t="14927" x="4448175" y="3524250"/>
          <p14:tracePt t="14933" x="4438650" y="3506788"/>
          <p14:tracePt t="14943" x="4438650" y="3497263"/>
          <p14:tracePt t="14948" x="4419600" y="3479800"/>
          <p14:tracePt t="14958" x="4411663" y="3460750"/>
          <p14:tracePt t="14974" x="4392613" y="3443288"/>
          <p14:tracePt t="14981" x="4392613" y="3433763"/>
          <p14:tracePt t="14991" x="4383088" y="3433763"/>
          <p14:tracePt t="14997" x="4383088" y="3424238"/>
          <p14:tracePt t="15006" x="4375150" y="3414713"/>
          <p14:tracePt t="15023" x="4365625" y="3406775"/>
          <p14:tracePt t="15110" x="4329113" y="3406775"/>
          <p14:tracePt t="15117" x="4256088" y="3378200"/>
          <p14:tracePt t="15128" x="4183063" y="3341688"/>
          <p14:tracePt t="15134" x="4119563" y="3333750"/>
          <p14:tracePt t="15146" x="4054475" y="3305175"/>
          <p14:tracePt t="15149" x="4017963" y="3297238"/>
          <p14:tracePt t="15159" x="3981450" y="3297238"/>
          <p14:tracePt t="15165" x="3971925" y="3297238"/>
          <p14:tracePt t="15367" x="3963988" y="3287713"/>
          <p14:tracePt t="15463" x="3954463" y="3278188"/>
          <p14:tracePt t="15478" x="3944938" y="3241675"/>
          <p14:tracePt t="15488" x="3935413" y="3224213"/>
          <p14:tracePt t="15505" x="3935413" y="3205163"/>
          <p14:tracePt t="15518" x="3935413" y="3195638"/>
          <p14:tracePt t="15535" x="3935413" y="3187700"/>
          <p14:tracePt t="15608" x="3927475" y="3178175"/>
          <p14:tracePt t="15624" x="3917950" y="3178175"/>
          <p14:tracePt t="15632" x="3890963" y="3178175"/>
          <p14:tracePt t="15640" x="3854450" y="3178175"/>
          <p14:tracePt t="15646" x="3781425" y="3159125"/>
          <p14:tracePt t="15656" x="3698875" y="3132138"/>
          <p14:tracePt t="15663" x="3589338" y="3132138"/>
          <p14:tracePt t="15672" x="3516313" y="3122613"/>
          <p14:tracePt t="15678" x="3424238" y="3122613"/>
          <p14:tracePt t="15686" x="3333750" y="3122613"/>
          <p14:tracePt t="15694" x="3278188" y="3122613"/>
          <p14:tracePt t="15704" x="3214688" y="3122613"/>
          <p14:tracePt t="15711" x="3187700" y="3122613"/>
          <p14:tracePt t="15717" x="3178175" y="3122613"/>
          <p14:tracePt t="15911" x="3168650" y="3114675"/>
          <p14:tracePt t="15918" x="3151188" y="3078163"/>
          <p14:tracePt t="15927" x="3151188" y="3059113"/>
          <p14:tracePt t="15933" x="3141663" y="3032125"/>
          <p14:tracePt t="15945" x="3122613" y="2995613"/>
          <p14:tracePt t="15961" x="3122613" y="2968625"/>
          <p14:tracePt t="15967" x="3114675" y="2949575"/>
          <p14:tracePt t="15976" x="3114675" y="2913063"/>
          <p14:tracePt t="15981" x="3095625" y="2894013"/>
          <p14:tracePt t="15997" x="3095625" y="2886075"/>
          <p14:tracePt t="16025" x="3095625" y="2867025"/>
          <p14:tracePt t="16039" x="3095625" y="2857500"/>
          <p14:tracePt t="16071" x="3095625" y="2840038"/>
          <p14:tracePt t="16077" x="3095625" y="2830513"/>
          <p14:tracePt t="16093" x="3095625" y="2813050"/>
          <p14:tracePt t="16125" x="3095625" y="2794000"/>
          <p14:tracePt t="16142" x="3095625" y="2784475"/>
          <p14:tracePt t="16149" x="3095625" y="2776538"/>
          <p14:tracePt t="16159" x="3095625" y="2767013"/>
          <p14:tracePt t="16165" x="3095625" y="2757488"/>
          <p14:tracePt t="16175" x="3095625" y="2747963"/>
          <p14:tracePt t="16192" x="3095625" y="2740025"/>
          <p14:tracePt t="16214" x="3095625" y="2720975"/>
          <p14:tracePt t="16223" x="3095625" y="2711450"/>
          <p14:tracePt t="16256" x="3095625" y="2693988"/>
          <p14:tracePt t="16277" x="3095625" y="2684463"/>
          <p14:tracePt t="16310" x="3095625" y="2674938"/>
          <p14:tracePt t="16336" x="3095625" y="2667000"/>
          <p14:tracePt t="16351" x="3095625" y="2647950"/>
          <p14:tracePt t="16366" x="3114675" y="2630488"/>
          <p14:tracePt t="16391" x="3114675" y="2620963"/>
          <p14:tracePt t="16397" x="3114675" y="2611438"/>
          <p14:tracePt t="16429" x="3122613" y="2593975"/>
          <p14:tracePt t="16462" x="3122613" y="2584450"/>
          <p14:tracePt t="16494" x="3122613" y="2574925"/>
          <p14:tracePt t="16521" x="3122613" y="2565400"/>
          <p14:tracePt t="16526" x="3141663" y="2538413"/>
          <p14:tracePt t="16559" x="3141663" y="2520950"/>
          <p14:tracePt t="16577" x="3141663" y="2511425"/>
          <p14:tracePt t="16592" x="3151188" y="2501900"/>
          <p14:tracePt t="16597" x="3151188" y="2492375"/>
          <p14:tracePt t="16624" x="3151188" y="2484438"/>
          <p14:tracePt t="16645" x="3159125" y="2465388"/>
          <p14:tracePt t="16661" x="3159125" y="2455863"/>
          <p14:tracePt t="16688" x="3159125" y="2447925"/>
          <p14:tracePt t="16703" x="3159125" y="2438400"/>
          <p14:tracePt t="16984" x="3178175" y="2428875"/>
          <p14:tracePt t="16995" x="3195638" y="2428875"/>
          <p14:tracePt t="17001" x="3205163" y="2428875"/>
          <p14:tracePt t="17016" x="3224213" y="2438400"/>
          <p14:tracePt t="17027" x="3232150" y="2447925"/>
          <p14:tracePt t="17041" x="3241675" y="2455863"/>
          <p14:tracePt t="17065" x="3241675" y="2465388"/>
          <p14:tracePt t="17079" x="3251200" y="2465388"/>
          <p14:tracePt t="17168" x="3260725" y="2474913"/>
          <p14:tracePt t="17241" x="3270250" y="2474913"/>
          <p14:tracePt t="17248" x="3278188" y="2474913"/>
          <p14:tracePt t="17257" x="3297238" y="2474913"/>
          <p14:tracePt t="17271" x="3314700" y="2474913"/>
          <p14:tracePt t="17278" x="3351213" y="2474913"/>
          <p14:tracePt t="17294" x="3360738" y="2474913"/>
          <p14:tracePt t="17304" x="3387725" y="2474913"/>
          <p14:tracePt t="17335" x="3387725" y="2465388"/>
          <p14:tracePt t="17672" x="3406775" y="2465388"/>
          <p14:tracePt t="17679" x="3424238" y="2465388"/>
          <p14:tracePt t="17704" x="3433763" y="2465388"/>
          <p14:tracePt t="17741" x="3452813" y="2465388"/>
          <p14:tracePt t="17774" x="3460750" y="2465388"/>
          <p14:tracePt t="17969" x="3497263" y="2465388"/>
          <p14:tracePt t="17976" x="3525838" y="2465388"/>
          <p14:tracePt t="17985" x="3562350" y="2465388"/>
          <p14:tracePt t="17993" x="3570288" y="2465388"/>
          <p14:tracePt t="18000" x="3589338" y="2465388"/>
          <p14:tracePt t="18019" x="3598863" y="2465388"/>
          <p14:tracePt t="18352" x="3598863" y="2474913"/>
          <p14:tracePt t="18359" x="3598863" y="2501900"/>
          <p14:tracePt t="18368" x="3579813" y="2511425"/>
          <p14:tracePt t="18377" x="3570288" y="2538413"/>
          <p14:tracePt t="19080" x="3579813" y="2538413"/>
          <p14:tracePt t="19151" x="3589338" y="2538413"/>
          <p14:tracePt t="19162" x="3598863" y="2538413"/>
          <p14:tracePt t="19186" x="3606800" y="2538413"/>
          <p14:tracePt t="19224" x="3616325" y="2538413"/>
          <p14:tracePt t="19232" x="3625850" y="2528888"/>
          <p14:tracePt t="19257" x="3625850" y="2520950"/>
          <p14:tracePt t="19280" x="3635375" y="2520950"/>
          <p14:tracePt t="19295" x="3652838" y="2520950"/>
          <p14:tracePt t="19312" x="3662363" y="2520950"/>
          <p14:tracePt t="19328" x="3679825" y="2520950"/>
          <p14:tracePt t="19351" x="3689350" y="2520950"/>
          <p14:tracePt t="19367" x="3698875" y="2511425"/>
          <p14:tracePt t="19398" x="3708400" y="2511425"/>
          <p14:tracePt t="19423" x="3725863" y="2511425"/>
          <p14:tracePt t="19439" x="3735388" y="2511425"/>
          <p14:tracePt t="19448" x="3752850" y="2511425"/>
          <p14:tracePt t="19456" x="3762375" y="2511425"/>
          <p14:tracePt t="19462" x="3781425" y="2511425"/>
          <p14:tracePt t="19471" x="3798888" y="2511425"/>
          <p14:tracePt t="19481" x="3808413" y="2511425"/>
          <p14:tracePt t="19488" x="3835400" y="2511425"/>
          <p14:tracePt t="19495" x="3854450" y="2511425"/>
          <p14:tracePt t="19501" x="3862388" y="2511425"/>
          <p14:tracePt t="19809" x="3871913" y="2511425"/>
          <p14:tracePt t="19816" x="3881438" y="2511425"/>
          <p14:tracePt t="19895" x="3881438" y="2501900"/>
          <p14:tracePt t="19907" x="3881438" y="2492375"/>
          <p14:tracePt t="19911" x="3881438" y="2484438"/>
          <p14:tracePt t="19922" x="3890963" y="2474913"/>
          <p14:tracePt t="19939" x="3908425" y="2465388"/>
          <p14:tracePt t="19991" x="3917950" y="2455863"/>
          <p14:tracePt t="20056" x="3927475" y="2447925"/>
          <p14:tracePt t="20066" x="3935413" y="2438400"/>
          <p14:tracePt t="20088" x="3944938" y="2428875"/>
          <p14:tracePt t="20136" x="3954463" y="2419350"/>
          <p14:tracePt t="20535" x="3971925" y="2419350"/>
          <p14:tracePt t="20544" x="3981450" y="2419350"/>
          <p14:tracePt t="20553" x="4000500" y="2419350"/>
          <p14:tracePt t="20568" x="4008438" y="2419350"/>
          <p14:tracePt t="20626" x="4017963" y="2419350"/>
          <p14:tracePt t="20648" x="4027488" y="2419350"/>
          <p14:tracePt t="20744" x="4044950" y="2419350"/>
          <p14:tracePt t="20768" x="4054475" y="2419350"/>
          <p14:tracePt t="20776" x="4073525" y="2419350"/>
          <p14:tracePt t="20791" x="4090988" y="2419350"/>
          <p14:tracePt t="20801" x="4110038" y="2419350"/>
          <p14:tracePt t="20807" x="4164013" y="2447925"/>
          <p14:tracePt t="20820" x="4192588" y="2455863"/>
          <p14:tracePt t="20826" x="4219575" y="2455863"/>
          <p14:tracePt t="20835" x="4256088" y="2474913"/>
          <p14:tracePt t="20840" x="4283075" y="2474913"/>
          <p14:tracePt t="20849" x="4302125" y="2484438"/>
          <p14:tracePt t="20855" x="4319588" y="2484438"/>
          <p14:tracePt t="20872" x="4338638" y="2484438"/>
          <p14:tracePt t="20928" x="4346575" y="2484438"/>
          <p14:tracePt t="20933" x="4365625" y="2484438"/>
          <p14:tracePt t="20950" x="4383088" y="2484438"/>
          <p14:tracePt t="20958" x="4402138" y="2484438"/>
          <p14:tracePt t="20967" x="4411663" y="2484438"/>
          <p14:tracePt t="20983" x="4419600" y="2484438"/>
          <p14:tracePt t="21056" x="4438650" y="2484438"/>
          <p14:tracePt t="21063" x="4448175" y="2484438"/>
          <p14:tracePt t="21073" x="4465638" y="2484438"/>
          <p14:tracePt t="21078" x="4502150" y="2484438"/>
          <p14:tracePt t="21088" x="4521200" y="2484438"/>
          <p14:tracePt t="21094" x="4557713" y="2511425"/>
          <p14:tracePt t="21102" x="4594225" y="2511425"/>
          <p14:tracePt t="21114" x="4621213" y="2511425"/>
          <p14:tracePt t="21118" x="4638675" y="2511425"/>
          <p14:tracePt t="21126" x="4657725" y="2520950"/>
          <p14:tracePt t="21146" x="4667250" y="2520950"/>
          <p14:tracePt t="21463" x="4684713" y="2520950"/>
          <p14:tracePt t="21475" x="4694238" y="2520950"/>
          <p14:tracePt t="21521" x="4711700" y="2520950"/>
          <p14:tracePt t="21543" x="4721225" y="2520950"/>
          <p14:tracePt t="21994" x="4730750" y="2538413"/>
          <p14:tracePt t="22335" x="4748213" y="2547938"/>
          <p14:tracePt t="22344" x="4767263" y="2547938"/>
          <p14:tracePt t="22350" x="4794250" y="2547938"/>
          <p14:tracePt t="22360" x="4830763" y="2547938"/>
          <p14:tracePt t="22367" x="4867275" y="2547938"/>
          <p14:tracePt t="22385" x="4895850" y="2538413"/>
          <p14:tracePt t="22407" x="4913313" y="2538413"/>
          <p14:tracePt t="22423" x="4940300" y="2520950"/>
          <p14:tracePt t="22441" x="4940300" y="2511425"/>
          <p14:tracePt t="22471" x="4959350" y="2492375"/>
          <p14:tracePt t="22487" x="4976813" y="2484438"/>
          <p14:tracePt t="22495" x="4986338" y="2484438"/>
          <p14:tracePt t="22514" x="4995863" y="2484438"/>
          <p14:tracePt t="22518" x="5013325" y="2465388"/>
          <p14:tracePt t="22526" x="5022850" y="2465388"/>
          <p14:tracePt t="22534" x="5032375" y="2455863"/>
          <p14:tracePt t="22542" x="5041900" y="2455863"/>
          <p14:tracePt t="22559" x="5041900" y="2447925"/>
          <p14:tracePt t="22566" x="5049838" y="2438400"/>
          <p14:tracePt t="22582" x="5068888" y="2438400"/>
          <p14:tracePt t="22609" x="5086350" y="2411413"/>
          <p14:tracePt t="22623" x="5095875" y="2411413"/>
          <p14:tracePt t="22642" x="5114925" y="2392363"/>
          <p14:tracePt t="24930" x="5141913" y="2392363"/>
          <p14:tracePt t="24938" x="5159375" y="2392363"/>
          <p14:tracePt t="24944" x="5187950" y="2411413"/>
          <p14:tracePt t="24951" x="5195888" y="2428875"/>
          <p14:tracePt t="24959" x="5195888" y="2438400"/>
          <p14:tracePt t="24965" x="5205413" y="2447925"/>
          <p14:tracePt t="24981" x="5214938" y="2455863"/>
          <p14:tracePt t="25014" x="5232400" y="2474913"/>
          <p14:tracePt t="25026" x="5232400" y="2484438"/>
          <p14:tracePt t="25030" x="5241925" y="2501900"/>
          <p14:tracePt t="25039" x="5241925" y="2511425"/>
          <p14:tracePt t="25046" x="5260975" y="2528888"/>
          <p14:tracePt t="25057" x="5268913" y="2528888"/>
          <p14:tracePt t="25064" x="5297488" y="2574925"/>
          <p14:tracePt t="25070" x="5297488" y="2584450"/>
          <p14:tracePt t="25079" x="5314950" y="2601913"/>
          <p14:tracePt t="25089" x="5324475" y="2601913"/>
          <p14:tracePt t="25104" x="5341938" y="2620963"/>
          <p14:tracePt t="25112" x="5351463" y="2638425"/>
          <p14:tracePt t="25129" x="5370513" y="2674938"/>
          <p14:tracePt t="25134" x="5378450" y="2684463"/>
          <p14:tracePt t="25143" x="5387975" y="2703513"/>
          <p14:tracePt t="25150" x="5397500" y="2703513"/>
          <p14:tracePt t="25160" x="5397500" y="2711450"/>
          <p14:tracePt t="25166" x="5407025" y="2720975"/>
          <p14:tracePt t="25177" x="5414963" y="2730500"/>
          <p14:tracePt t="25181" x="5443538" y="2757488"/>
          <p14:tracePt t="25197" x="5480050" y="2784475"/>
          <p14:tracePt t="25207" x="5480050" y="2794000"/>
          <p14:tracePt t="25213" x="5497513" y="2813050"/>
          <p14:tracePt t="25223" x="5543550" y="2820988"/>
          <p14:tracePt t="25230" x="5561013" y="2840038"/>
          <p14:tracePt t="25240" x="5589588" y="2867025"/>
          <p14:tracePt t="25246" x="5634038" y="2876550"/>
          <p14:tracePt t="25257" x="5680075" y="2913063"/>
          <p14:tracePt t="25262" x="5716588" y="2930525"/>
          <p14:tracePt t="25269" x="5753100" y="2940050"/>
          <p14:tracePt t="25279" x="5772150" y="2959100"/>
          <p14:tracePt t="25288" x="5808663" y="2968625"/>
          <p14:tracePt t="25296" x="5826125" y="2995613"/>
          <p14:tracePt t="25304" x="5835650" y="2995613"/>
          <p14:tracePt t="25311" x="5862638" y="3005138"/>
          <p14:tracePt t="25318" x="5881688" y="3022600"/>
          <p14:tracePt t="25328" x="5899150" y="3032125"/>
          <p14:tracePt t="25333" x="5927725" y="3049588"/>
          <p14:tracePt t="25343" x="5991225" y="3086100"/>
          <p14:tracePt t="25349" x="6018213" y="3095625"/>
          <p14:tracePt t="25359" x="6091238" y="3132138"/>
          <p14:tracePt t="25365" x="6137275" y="3151188"/>
          <p14:tracePt t="25374" x="6191250" y="3168650"/>
          <p14:tracePt t="25381" x="6237288" y="3187700"/>
          <p14:tracePt t="25390" x="6319838" y="3214688"/>
          <p14:tracePt t="25397" x="6383338" y="3241675"/>
          <p14:tracePt t="25407" x="6429375" y="3260725"/>
          <p14:tracePt t="25413" x="6483350" y="3278188"/>
          <p14:tracePt t="25423" x="6548438" y="3297238"/>
          <p14:tracePt t="25429" x="6594475" y="3297238"/>
          <p14:tracePt t="25440" x="6621463" y="3305175"/>
          <p14:tracePt t="25446" x="6675438" y="3333750"/>
          <p14:tracePt t="25457" x="6694488" y="3333750"/>
          <p14:tracePt t="25462" x="6721475" y="3341688"/>
          <p14:tracePt t="25469" x="6740525" y="3341688"/>
          <p14:tracePt t="25479" x="6767513" y="3341688"/>
          <p14:tracePt t="25485" x="6804025" y="3341688"/>
          <p14:tracePt t="25494" x="6840538" y="3360738"/>
          <p14:tracePt t="25503" x="6858000" y="3360738"/>
          <p14:tracePt t="25511" x="6894513" y="3360738"/>
          <p14:tracePt t="25517" x="6923088" y="3360738"/>
          <p14:tracePt t="25527" x="6940550" y="3360738"/>
          <p14:tracePt t="25532" x="6959600" y="3360738"/>
          <p14:tracePt t="25544" x="6986588" y="3360738"/>
          <p14:tracePt t="25549" x="7013575" y="3360738"/>
          <p14:tracePt t="25559" x="7040563" y="3360738"/>
          <p14:tracePt t="25564" x="7059613" y="3360738"/>
          <p14:tracePt t="25576" x="7086600" y="3360738"/>
          <p14:tracePt t="25581" x="7123113" y="3360738"/>
          <p14:tracePt t="25597" x="7150100" y="3360738"/>
          <p14:tracePt t="25610" x="7186613" y="3360738"/>
          <p14:tracePt t="25613" x="7205663" y="3341688"/>
          <p14:tracePt t="25623" x="7215188" y="3341688"/>
          <p14:tracePt t="25630" x="7223125" y="3341688"/>
          <p14:tracePt t="25638" x="7242175" y="3333750"/>
          <p14:tracePt t="25645" x="7251700" y="3333750"/>
          <p14:tracePt t="25655" x="7269163" y="3324225"/>
          <p14:tracePt t="25661" x="7288213" y="3305175"/>
          <p14:tracePt t="25670" x="7296150" y="3297238"/>
          <p14:tracePt t="25677" x="7315200" y="3278188"/>
          <p14:tracePt t="25686" x="7342188" y="3260725"/>
          <p14:tracePt t="25693" x="7351713" y="3241675"/>
          <p14:tracePt t="25702" x="7378700" y="3224213"/>
          <p14:tracePt t="25711" x="7378700" y="3214688"/>
          <p14:tracePt t="25716" x="7397750" y="3195638"/>
          <p14:tracePt t="25727" x="7407275" y="3168650"/>
          <p14:tracePt t="25734" x="7424738" y="3151188"/>
          <p14:tracePt t="25743" x="7424738" y="3141663"/>
          <p14:tracePt t="25749" x="7434263" y="3122613"/>
          <p14:tracePt t="25759" x="7434263" y="3105150"/>
          <p14:tracePt t="25765" x="7451725" y="3086100"/>
          <p14:tracePt t="25776" x="7451725" y="3068638"/>
          <p14:tracePt t="25781" x="7461250" y="3049588"/>
          <p14:tracePt t="25791" x="7461250" y="3041650"/>
          <p14:tracePt t="25797" x="7480300" y="3022600"/>
          <p14:tracePt t="25806" x="7480300" y="3013075"/>
          <p14:tracePt t="25813" x="7480300" y="2986088"/>
          <p14:tracePt t="25822" x="7480300" y="2959100"/>
          <p14:tracePt t="25829" x="7480300" y="2940050"/>
          <p14:tracePt t="25840" x="7480300" y="2913063"/>
          <p14:tracePt t="25845" x="7480300" y="2886075"/>
          <p14:tracePt t="25855" x="7480300" y="2857500"/>
          <p14:tracePt t="25862" x="7480300" y="2820988"/>
          <p14:tracePt t="25870" x="7480300" y="2813050"/>
          <p14:tracePt t="25878" x="7480300" y="2767013"/>
          <p14:tracePt t="25885" x="7480300" y="2757488"/>
          <p14:tracePt t="25894" x="7480300" y="2730500"/>
          <p14:tracePt t="25905" x="7480300" y="2711450"/>
          <p14:tracePt t="25910" x="7480300" y="2684463"/>
          <p14:tracePt t="25918" x="7480300" y="2657475"/>
          <p14:tracePt t="25926" x="7480300" y="2647950"/>
          <p14:tracePt t="25935" x="7480300" y="2620963"/>
          <p14:tracePt t="25943" x="7480300" y="2593975"/>
          <p14:tracePt t="25949" x="7461250" y="2565400"/>
          <p14:tracePt t="25974" x="7407275" y="2455863"/>
          <p14:tracePt t="25981" x="7388225" y="2438400"/>
          <p14:tracePt t="25991" x="7361238" y="2411413"/>
          <p14:tracePt t="25997" x="7324725" y="2374900"/>
          <p14:tracePt t="26006" x="7296150" y="2346325"/>
          <p14:tracePt t="26013" x="7278688" y="2328863"/>
          <p14:tracePt t="26022" x="7242175" y="2292350"/>
          <p14:tracePt t="26040" x="7232650" y="2282825"/>
          <p14:tracePt t="26056" x="7215188" y="2265363"/>
          <p14:tracePt t="26071" x="7205663" y="2255838"/>
          <p14:tracePt t="26087" x="7186613" y="2236788"/>
          <p14:tracePt t="26094" x="7150100" y="2228850"/>
          <p14:tracePt t="26102" x="7113588" y="2200275"/>
          <p14:tracePt t="26110" x="7069138" y="2192338"/>
          <p14:tracePt t="26117" x="6967538" y="2163763"/>
          <p14:tracePt t="26127" x="6940550" y="2163763"/>
          <p14:tracePt t="26134" x="6886575" y="2163763"/>
          <p14:tracePt t="26143" x="6831013" y="2155825"/>
          <p14:tracePt t="26151" x="6821488" y="2155825"/>
          <p14:tracePt t="26159" x="6794500" y="2155825"/>
          <p14:tracePt t="26174" x="6777038" y="2155825"/>
          <p14:tracePt t="26181" x="6767513" y="2155825"/>
          <p14:tracePt t="26190" x="6740525" y="2155825"/>
          <p14:tracePt t="26197" x="6711950" y="2155825"/>
          <p14:tracePt t="26206" x="6684963" y="2155825"/>
          <p14:tracePt t="26213" x="6638925" y="2155825"/>
          <p14:tracePt t="26224" x="6602413" y="2163763"/>
          <p14:tracePt t="26228" x="6557963" y="2182813"/>
          <p14:tracePt t="26238" x="6511925" y="2200275"/>
          <p14:tracePt t="26245" x="6446838" y="2219325"/>
          <p14:tracePt t="26255" x="6410325" y="2236788"/>
          <p14:tracePt t="26261" x="6346825" y="2246313"/>
          <p14:tracePt t="26271" x="6319838" y="2255838"/>
          <p14:tracePt t="26277" x="6273800" y="2273300"/>
          <p14:tracePt t="26285" x="6246813" y="2301875"/>
          <p14:tracePt t="26294" x="6200775" y="2319338"/>
          <p14:tracePt t="26301" x="6173788" y="2328863"/>
          <p14:tracePt t="26311" x="6154738" y="2328863"/>
          <p14:tracePt t="26318" x="6118225" y="2346325"/>
          <p14:tracePt t="26328" x="6100763" y="2355850"/>
          <p14:tracePt t="26334" x="6073775" y="2382838"/>
          <p14:tracePt t="26349" x="6064250" y="2382838"/>
          <p14:tracePt t="26359" x="6045200" y="2382838"/>
          <p14:tracePt t="26365" x="6027738" y="2411413"/>
          <p14:tracePt t="26375" x="6018213" y="2411413"/>
          <p14:tracePt t="26381" x="6008688" y="2419350"/>
          <p14:tracePt t="26392" x="6000750" y="2438400"/>
          <p14:tracePt t="26397" x="5991225" y="2455863"/>
          <p14:tracePt t="26407" x="5964238" y="2474913"/>
          <p14:tracePt t="26413" x="5964238" y="2484438"/>
          <p14:tracePt t="26425" x="5935663" y="2520950"/>
          <p14:tracePt t="26429" x="5927725" y="2538413"/>
          <p14:tracePt t="26439" x="5908675" y="2565400"/>
          <p14:tracePt t="26445" x="5908675" y="2584450"/>
          <p14:tracePt t="26457" x="5899150" y="2601913"/>
          <p14:tracePt t="26461" x="5881688" y="2657475"/>
          <p14:tracePt t="26471" x="5881688" y="2667000"/>
          <p14:tracePt t="26477" x="5872163" y="2693988"/>
          <p14:tracePt t="26487" x="5854700" y="2720975"/>
          <p14:tracePt t="26504" x="5854700" y="2747963"/>
          <p14:tracePt t="26510" x="5854700" y="2767013"/>
          <p14:tracePt t="26517" x="5854700" y="2794000"/>
          <p14:tracePt t="26527" x="5854700" y="2813050"/>
          <p14:tracePt t="26533" x="5854700" y="2830513"/>
          <p14:tracePt t="26542" x="5854700" y="2849563"/>
          <p14:tracePt t="26549" x="5854700" y="2876550"/>
          <p14:tracePt t="26560" x="5854700" y="2913063"/>
          <p14:tracePt t="26575" x="5854700" y="2940050"/>
          <p14:tracePt t="26582" x="5854700" y="2959100"/>
          <p14:tracePt t="26593" x="5854700" y="2976563"/>
          <p14:tracePt t="26597" x="5854700" y="2995613"/>
          <p14:tracePt t="26607" x="5862638" y="3022600"/>
          <p14:tracePt t="26613" x="5872163" y="3041650"/>
          <p14:tracePt t="26623" x="5881688" y="3049588"/>
          <p14:tracePt t="26629" x="5891213" y="3078163"/>
          <p14:tracePt t="26639" x="5891213" y="3086100"/>
          <p14:tracePt t="26645" x="5899150" y="3095625"/>
          <p14:tracePt t="26656" x="5899150" y="3105150"/>
          <p14:tracePt t="26661" x="5918200" y="3122613"/>
          <p14:tracePt t="26672" x="5927725" y="3132138"/>
          <p14:tracePt t="26677" x="5954713" y="3159125"/>
          <p14:tracePt t="26688" x="5991225" y="3187700"/>
          <p14:tracePt t="26693" x="6018213" y="3224213"/>
          <p14:tracePt t="26702" x="6037263" y="3232150"/>
          <p14:tracePt t="26709" x="6100763" y="3260725"/>
          <p14:tracePt t="26721" x="6127750" y="3287713"/>
          <p14:tracePt t="26726" x="6200775" y="3324225"/>
          <p14:tracePt t="26733" x="6246813" y="3333750"/>
          <p14:tracePt t="26742" x="6273800" y="3351213"/>
          <p14:tracePt t="26751" x="6329363" y="3360738"/>
          <p14:tracePt t="26759" x="6356350" y="3387725"/>
          <p14:tracePt t="26765" x="6392863" y="3387725"/>
          <p14:tracePt t="26775" x="6429375" y="3397250"/>
          <p14:tracePt t="26781" x="6446838" y="3397250"/>
          <p14:tracePt t="26791" x="6475413" y="3397250"/>
          <p14:tracePt t="26797" x="6511925" y="3397250"/>
          <p14:tracePt t="26808" x="6538913" y="3414713"/>
          <p14:tracePt t="26812" x="6565900" y="3414713"/>
          <p14:tracePt t="26824" x="6594475" y="3414713"/>
          <p14:tracePt t="26829" x="6611938" y="3414713"/>
          <p14:tracePt t="26838" x="6648450" y="3414713"/>
          <p14:tracePt t="26845" x="6684963" y="3424238"/>
          <p14:tracePt t="26856" x="6731000" y="3424238"/>
          <p14:tracePt t="26861" x="6757988" y="3424238"/>
          <p14:tracePt t="26871" x="6784975" y="3424238"/>
          <p14:tracePt t="26877" x="6840538" y="3424238"/>
          <p14:tracePt t="26887" x="6877050" y="3424238"/>
          <p14:tracePt t="26893" x="6931025" y="3424238"/>
          <p14:tracePt t="26918" x="7032625" y="3424238"/>
          <p14:tracePt t="26926" x="7069138" y="3424238"/>
          <p14:tracePt t="26934" x="7077075" y="3424238"/>
          <p14:tracePt t="26942" x="7113588" y="3424238"/>
          <p14:tracePt t="26949" x="7123113" y="3424238"/>
          <p14:tracePt t="26966" x="7132638" y="3424238"/>
          <p14:tracePt t="26976" x="7142163" y="3414713"/>
          <p14:tracePt t="26981" x="7169150" y="3406775"/>
          <p14:tracePt t="26991" x="7178675" y="3406775"/>
          <p14:tracePt t="26997" x="7196138" y="3397250"/>
          <p14:tracePt t="27009" x="7215188" y="3370263"/>
          <p14:tracePt t="27012" x="7232650" y="3360738"/>
          <p14:tracePt t="27029" x="7259638" y="3341688"/>
          <p14:tracePt t="27045" x="7278688" y="3324225"/>
          <p14:tracePt t="27055" x="7315200" y="3305175"/>
          <p14:tracePt t="27071" x="7334250" y="3287713"/>
          <p14:tracePt t="27077" x="7342188" y="3278188"/>
          <p14:tracePt t="27088" x="7351713" y="3260725"/>
          <p14:tracePt t="27101" x="7378700" y="3232150"/>
          <p14:tracePt t="27111" x="7378700" y="3224213"/>
          <p14:tracePt t="27119" x="7397750" y="3195638"/>
          <p14:tracePt t="27125" x="7407275" y="3178175"/>
          <p14:tracePt t="27143" x="7415213" y="3141663"/>
          <p14:tracePt t="27150" x="7424738" y="3141663"/>
          <p14:tracePt t="27158" x="7434263" y="3122613"/>
          <p14:tracePt t="27166" x="7434263" y="3105150"/>
          <p14:tracePt t="27176" x="7434263" y="3095625"/>
          <p14:tracePt t="27191" x="7434263" y="3078163"/>
          <p14:tracePt t="27198" x="7451725" y="3049588"/>
          <p14:tracePt t="27214" x="7451725" y="3041650"/>
          <p14:tracePt t="27223" x="7451725" y="3022600"/>
          <p14:tracePt t="27229" x="7461250" y="3005138"/>
          <p14:tracePt t="27241" x="7461250" y="2986088"/>
          <p14:tracePt t="27245" x="7461250" y="2968625"/>
          <p14:tracePt t="27256" x="7461250" y="2959100"/>
          <p14:tracePt t="27261" x="7461250" y="2940050"/>
          <p14:tracePt t="27274" x="7461250" y="2930525"/>
          <p14:tracePt t="27278" x="7461250" y="2913063"/>
          <p14:tracePt t="27287" x="7461250" y="2894013"/>
          <p14:tracePt t="27293" x="7461250" y="2876550"/>
          <p14:tracePt t="27306" x="7461250" y="2857500"/>
          <p14:tracePt t="27310" x="7461250" y="2840038"/>
          <p14:tracePt t="27318" x="7461250" y="2830513"/>
          <p14:tracePt t="27325" x="7461250" y="2803525"/>
          <p14:tracePt t="27334" x="7461250" y="2794000"/>
          <p14:tracePt t="27342" x="7461250" y="2784475"/>
          <p14:tracePt t="27349" x="7461250" y="2767013"/>
          <p14:tracePt t="27358" x="7461250" y="2757488"/>
          <p14:tracePt t="27365" x="7461250" y="2730500"/>
          <p14:tracePt t="27374" x="7461250" y="2703513"/>
          <p14:tracePt t="27381" x="7461250" y="2684463"/>
          <p14:tracePt t="27397" x="7461250" y="2667000"/>
          <p14:tracePt t="27407" x="7461250" y="2647950"/>
          <p14:tracePt t="27413" x="7451725" y="2630488"/>
          <p14:tracePt t="27423" x="7451725" y="2611438"/>
          <p14:tracePt t="27428" x="7451725" y="2584450"/>
          <p14:tracePt t="27439" x="7443788" y="2547938"/>
          <p14:tracePt t="27445" x="7424738" y="2528888"/>
          <p14:tracePt t="27457" x="7415213" y="2501900"/>
          <p14:tracePt t="27461" x="7397750" y="2484438"/>
          <p14:tracePt t="27470" x="7370763" y="2447925"/>
          <p14:tracePt t="27487" x="7351713" y="2401888"/>
          <p14:tracePt t="27493" x="7342188" y="2382838"/>
          <p14:tracePt t="27504" x="7315200" y="2355850"/>
          <p14:tracePt t="27509" x="7305675" y="2338388"/>
          <p14:tracePt t="27519" x="7288213" y="2319338"/>
          <p14:tracePt t="27525" x="7278688" y="2309813"/>
          <p14:tracePt t="27536" x="7259638" y="2292350"/>
          <p14:tracePt t="27591" x="7251700" y="2282825"/>
          <p14:tracePt t="27608" x="7251700" y="2273300"/>
          <p14:tracePt t="27614" x="7223125" y="2265363"/>
          <p14:tracePt t="27625" x="7186613" y="2265363"/>
          <p14:tracePt t="27632" x="7105650" y="2228850"/>
          <p14:tracePt t="27641" x="7023100" y="2200275"/>
          <p14:tracePt t="27646" x="6950075" y="2192338"/>
          <p14:tracePt t="27656" x="6894513" y="2192338"/>
          <p14:tracePt t="27663" x="6850063" y="2192338"/>
          <p14:tracePt t="27672" x="6821488" y="2173288"/>
          <p14:tracePt t="27677" x="6804025" y="2173288"/>
          <p14:tracePt t="27688" x="6794500" y="2173288"/>
          <p14:tracePt t="27695" x="6777038" y="2173288"/>
          <p14:tracePt t="27704" x="6767513" y="2173288"/>
          <p14:tracePt t="27709" x="6757988" y="2173288"/>
          <p14:tracePt t="27718" x="6721475" y="2173288"/>
          <p14:tracePt t="27725" x="6684963" y="2173288"/>
          <p14:tracePt t="27734" x="6657975" y="2173288"/>
          <p14:tracePt t="27741" x="6638925" y="2173288"/>
          <p14:tracePt t="27749" x="6630988" y="2173288"/>
          <p14:tracePt t="27758" x="6611938" y="2173288"/>
          <p14:tracePt t="27764" x="6594475" y="2173288"/>
          <p14:tracePt t="27775" x="6575425" y="2173288"/>
          <p14:tracePt t="27781" x="6538913" y="2173288"/>
          <p14:tracePt t="27791" x="6492875" y="2192338"/>
          <p14:tracePt t="27798" x="6456363" y="2200275"/>
          <p14:tracePt t="27807" x="6419850" y="2228850"/>
          <p14:tracePt t="27813" x="6365875" y="2265363"/>
          <p14:tracePt t="27823" x="6346825" y="2265363"/>
          <p14:tracePt t="27829" x="6319838" y="2273300"/>
          <p14:tracePt t="27840" x="6300788" y="2273300"/>
          <p14:tracePt t="27844" x="6273800" y="2273300"/>
          <p14:tracePt t="27855" x="6264275" y="2282825"/>
          <p14:tracePt t="27860" x="6256338" y="2292350"/>
          <p14:tracePt t="27877" x="6237288" y="2292350"/>
          <p14:tracePt t="27907" x="6227763" y="2319338"/>
          <p14:tracePt t="27909" x="6219825" y="2319338"/>
          <p14:tracePt t="27919" x="6210300" y="2328863"/>
          <p14:tracePt t="27935" x="6191250" y="2346325"/>
          <p14:tracePt t="27942" x="6183313" y="2355850"/>
          <p14:tracePt t="27952" x="6164263" y="2382838"/>
          <p14:tracePt t="27960" x="6146800" y="2401888"/>
          <p14:tracePt t="27967" x="6127750" y="2428875"/>
          <p14:tracePt t="27975" x="6110288" y="2465388"/>
          <p14:tracePt t="27982" x="6100763" y="2484438"/>
          <p14:tracePt t="27992" x="6073775" y="2511425"/>
          <p14:tracePt t="27998" x="6064250" y="2528888"/>
          <p14:tracePt t="28007" x="6045200" y="2574925"/>
          <p14:tracePt t="28024" x="6037263" y="2593975"/>
          <p14:tracePt t="28029" x="6037263" y="2601913"/>
          <p14:tracePt t="28040" x="6037263" y="2620963"/>
          <p14:tracePt t="28045" x="6027738" y="2638425"/>
          <p14:tracePt t="28061" x="6018213" y="2657475"/>
          <p14:tracePt t="28077" x="6018213" y="2674938"/>
          <p14:tracePt t="28090" x="6008688" y="2684463"/>
          <p14:tracePt t="28094" x="6008688" y="2693988"/>
          <p14:tracePt t="28103" x="6008688" y="2703513"/>
          <p14:tracePt t="28109" x="6008688" y="2720975"/>
          <p14:tracePt t="28121" x="6008688" y="2730500"/>
          <p14:tracePt t="28126" x="6008688" y="2747963"/>
          <p14:tracePt t="28135" x="6008688" y="2776538"/>
          <p14:tracePt t="28141" x="6008688" y="2784475"/>
          <p14:tracePt t="28152" x="6008688" y="2803525"/>
          <p14:tracePt t="28158" x="6008688" y="2813050"/>
          <p14:tracePt t="28184" x="6008688" y="2820988"/>
          <p14:tracePt t="28206" x="6008688" y="2830513"/>
          <p14:tracePt t="28856" x="6008688" y="2849563"/>
          <p14:tracePt t="28863" x="6008688" y="2876550"/>
          <p14:tracePt t="28875" x="6008688" y="2886075"/>
          <p14:tracePt t="28890" x="6008688" y="2903538"/>
          <p14:tracePt t="28904" x="6008688" y="2913063"/>
          <p14:tracePt t="28911" x="6008688" y="2930525"/>
          <p14:tracePt t="29143" x="6008688" y="2959100"/>
          <p14:tracePt t="30456" x="6037263" y="2959100"/>
          <p14:tracePt t="30463" x="6064250" y="2959100"/>
          <p14:tracePt t="30470" x="6100763" y="2940050"/>
          <p14:tracePt t="30488" x="6118225" y="2940050"/>
          <p14:tracePt t="30496" x="6137275" y="2930525"/>
          <p14:tracePt t="30551" x="6146800" y="2930525"/>
          <p14:tracePt t="30570" x="6164263" y="2913063"/>
          <p14:tracePt t="30577" x="6173788" y="2913063"/>
          <p14:tracePt t="30585" x="6183313" y="2903538"/>
          <p14:tracePt t="30589" x="6191250" y="2903538"/>
          <p14:tracePt t="30607" x="6200775" y="2903538"/>
          <p14:tracePt t="30623" x="6219825" y="2886075"/>
          <p14:tracePt t="30633" x="6227763" y="2886075"/>
          <p14:tracePt t="30639" x="6237288" y="2886075"/>
          <p14:tracePt t="30647" x="6246813" y="2876550"/>
          <p14:tracePt t="30655" x="6264275" y="2876550"/>
          <p14:tracePt t="30666" x="6273800" y="2876550"/>
          <p14:tracePt t="30672" x="6300788" y="2867025"/>
          <p14:tracePt t="30678" x="6310313" y="2867025"/>
          <p14:tracePt t="30685" x="6319838" y="2867025"/>
          <p14:tracePt t="30695" x="6346825" y="2857500"/>
          <p14:tracePt t="30700" x="6373813" y="2857500"/>
          <p14:tracePt t="30710" x="6392863" y="2849563"/>
          <p14:tracePt t="30717" x="6410325" y="2840038"/>
          <p14:tracePt t="30725" x="6438900" y="2840038"/>
          <p14:tracePt t="30733" x="6456363" y="2840038"/>
          <p14:tracePt t="30741" x="6483350" y="2820988"/>
          <p14:tracePt t="30749" x="6502400" y="2820988"/>
          <p14:tracePt t="30757" x="6521450" y="2820988"/>
          <p14:tracePt t="30765" x="6538913" y="2820988"/>
          <p14:tracePt t="30773" x="6548438" y="2820988"/>
          <p14:tracePt t="30782" x="6575425" y="2820988"/>
          <p14:tracePt t="30798" x="6594475" y="2820988"/>
          <p14:tracePt t="30806" x="6602413" y="2820988"/>
          <p14:tracePt t="30815" x="6611938" y="2803525"/>
          <p14:tracePt t="30822" x="6621463" y="2803525"/>
          <p14:tracePt t="30830" x="6638925" y="2803525"/>
          <p14:tracePt t="30838" x="6648450" y="2803525"/>
          <p14:tracePt t="30855" x="6667500" y="2803525"/>
          <p14:tracePt t="30870" x="6675438" y="2803525"/>
          <p14:tracePt t="30884" x="6704013" y="2794000"/>
          <p14:tracePt t="30909" x="6704013" y="2784475"/>
          <p14:tracePt t="30917" x="6711950" y="2776538"/>
          <p14:tracePt t="30933" x="6731000" y="2767013"/>
          <p14:tracePt t="30941" x="6740525" y="2757488"/>
          <p14:tracePt t="30957" x="6748463" y="2747963"/>
          <p14:tracePt t="30982" x="6757988" y="2740025"/>
          <p14:tracePt t="30999" x="6767513" y="2740025"/>
          <p14:tracePt t="31006" x="6767513" y="2730500"/>
          <p14:tracePt t="31024" x="6777038" y="2711450"/>
          <p14:tracePt t="31080" x="6777038" y="2693988"/>
          <p14:tracePt t="31094" x="6777038" y="2684463"/>
          <p14:tracePt t="31110" x="6777038" y="2667000"/>
          <p14:tracePt t="31120" x="6784975" y="2657475"/>
          <p14:tracePt t="31134" x="6794500" y="2657475"/>
          <p14:tracePt t="31157" x="6794500" y="2647950"/>
          <p14:tracePt t="31183" x="6794500" y="2638425"/>
          <p14:tracePt t="31213" x="6794500" y="2620963"/>
          <p14:tracePt t="31281" x="6794500" y="2611438"/>
          <p14:tracePt t="31320" x="6794500" y="2593975"/>
          <p14:tracePt t="31720" x="6804025" y="2584450"/>
          <p14:tracePt t="31760" x="6804025" y="2574925"/>
          <p14:tracePt t="31784" x="6804025" y="2565400"/>
          <p14:tracePt t="31799" x="6804025" y="2557463"/>
          <p14:tracePt t="31810" x="6804025" y="2547938"/>
          <p14:tracePt t="31858" x="6804025" y="2538413"/>
          <p14:tracePt t="31928" x="6804025" y="2528888"/>
          <p14:tracePt t="37326" x="6804025" y="2520950"/>
          <p14:tracePt t="38736" x="6804025" y="2501900"/>
          <p14:tracePt t="39042" x="6804025" y="2492375"/>
          <p14:tracePt t="39079" x="6804025" y="2474913"/>
          <p14:tracePt t="39127" x="6804025" y="2465388"/>
          <p14:tracePt t="39275" x="6804025" y="2455863"/>
          <p14:tracePt t="39336" x="6804025" y="2447925"/>
          <p14:tracePt t="39359" x="6804025" y="2428875"/>
          <p14:tracePt t="39378" x="6804025" y="2419350"/>
          <p14:tracePt t="39385" x="6813550" y="2411413"/>
          <p14:tracePt t="39398" x="6821488" y="2401888"/>
          <p14:tracePt t="39448" x="6821488" y="2382838"/>
          <p14:tracePt t="39463" x="6821488" y="2374900"/>
          <p14:tracePt t="39491" x="6821488" y="2355850"/>
          <p14:tracePt t="39505" x="6821488" y="2346325"/>
          <p14:tracePt t="39521" x="6821488" y="2328863"/>
          <p14:tracePt t="39558" x="6821488" y="2309813"/>
          <p14:tracePt t="39584" x="6821488" y="2301875"/>
          <p14:tracePt t="39598" x="6821488" y="2282825"/>
          <p14:tracePt t="39609" x="6821488" y="2265363"/>
          <p14:tracePt t="39614" x="6813550" y="2246313"/>
          <p14:tracePt t="39622" x="6804025" y="2236788"/>
          <p14:tracePt t="39634" x="6777038" y="2228850"/>
          <p14:tracePt t="39663" x="6767513" y="2219325"/>
          <p14:tracePt t="39781" x="6748463" y="2209800"/>
          <p14:tracePt t="39789" x="6731000" y="2209800"/>
          <p14:tracePt t="39798" x="6721475" y="2209800"/>
          <p14:tracePt t="39822" x="6704013" y="2209800"/>
          <p14:tracePt t="39861" x="6684963" y="2209800"/>
          <p14:tracePt t="39877" x="6675438" y="2209800"/>
          <p14:tracePt t="39884" x="6667500" y="2209800"/>
          <p14:tracePt t="39925" x="6657975" y="2209800"/>
          <p14:tracePt t="39933" x="6648450" y="2219325"/>
          <p14:tracePt t="39956" x="6648450" y="2228850"/>
          <p14:tracePt t="39966" x="6638925" y="2236788"/>
          <p14:tracePt t="39973" x="6630988" y="2246313"/>
          <p14:tracePt t="40005" x="6611938" y="2265363"/>
          <p14:tracePt t="40014" x="6602413" y="2265363"/>
          <p14:tracePt t="40023" x="6594475" y="2265363"/>
          <p14:tracePt t="40039" x="6575425" y="2282825"/>
          <p14:tracePt t="40056" x="6565900" y="2292350"/>
          <p14:tracePt t="40061" x="6565900" y="2301875"/>
          <p14:tracePt t="40078" x="6548438" y="2319338"/>
          <p14:tracePt t="40093" x="6548438" y="2328863"/>
          <p14:tracePt t="40121" x="6548438" y="2338388"/>
          <p14:tracePt t="40142" x="6548438" y="2346325"/>
          <p14:tracePt t="40155" x="6538913" y="2355850"/>
          <p14:tracePt t="40526" x="6529388" y="2355850"/>
          <p14:tracePt t="40567" x="6529388" y="2346325"/>
          <p14:tracePt t="40584" x="6529388" y="2328863"/>
          <p14:tracePt t="40610" x="6529388" y="2319338"/>
          <p14:tracePt t="40647" x="6529388" y="2301875"/>
          <p14:tracePt t="40658" x="6529388" y="2292350"/>
          <p14:tracePt t="40674" x="6529388" y="2282825"/>
          <p14:tracePt t="40689" x="6529388" y="2273300"/>
          <p14:tracePt t="40706" x="6529388" y="2255838"/>
          <p14:tracePt t="40712" x="6529388" y="2246313"/>
          <p14:tracePt t="40727" x="6529388" y="2228850"/>
          <p14:tracePt t="40752" x="6529388" y="2209800"/>
          <p14:tracePt t="40767" x="6529388" y="2200275"/>
          <p14:tracePt t="40784" x="6529388" y="2182813"/>
          <p14:tracePt t="40799" x="6529388" y="2173288"/>
          <p14:tracePt t="40815" x="6529388" y="2155825"/>
          <p14:tracePt t="40937" x="6529388" y="2136775"/>
          <p14:tracePt t="40992" x="6529388" y="2127250"/>
          <p14:tracePt t="41002" x="6502400" y="2127250"/>
          <p14:tracePt t="41009" x="6475413" y="2119313"/>
          <p14:tracePt t="41014" x="6446838" y="2119313"/>
          <p14:tracePt t="41033" x="6429375" y="2119313"/>
          <p14:tracePt t="41056" x="6419850" y="2119313"/>
          <p14:tracePt t="41135" x="6402388" y="2119313"/>
          <p14:tracePt t="41191" x="6392863" y="2119313"/>
          <p14:tracePt t="41233" x="6373813" y="2119313"/>
          <p14:tracePt t="41272" x="6365875" y="2119313"/>
          <p14:tracePt t="41304" x="6356350" y="2119313"/>
          <p14:tracePt t="41311" x="6346825" y="2119313"/>
          <p14:tracePt t="41329" x="6346825" y="2127250"/>
          <p14:tracePt t="41334" x="6337300" y="2136775"/>
          <p14:tracePt t="41360" x="6319838" y="2163763"/>
          <p14:tracePt t="41374" x="6310313" y="2173288"/>
          <p14:tracePt t="41383" x="6310313" y="2182813"/>
          <p14:tracePt t="41407" x="6310313" y="2192338"/>
          <p14:tracePt t="41415" x="6310313" y="2200275"/>
          <p14:tracePt t="41431" x="6292850" y="2219325"/>
          <p14:tracePt t="41447" x="6292850" y="2228850"/>
          <p14:tracePt t="41470" x="6283325" y="2236788"/>
          <p14:tracePt t="41488" x="6283325" y="2255838"/>
          <p14:tracePt t="41502" x="6273800" y="2265363"/>
          <p14:tracePt t="41509" x="6273800" y="2273300"/>
          <p14:tracePt t="41557" x="6273800" y="2282825"/>
          <p14:tracePt t="42286" x="6264275" y="2309813"/>
          <p14:tracePt t="42295" x="6237288" y="2346325"/>
          <p14:tracePt t="42304" x="6210300" y="2365375"/>
          <p14:tracePt t="42310" x="6200775" y="2374900"/>
          <p14:tracePt t="42342" x="6191250" y="2382838"/>
          <p14:tracePt t="42350" x="6183313" y="2382838"/>
          <p14:tracePt t="42367" x="6183313" y="2392363"/>
          <p14:tracePt t="42423" x="6173788" y="2401888"/>
          <p14:tracePt t="42434" x="6164263" y="2411413"/>
          <p14:tracePt t="42449" x="6154738" y="2419350"/>
          <p14:tracePt t="42471" x="6137275" y="2438400"/>
          <p14:tracePt t="42479" x="6127750" y="2438400"/>
          <p14:tracePt t="45263" x="6127750" y="2501900"/>
          <p14:tracePt t="45274" x="6127750" y="2557463"/>
          <p14:tracePt t="45279" x="6127750" y="2611438"/>
          <p14:tracePt t="45290" x="6164263" y="2674938"/>
          <p14:tracePt t="45296" x="6191250" y="2711450"/>
          <p14:tracePt t="45307" x="6227763" y="2776538"/>
          <p14:tracePt t="45312" x="6256338" y="2803525"/>
          <p14:tracePt t="45318" x="6273800" y="2820988"/>
          <p14:tracePt t="45328" x="6292850" y="2867025"/>
          <p14:tracePt t="45337" x="6300788" y="2886075"/>
          <p14:tracePt t="45349" x="6329363" y="2940050"/>
          <p14:tracePt t="45359" x="6346825" y="2968625"/>
          <p14:tracePt t="45367" x="6346825" y="2986088"/>
          <p14:tracePt t="45382" x="6373813" y="3032125"/>
          <p14:tracePt t="45389" x="6392863" y="3068638"/>
          <p14:tracePt t="45398" x="6402388" y="3078163"/>
          <p14:tracePt t="45410" x="6419850" y="3114675"/>
          <p14:tracePt t="45414" x="6429375" y="3132138"/>
          <p14:tracePt t="45423" x="6446838" y="3159125"/>
          <p14:tracePt t="45430" x="6456363" y="3178175"/>
          <p14:tracePt t="45442" x="6475413" y="3195638"/>
          <p14:tracePt t="45447" x="6483350" y="3214688"/>
          <p14:tracePt t="45463" x="6511925" y="3241675"/>
          <p14:tracePt t="45472" x="6521450" y="3268663"/>
          <p14:tracePt t="45479" x="6529388" y="3287713"/>
          <p14:tracePt t="45487" x="6548438" y="3305175"/>
          <p14:tracePt t="45496" x="6565900" y="3333750"/>
          <p14:tracePt t="45505" x="6575425" y="3351213"/>
          <p14:tracePt t="45511" x="6611938" y="3397250"/>
          <p14:tracePt t="45517" x="6630988" y="3406775"/>
          <p14:tracePt t="45527" x="6638925" y="3424238"/>
          <p14:tracePt t="45533" x="6657975" y="3451225"/>
          <p14:tracePt t="45543" x="6667500" y="3451225"/>
          <p14:tracePt t="45549" x="6684963" y="3497263"/>
          <p14:tracePt t="45560" x="6694488" y="3497263"/>
          <p14:tracePt t="45567" x="6694488" y="3506788"/>
          <p14:tracePt t="45575" x="6711950" y="3524250"/>
          <p14:tracePt t="45582" x="6721475" y="3543300"/>
          <p14:tracePt t="45591" x="6731000" y="3579813"/>
          <p14:tracePt t="45599" x="6740525" y="3579813"/>
          <p14:tracePt t="45606" x="6748463" y="3606800"/>
          <p14:tracePt t="45614" x="6767513" y="3625850"/>
          <p14:tracePt t="45625" x="6777038" y="3652838"/>
          <p14:tracePt t="45632" x="6777038" y="3662363"/>
          <p14:tracePt t="45637" x="6794500" y="3689350"/>
          <p14:tracePt t="45655" x="6804025" y="3698875"/>
          <p14:tracePt t="45712" x="6804025" y="3716338"/>
          <p14:tracePt t="45934" x="6804025" y="3725863"/>
          <p14:tracePt t="45944" x="6777038" y="3725863"/>
          <p14:tracePt t="45952" x="6748463" y="3735388"/>
          <p14:tracePt t="45960" x="6694488" y="3735388"/>
          <p14:tracePt t="45967" x="6684963" y="3735388"/>
          <p14:tracePt t="45974" x="6657975" y="3735388"/>
          <p14:tracePt t="45994" x="6638925" y="3735388"/>
          <p14:tracePt t="46007" x="6630988" y="3735388"/>
          <p14:tracePt t="46014" x="6611938" y="3735388"/>
          <p14:tracePt t="46057" x="6594475" y="3735388"/>
          <p14:tracePt t="46071" x="6584950" y="3743325"/>
          <p14:tracePt t="46079" x="6575425" y="3752850"/>
          <p14:tracePt t="46085" x="6565900" y="3752850"/>
          <p14:tracePt t="46101" x="6557963" y="3752850"/>
          <p14:tracePt t="46111" x="6529388" y="3752850"/>
          <p14:tracePt t="46119" x="6521450" y="3752850"/>
          <p14:tracePt t="46127" x="6502400" y="3762375"/>
          <p14:tracePt t="46134" x="6492875" y="3762375"/>
          <p14:tracePt t="46144" x="6483350" y="3762375"/>
          <p14:tracePt t="46150" x="6465888" y="3762375"/>
          <p14:tracePt t="46162" x="6438900" y="3762375"/>
          <p14:tracePt t="46165" x="6429375" y="3762375"/>
          <p14:tracePt t="46175" x="6410325" y="3779838"/>
          <p14:tracePt t="46190" x="6392863" y="3779838"/>
          <p14:tracePt t="46197" x="6383338" y="3779838"/>
          <p14:tracePt t="46207" x="6373813" y="3779838"/>
          <p14:tracePt t="46213" x="6373813" y="3789363"/>
          <p14:tracePt t="46223" x="6365875" y="3789363"/>
          <p14:tracePt t="46229" x="6356350" y="3789363"/>
          <p14:tracePt t="46238" x="6337300" y="3798888"/>
          <p14:tracePt t="46244" x="6329363" y="3798888"/>
          <p14:tracePt t="46256" x="6310313" y="3798888"/>
          <p14:tracePt t="46261" x="6300788" y="3808413"/>
          <p14:tracePt t="46270" x="6292850" y="3808413"/>
          <p14:tracePt t="46277" x="6283325" y="3808413"/>
          <p14:tracePt t="46286" x="6264275" y="3825875"/>
          <p14:tracePt t="46294" x="6256338" y="3825875"/>
          <p14:tracePt t="46303" x="6237288" y="3825875"/>
          <p14:tracePt t="46311" x="6227763" y="3835400"/>
          <p14:tracePt t="46320" x="6219825" y="3835400"/>
          <p14:tracePt t="46327" x="6210300" y="3844925"/>
          <p14:tracePt t="46334" x="6200775" y="3852863"/>
          <p14:tracePt t="46343" x="6191250" y="3862388"/>
          <p14:tracePt t="46349" x="6183313" y="3862388"/>
          <p14:tracePt t="46359" x="6173788" y="3871913"/>
          <p14:tracePt t="46364" x="6154738" y="3889375"/>
          <p14:tracePt t="46392" x="6137275" y="3908425"/>
          <p14:tracePt t="46406" x="6127750" y="3917950"/>
          <p14:tracePt t="46413" x="6110288" y="3927475"/>
          <p14:tracePt t="46423" x="6100763" y="3935413"/>
          <p14:tracePt t="46429" x="6091238" y="3954463"/>
          <p14:tracePt t="46437" x="6064250" y="3971925"/>
          <p14:tracePt t="46446" x="6045200" y="3981450"/>
          <p14:tracePt t="46456" x="6027738" y="4017963"/>
          <p14:tracePt t="46462" x="6018213" y="4027488"/>
          <p14:tracePt t="46473" x="6008688" y="4027488"/>
          <p14:tracePt t="46479" x="5991225" y="4044950"/>
          <p14:tracePt t="46486" x="5981700" y="4064000"/>
          <p14:tracePt t="46494" x="5972175" y="4081463"/>
          <p14:tracePt t="46513" x="5964238" y="4100513"/>
          <p14:tracePt t="46518" x="5964238" y="4110038"/>
          <p14:tracePt t="46527" x="5945188" y="4127500"/>
          <p14:tracePt t="46533" x="5935663" y="4146550"/>
          <p14:tracePt t="46544" x="5918200" y="4164013"/>
          <p14:tracePt t="46549" x="5908675" y="4183063"/>
          <p14:tracePt t="46559" x="5908675" y="4200525"/>
          <p14:tracePt t="46565" x="5881688" y="4219575"/>
          <p14:tracePt t="46575" x="5881688" y="4256088"/>
          <p14:tracePt t="46592" x="5872163" y="4283075"/>
          <p14:tracePt t="46597" x="5872163" y="4300538"/>
          <p14:tracePt t="46606" x="5862638" y="4319588"/>
          <p14:tracePt t="46612" x="5854700" y="4337050"/>
          <p14:tracePt t="46624" x="5854700" y="4373563"/>
          <p14:tracePt t="46629" x="5854700" y="4392613"/>
          <p14:tracePt t="46645" x="5854700" y="4419600"/>
          <p14:tracePt t="46655" x="5854700" y="4446588"/>
          <p14:tracePt t="46661" x="5854700" y="4465638"/>
          <p14:tracePt t="46672" x="5854700" y="4475163"/>
          <p14:tracePt t="46678" x="5854700" y="4502150"/>
          <p14:tracePt t="46685" x="5854700" y="4519613"/>
          <p14:tracePt t="46694" x="5854700" y="4529138"/>
          <p14:tracePt t="46703" x="5854700" y="4556125"/>
          <p14:tracePt t="46711" x="5854700" y="4575175"/>
          <p14:tracePt t="46718" x="5881688" y="4602163"/>
          <p14:tracePt t="46727" x="5891213" y="4621213"/>
          <p14:tracePt t="46735" x="5891213" y="4629150"/>
          <p14:tracePt t="46744" x="5918200" y="4657725"/>
          <p14:tracePt t="46749" x="5935663" y="4684713"/>
          <p14:tracePt t="46759" x="5935663" y="4694238"/>
          <p14:tracePt t="46765" x="5954713" y="4730750"/>
          <p14:tracePt t="46776" x="5972175" y="4767263"/>
          <p14:tracePt t="46781" x="5981700" y="4784725"/>
          <p14:tracePt t="46791" x="5991225" y="4794250"/>
          <p14:tracePt t="46797" x="6018213" y="4821238"/>
          <p14:tracePt t="46808" x="6027738" y="4840288"/>
          <p14:tracePt t="46813" x="6045200" y="4857750"/>
          <p14:tracePt t="46823" x="6073775" y="4903788"/>
          <p14:tracePt t="46829" x="6091238" y="4913313"/>
          <p14:tracePt t="46841" x="6110288" y="4922838"/>
          <p14:tracePt t="46845" x="6127750" y="4940300"/>
          <p14:tracePt t="46855" x="6154738" y="4959350"/>
          <p14:tracePt t="46861" x="6164263" y="4967288"/>
          <p14:tracePt t="46871" x="6210300" y="4995863"/>
          <p14:tracePt t="46877" x="6237288" y="5013325"/>
          <p14:tracePt t="46887" x="6256338" y="5032375"/>
          <p14:tracePt t="46894" x="6283325" y="5049838"/>
          <p14:tracePt t="46904" x="6319838" y="5059363"/>
          <p14:tracePt t="46911" x="6356350" y="5068888"/>
          <p14:tracePt t="46918" x="6392863" y="5086350"/>
          <p14:tracePt t="46926" x="6429375" y="5086350"/>
          <p14:tracePt t="46938" x="6465888" y="5122863"/>
          <p14:tracePt t="46944" x="6502400" y="5122863"/>
          <p14:tracePt t="46949" x="6529388" y="5141913"/>
          <p14:tracePt t="46958" x="6565900" y="5149850"/>
          <p14:tracePt t="46974" x="6594475" y="5149850"/>
          <p14:tracePt t="46981" x="6621463" y="5168900"/>
          <p14:tracePt t="46990" x="6667500" y="5178425"/>
          <p14:tracePt t="46997" x="6731000" y="5205413"/>
          <p14:tracePt t="47007" x="6748463" y="5205413"/>
          <p14:tracePt t="47013" x="6784975" y="5205413"/>
          <p14:tracePt t="47023" x="6813550" y="5205413"/>
          <p14:tracePt t="47029" x="6850063" y="5214938"/>
          <p14:tracePt t="47039" x="6867525" y="5214938"/>
          <p14:tracePt t="47055" x="6894513" y="5214938"/>
          <p14:tracePt t="47061" x="6913563" y="5214938"/>
          <p14:tracePt t="47071" x="6940550" y="5214938"/>
          <p14:tracePt t="47077" x="6977063" y="5214938"/>
          <p14:tracePt t="47088" x="7004050" y="5214938"/>
          <p14:tracePt t="47094" x="7040563" y="5214938"/>
          <p14:tracePt t="47102" x="7069138" y="5214938"/>
          <p14:tracePt t="47110" x="7123113" y="5214938"/>
          <p14:tracePt t="47117" x="7169150" y="5214938"/>
          <p14:tracePt t="47127" x="7205663" y="5214938"/>
          <p14:tracePt t="47134" x="7251700" y="5214938"/>
          <p14:tracePt t="47143" x="7278688" y="5214938"/>
          <p14:tracePt t="47149" x="7305675" y="5214938"/>
          <p14:tracePt t="47159" x="7315200" y="5214938"/>
          <p14:tracePt t="47164" x="7342188" y="5214938"/>
          <p14:tracePt t="47175" x="7361238" y="5214938"/>
          <p14:tracePt t="47180" x="7388225" y="5205413"/>
          <p14:tracePt t="47191" x="7434263" y="5195888"/>
          <p14:tracePt t="47197" x="7461250" y="5178425"/>
          <p14:tracePt t="47208" x="7480300" y="5178425"/>
          <p14:tracePt t="47213" x="7524750" y="5168900"/>
          <p14:tracePt t="47223" x="7543800" y="5159375"/>
          <p14:tracePt t="47229" x="7561263" y="5149850"/>
          <p14:tracePt t="47238" x="7589838" y="5122863"/>
          <p14:tracePt t="47245" x="7597775" y="5113338"/>
          <p14:tracePt t="47255" x="7626350" y="5095875"/>
          <p14:tracePt t="47261" x="7643813" y="5076825"/>
          <p14:tracePt t="47272" x="7662863" y="5059363"/>
          <p14:tracePt t="47278" x="7689850" y="5040313"/>
          <p14:tracePt t="47287" x="7716838" y="5013325"/>
          <p14:tracePt t="47293" x="7726363" y="5003800"/>
          <p14:tracePt t="47301" x="7753350" y="4976813"/>
          <p14:tracePt t="47309" x="7762875" y="4959350"/>
          <p14:tracePt t="47318" x="7780338" y="4922838"/>
          <p14:tracePt t="47326" x="7789863" y="4903788"/>
          <p14:tracePt t="47333" x="7799388" y="4884738"/>
          <p14:tracePt t="47342" x="7808913" y="4867275"/>
          <p14:tracePt t="47350" x="7816850" y="4840288"/>
          <p14:tracePt t="47361" x="7826375" y="4811713"/>
          <p14:tracePt t="47365" x="7835900" y="4794250"/>
          <p14:tracePt t="47375" x="7835900" y="4784725"/>
          <p14:tracePt t="47381" x="7845425" y="4757738"/>
          <p14:tracePt t="47392" x="7845425" y="4730750"/>
          <p14:tracePt t="47396" x="7862888" y="4694238"/>
          <p14:tracePt t="47407" x="7872413" y="4675188"/>
          <p14:tracePt t="47413" x="7872413" y="4648200"/>
          <p14:tracePt t="47425" x="7872413" y="4621213"/>
          <p14:tracePt t="47429" x="7872413" y="4575175"/>
          <p14:tracePt t="47439" x="7872413" y="4556125"/>
          <p14:tracePt t="47445" x="7872413" y="4529138"/>
          <p14:tracePt t="47459" x="7872413" y="4492625"/>
          <p14:tracePt t="47461" x="7872413" y="4475163"/>
          <p14:tracePt t="47472" x="7872413" y="4446588"/>
          <p14:tracePt t="47477" x="7872413" y="4410075"/>
          <p14:tracePt t="47490" x="7872413" y="4383088"/>
          <p14:tracePt t="47494" x="7872413" y="4373563"/>
          <p14:tracePt t="47502" x="7872413" y="4346575"/>
          <p14:tracePt t="47509" x="7872413" y="4319588"/>
          <p14:tracePt t="47518" x="7872413" y="4292600"/>
          <p14:tracePt t="47526" x="7872413" y="4264025"/>
          <p14:tracePt t="47533" x="7872413" y="4246563"/>
          <p14:tracePt t="47542" x="7872413" y="4219575"/>
          <p14:tracePt t="47550" x="7872413" y="4200525"/>
          <p14:tracePt t="47559" x="7872413" y="4183063"/>
          <p14:tracePt t="47566" x="7872413" y="4154488"/>
          <p14:tracePt t="47575" x="7872413" y="4137025"/>
          <p14:tracePt t="47580" x="7862888" y="4117975"/>
          <p14:tracePt t="47591" x="7845425" y="4081463"/>
          <p14:tracePt t="47597" x="7835900" y="4064000"/>
          <p14:tracePt t="47607" x="7835900" y="4044950"/>
          <p14:tracePt t="47613" x="7816850" y="4017963"/>
          <p14:tracePt t="47623" x="7808913" y="4008438"/>
          <p14:tracePt t="47628" x="7808913" y="3981450"/>
          <p14:tracePt t="47639" x="7789863" y="3963988"/>
          <p14:tracePt t="47645" x="7780338" y="3944938"/>
          <p14:tracePt t="47656" x="7762875" y="3917950"/>
          <p14:tracePt t="47662" x="7753350" y="3908425"/>
          <p14:tracePt t="47672" x="7753350" y="3898900"/>
          <p14:tracePt t="47677" x="7735888" y="3881438"/>
          <p14:tracePt t="47686" x="7726363" y="3862388"/>
          <p14:tracePt t="47693" x="7726363" y="3852863"/>
          <p14:tracePt t="47704" x="7716838" y="3844925"/>
          <p14:tracePt t="47710" x="7707313" y="3835400"/>
          <p14:tracePt t="47751" x="7699375" y="3825875"/>
          <p14:tracePt t="47761" x="7689850" y="3816350"/>
          <p14:tracePt t="47783" x="7662863" y="3816350"/>
          <p14:tracePt t="47793" x="7643813" y="3798888"/>
          <p14:tracePt t="47798" x="7597775" y="3789363"/>
          <p14:tracePt t="47809" x="7570788" y="3789363"/>
          <p14:tracePt t="47814" x="7516813" y="3752850"/>
          <p14:tracePt t="47825" x="7470775" y="3725863"/>
          <p14:tracePt t="47830" x="7434263" y="3716338"/>
          <p14:tracePt t="47842" x="7397750" y="3698875"/>
          <p14:tracePt t="47846" x="7370763" y="3689350"/>
          <p14:tracePt t="47856" x="7361238" y="3689350"/>
          <p14:tracePt t="47861" x="7324725" y="3662363"/>
          <p14:tracePt t="47872" x="7315200" y="3662363"/>
          <p14:tracePt t="47877" x="7288213" y="3652838"/>
          <p14:tracePt t="47887" x="7269163" y="3652838"/>
          <p14:tracePt t="47903" x="7242175" y="3652838"/>
          <p14:tracePt t="47909" x="7205663" y="3652838"/>
          <p14:tracePt t="47918" x="7142163" y="3633788"/>
          <p14:tracePt t="47925" x="7105650" y="3633788"/>
          <p14:tracePt t="47934" x="7040563" y="3633788"/>
          <p14:tracePt t="47944" x="6996113" y="3633788"/>
          <p14:tracePt t="47950" x="6940550" y="3633788"/>
          <p14:tracePt t="47959" x="6886575" y="3633788"/>
          <p14:tracePt t="47965" x="6850063" y="3633788"/>
          <p14:tracePt t="47975" x="6794500" y="3633788"/>
          <p14:tracePt t="47982" x="6748463" y="3633788"/>
          <p14:tracePt t="47991" x="6694488" y="3633788"/>
          <p14:tracePt t="47997" x="6657975" y="3633788"/>
          <p14:tracePt t="48007" x="6638925" y="3633788"/>
          <p14:tracePt t="48012" x="6630988" y="3633788"/>
          <p14:tracePt t="48023" x="6584950" y="3633788"/>
          <p14:tracePt t="48029" x="6548438" y="3633788"/>
          <p14:tracePt t="48040" x="6521450" y="3633788"/>
          <p14:tracePt t="48045" x="6511925" y="3633788"/>
          <p14:tracePt t="48057" x="6492875" y="3633788"/>
          <p14:tracePt t="48061" x="6475413" y="3633788"/>
          <p14:tracePt t="48072" x="6465888" y="3633788"/>
          <p14:tracePt t="48077" x="6438900" y="3633788"/>
          <p14:tracePt t="48087" x="6410325" y="3633788"/>
          <p14:tracePt t="48093" x="6383338" y="3652838"/>
          <p14:tracePt t="48102" x="6356350" y="3652838"/>
          <p14:tracePt t="48110" x="6329363" y="3662363"/>
          <p14:tracePt t="48117" x="6300788" y="3679825"/>
          <p14:tracePt t="48126" x="6264275" y="3698875"/>
          <p14:tracePt t="48133" x="6237288" y="3716338"/>
          <p14:tracePt t="48143" x="6210300" y="3725863"/>
          <p14:tracePt t="48150" x="6173788" y="3743325"/>
          <p14:tracePt t="48157" x="6137275" y="3752850"/>
          <p14:tracePt t="48166" x="6100763" y="3771900"/>
          <p14:tracePt t="48175" x="6081713" y="3789363"/>
          <p14:tracePt t="48183" x="6037263" y="3808413"/>
          <p14:tracePt t="48191" x="6018213" y="3816350"/>
          <p14:tracePt t="48198" x="5991225" y="3835400"/>
          <p14:tracePt t="48208" x="5972175" y="3852863"/>
          <p14:tracePt t="48213" x="5954713" y="3871913"/>
          <p14:tracePt t="48223" x="5935663" y="3898900"/>
          <p14:tracePt t="48229" x="5918200" y="3908425"/>
          <p14:tracePt t="48240" x="5899150" y="3917950"/>
          <p14:tracePt t="48255" x="5881688" y="3944938"/>
          <p14:tracePt t="48261" x="5872163" y="3954463"/>
          <p14:tracePt t="48274" x="5845175" y="3981450"/>
          <p14:tracePt t="48277" x="5835650" y="4000500"/>
          <p14:tracePt t="48286" x="5826125" y="4008438"/>
          <p14:tracePt t="48293" x="5808663" y="4027488"/>
          <p14:tracePt t="48306" x="5799138" y="4054475"/>
          <p14:tracePt t="48310" x="5789613" y="4064000"/>
          <p14:tracePt t="48318" x="5781675" y="4081463"/>
          <p14:tracePt t="48325" x="5772150" y="4110038"/>
          <p14:tracePt t="48333" x="5762625" y="4137025"/>
          <p14:tracePt t="48341" x="5753100" y="4137025"/>
          <p14:tracePt t="48350" x="5753100" y="4164013"/>
          <p14:tracePt t="48357" x="5735638" y="4183063"/>
          <p14:tracePt t="48366" x="5735638" y="4191000"/>
          <p14:tracePt t="48374" x="5735638" y="4210050"/>
          <p14:tracePt t="48382" x="5726113" y="4219575"/>
          <p14:tracePt t="48399" x="5726113" y="4237038"/>
          <p14:tracePt t="48407" x="5726113" y="4246563"/>
          <p14:tracePt t="48413" x="5726113" y="4256088"/>
          <p14:tracePt t="48423" x="5726113" y="4264025"/>
          <p14:tracePt t="48429" x="5708650" y="4283075"/>
          <p14:tracePt t="48440" x="5708650" y="4292600"/>
          <p14:tracePt t="48445" x="5708650" y="4310063"/>
          <p14:tracePt t="48456" x="5708650" y="4319588"/>
          <p14:tracePt t="48461" x="5708650" y="4329113"/>
          <p14:tracePt t="48471" x="5708650" y="4337050"/>
          <p14:tracePt t="48487" x="5708650" y="4356100"/>
          <p14:tracePt t="48493" x="5708650" y="4365625"/>
          <p14:tracePt t="48505" x="5708650" y="4383088"/>
          <p14:tracePt t="48509" x="5708650" y="4392613"/>
          <p14:tracePt t="48518" x="5708650" y="4419600"/>
          <p14:tracePt t="48524" x="5708650" y="4429125"/>
          <p14:tracePt t="48536" x="5708650" y="4438650"/>
          <p14:tracePt t="48543" x="5708650" y="4465638"/>
          <p14:tracePt t="48549" x="5708650" y="4483100"/>
          <p14:tracePt t="48557" x="5708650" y="4492625"/>
          <p14:tracePt t="48566" x="5708650" y="4519613"/>
          <p14:tracePt t="48573" x="5708650" y="4538663"/>
          <p14:tracePt t="48583" x="5708650" y="4548188"/>
          <p14:tracePt t="48590" x="5716588" y="4575175"/>
          <p14:tracePt t="48601" x="5726113" y="4592638"/>
          <p14:tracePt t="48606" x="5735638" y="4611688"/>
          <p14:tracePt t="48613" x="5745163" y="4638675"/>
          <p14:tracePt t="48622" x="5753100" y="4648200"/>
          <p14:tracePt t="48630" x="5762625" y="4675188"/>
          <p14:tracePt t="48639" x="5772150" y="4694238"/>
          <p14:tracePt t="48645" x="5789613" y="4711700"/>
          <p14:tracePt t="48656" x="5826125" y="4757738"/>
          <p14:tracePt t="48661" x="5845175" y="4784725"/>
          <p14:tracePt t="48671" x="5862638" y="4803775"/>
          <p14:tracePt t="48677" x="5881688" y="4830763"/>
          <p14:tracePt t="48690" x="5908675" y="4848225"/>
          <p14:tracePt t="48693" x="5908675" y="4857750"/>
          <p14:tracePt t="48703" x="5927725" y="4867275"/>
          <p14:tracePt t="48709" x="5964238" y="4903788"/>
          <p14:tracePt t="48718" x="5991225" y="4913313"/>
          <p14:tracePt t="48725" x="6018213" y="4930775"/>
          <p14:tracePt t="48735" x="6054725" y="4949825"/>
          <p14:tracePt t="48741" x="6110288" y="4967288"/>
          <p14:tracePt t="48751" x="6154738" y="5003800"/>
          <p14:tracePt t="48757" x="6200775" y="5022850"/>
          <p14:tracePt t="48765" x="6264275" y="5032375"/>
          <p14:tracePt t="48774" x="6329363" y="5076825"/>
          <p14:tracePt t="48782" x="6383338" y="5095875"/>
          <p14:tracePt t="48792" x="6429375" y="5105400"/>
          <p14:tracePt t="48798" x="6475413" y="5132388"/>
          <p14:tracePt t="48807" x="6502400" y="5141913"/>
          <p14:tracePt t="48814" x="6565900" y="5168900"/>
          <p14:tracePt t="48823" x="6575425" y="5168900"/>
          <p14:tracePt t="48829" x="6594475" y="5178425"/>
          <p14:tracePt t="48839" x="6630988" y="5178425"/>
          <p14:tracePt t="48844" x="6667500" y="5195888"/>
          <p14:tracePt t="48857" x="6704013" y="5195888"/>
          <p14:tracePt t="48860" x="6740525" y="5205413"/>
          <p14:tracePt t="48871" x="6784975" y="5205413"/>
          <p14:tracePt t="48877" x="6821488" y="5205413"/>
          <p14:tracePt t="48889" x="6886575" y="5232400"/>
          <p14:tracePt t="48894" x="6940550" y="5232400"/>
          <p14:tracePt t="48903" x="6996113" y="5241925"/>
          <p14:tracePt t="48909" x="7040563" y="5241925"/>
          <p14:tracePt t="48919" x="7077075" y="5241925"/>
          <p14:tracePt t="48926" x="7123113" y="5241925"/>
          <p14:tracePt t="48935" x="7159625" y="5241925"/>
          <p14:tracePt t="48941" x="7186613" y="5241925"/>
          <p14:tracePt t="48950" x="7232650" y="5241925"/>
          <p14:tracePt t="48959" x="7269163" y="5241925"/>
          <p14:tracePt t="48965" x="7315200" y="5241925"/>
          <p14:tracePt t="48973" x="7342188" y="5241925"/>
          <p14:tracePt t="48981" x="7361238" y="5241925"/>
          <p14:tracePt t="48992" x="7397750" y="5241925"/>
          <p14:tracePt t="48997" x="7434263" y="5241925"/>
          <p14:tracePt t="49006" x="7461250" y="5241925"/>
          <p14:tracePt t="49015" x="7488238" y="5241925"/>
          <p14:tracePt t="49024" x="7507288" y="5232400"/>
          <p14:tracePt t="49029" x="7553325" y="5232400"/>
          <p14:tracePt t="49040" x="7580313" y="5214938"/>
          <p14:tracePt t="49045" x="7607300" y="5195888"/>
          <p14:tracePt t="49055" x="7653338" y="5178425"/>
          <p14:tracePt t="49061" x="7680325" y="5168900"/>
          <p14:tracePt t="49074" x="7726363" y="5132388"/>
          <p14:tracePt t="49077" x="7762875" y="5113338"/>
          <p14:tracePt t="49089" x="7780338" y="5105400"/>
          <p14:tracePt t="49093" x="7808913" y="5076825"/>
          <p14:tracePt t="49104" x="7826375" y="5049838"/>
          <p14:tracePt t="49109" x="7835900" y="5049838"/>
          <p14:tracePt t="49122" x="7862888" y="5022850"/>
          <p14:tracePt t="49126" x="7881938" y="4995863"/>
          <p14:tracePt t="49135" x="7908925" y="4976813"/>
          <p14:tracePt t="49141" x="7908925" y="4959350"/>
          <p14:tracePt t="49153" x="7935913" y="4903788"/>
          <p14:tracePt t="49159" x="7935913" y="4884738"/>
          <p14:tracePt t="49165" x="7962900" y="4857750"/>
          <p14:tracePt t="49173" x="7962900" y="4821238"/>
          <p14:tracePt t="49181" x="7962900" y="4794250"/>
          <p14:tracePt t="49190" x="7962900" y="4767263"/>
          <p14:tracePt t="49197" x="7972425" y="4757738"/>
          <p14:tracePt t="49205" x="7972425" y="4711700"/>
          <p14:tracePt t="49214" x="7972425" y="4694238"/>
          <p14:tracePt t="49223" x="7972425" y="4675188"/>
          <p14:tracePt t="49232" x="7972425" y="4648200"/>
          <p14:tracePt t="49239" x="7972425" y="4621213"/>
          <p14:tracePt t="49245" x="7972425" y="4584700"/>
          <p14:tracePt t="49255" x="7972425" y="4556125"/>
          <p14:tracePt t="49261" x="7972425" y="4502150"/>
          <p14:tracePt t="49270" x="7972425" y="4475163"/>
          <p14:tracePt t="49277" x="7972425" y="4465638"/>
          <p14:tracePt t="49289" x="7972425" y="4438650"/>
          <p14:tracePt t="49293" x="7962900" y="4419600"/>
          <p14:tracePt t="49303" x="7954963" y="4402138"/>
          <p14:tracePt t="49309" x="7954963" y="4392613"/>
          <p14:tracePt t="49319" x="7935913" y="4365625"/>
          <p14:tracePt t="49335" x="7935913" y="4346575"/>
          <p14:tracePt t="49340" x="7935913" y="4337050"/>
          <p14:tracePt t="49355" x="7918450" y="4319588"/>
          <p14:tracePt t="49358" x="7918450" y="4310063"/>
          <p14:tracePt t="49373" x="7908925" y="4292600"/>
          <p14:tracePt t="49382" x="7889875" y="4273550"/>
          <p14:tracePt t="49391" x="7881938" y="4256088"/>
          <p14:tracePt t="49405" x="7853363" y="4237038"/>
          <p14:tracePt t="49417" x="7853363" y="4227513"/>
          <p14:tracePt t="49423" x="7835900" y="4210050"/>
          <p14:tracePt t="49430" x="7826375" y="4200525"/>
          <p14:tracePt t="49440" x="7808913" y="4173538"/>
          <p14:tracePt t="49454" x="7799388" y="4164013"/>
          <p14:tracePt t="49461" x="7780338" y="4164013"/>
          <p14:tracePt t="49470" x="7772400" y="4154488"/>
          <p14:tracePt t="49478" x="7753350" y="4146550"/>
          <p14:tracePt t="49493" x="7753350" y="4137025"/>
          <p14:tracePt t="49502" x="7743825" y="4127500"/>
          <p14:tracePt t="49510" x="7726363" y="4117975"/>
          <p14:tracePt t="49518" x="7707313" y="4110038"/>
          <p14:tracePt t="49525" x="7689850" y="4100513"/>
          <p14:tracePt t="49535" x="7643813" y="4081463"/>
          <p14:tracePt t="49541" x="7616825" y="4054475"/>
          <p14:tracePt t="49551" x="7553325" y="4037013"/>
          <p14:tracePt t="49558" x="7516813" y="4027488"/>
          <p14:tracePt t="49568" x="7434263" y="3981450"/>
          <p14:tracePt t="49573" x="7378700" y="3981450"/>
          <p14:tracePt t="49585" x="7342188" y="3963988"/>
          <p14:tracePt t="49592" x="7305675" y="3963988"/>
          <p14:tracePt t="49601" x="7288213" y="3954463"/>
          <p14:tracePt t="49606" x="7269163" y="3954463"/>
          <p14:tracePt t="49615" x="7232650" y="3935413"/>
          <p14:tracePt t="49631" x="7223125" y="3935413"/>
          <p14:tracePt t="49642" x="7205663" y="3935413"/>
          <p14:tracePt t="49648" x="7178675" y="3935413"/>
          <p14:tracePt t="49656" x="7142163" y="3935413"/>
          <p14:tracePt t="49662" x="7113588" y="3935413"/>
          <p14:tracePt t="49672" x="7077075" y="3935413"/>
          <p14:tracePt t="49677" x="7023100" y="3935413"/>
          <p14:tracePt t="49686" x="6996113" y="3935413"/>
          <p14:tracePt t="49693" x="6950075" y="3935413"/>
          <p14:tracePt t="49703" x="6923088" y="3935413"/>
          <p14:tracePt t="49708" x="6894513" y="3935413"/>
          <p14:tracePt t="49718" x="6858000" y="3935413"/>
          <p14:tracePt t="5124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89EBABC-6AAD-49C9-A5F9-B1991D1A4B10}"/>
              </a:ext>
            </a:extLst>
          </p:cNvPr>
          <p:cNvSpPr txBox="1"/>
          <p:nvPr/>
        </p:nvSpPr>
        <p:spPr>
          <a:xfrm>
            <a:off x="40640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6 700 - 200 =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B1F74B2-F1C5-4150-BAA9-BAAB775F6E15}"/>
              </a:ext>
            </a:extLst>
          </p:cNvPr>
          <p:cNvSpPr txBox="1"/>
          <p:nvPr/>
        </p:nvSpPr>
        <p:spPr>
          <a:xfrm>
            <a:off x="391160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6 </a:t>
            </a:r>
            <a:r>
              <a:rPr lang="sl-SI" sz="3200" b="1" dirty="0">
                <a:solidFill>
                  <a:srgbClr val="FFFF00"/>
                </a:solidFill>
              </a:rPr>
              <a:t>700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200</a:t>
            </a:r>
            <a:r>
              <a:rPr lang="sl-SI" sz="3200" b="1" dirty="0"/>
              <a:t> =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E7ED5F2-2CB0-4F4B-946C-844ACC03C9B9}"/>
              </a:ext>
            </a:extLst>
          </p:cNvPr>
          <p:cNvSpPr txBox="1"/>
          <p:nvPr/>
        </p:nvSpPr>
        <p:spPr>
          <a:xfrm>
            <a:off x="7223760" y="65024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6 </a:t>
            </a:r>
            <a:r>
              <a:rPr lang="sl-SI" sz="3200" b="1" dirty="0">
                <a:solidFill>
                  <a:srgbClr val="FFFF00"/>
                </a:solidFill>
              </a:rPr>
              <a:t>500</a:t>
            </a:r>
          </a:p>
        </p:txBody>
      </p:sp>
      <p:sp>
        <p:nvSpPr>
          <p:cNvPr id="5" name="Puščica: desno 4">
            <a:extLst>
              <a:ext uri="{FF2B5EF4-FFF2-40B4-BE49-F238E27FC236}">
                <a16:creationId xmlns:a16="http://schemas.microsoft.com/office/drawing/2014/main" id="{C973D301-60A2-4C5C-8158-D9C4FD3F6F94}"/>
              </a:ext>
            </a:extLst>
          </p:cNvPr>
          <p:cNvSpPr/>
          <p:nvPr/>
        </p:nvSpPr>
        <p:spPr>
          <a:xfrm>
            <a:off x="3185160" y="834820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FD73D3A0-CE34-44A4-BB5A-B9838A6E8CE1}"/>
              </a:ext>
            </a:extLst>
          </p:cNvPr>
          <p:cNvSpPr/>
          <p:nvPr/>
        </p:nvSpPr>
        <p:spPr>
          <a:xfrm>
            <a:off x="6619240" y="834820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B05C1461-D592-4A5F-9A81-14BA262E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82" y="172085"/>
            <a:ext cx="27336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19B430-F9FC-4469-87B0-9850CC824FE1}"/>
              </a:ext>
            </a:extLst>
          </p:cNvPr>
          <p:cNvSpPr txBox="1"/>
          <p:nvPr/>
        </p:nvSpPr>
        <p:spPr>
          <a:xfrm>
            <a:off x="406400" y="141959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 </a:t>
            </a:r>
            <a:r>
              <a:rPr lang="sl-SI" sz="3200" b="1" dirty="0">
                <a:solidFill>
                  <a:srgbClr val="FFFF00"/>
                </a:solidFill>
              </a:rPr>
              <a:t>400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200</a:t>
            </a:r>
            <a:r>
              <a:rPr lang="sl-SI" sz="3200" b="1" dirty="0"/>
              <a:t> =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3ED1ABB-9006-43F7-8B0D-A6D4B1012454}"/>
              </a:ext>
            </a:extLst>
          </p:cNvPr>
          <p:cNvSpPr txBox="1"/>
          <p:nvPr/>
        </p:nvSpPr>
        <p:spPr>
          <a:xfrm>
            <a:off x="411480" y="211328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9</a:t>
            </a:r>
            <a:r>
              <a:rPr lang="sl-SI" sz="3200" b="1" dirty="0">
                <a:solidFill>
                  <a:srgbClr val="FFFF00"/>
                </a:solidFill>
              </a:rPr>
              <a:t> 500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500</a:t>
            </a:r>
            <a:r>
              <a:rPr lang="sl-SI" sz="3200" b="1" dirty="0"/>
              <a:t> =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6F57FEC-A87A-469F-AA1E-928F46D9325C}"/>
              </a:ext>
            </a:extLst>
          </p:cNvPr>
          <p:cNvSpPr txBox="1"/>
          <p:nvPr/>
        </p:nvSpPr>
        <p:spPr>
          <a:xfrm>
            <a:off x="3185160" y="138626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5 </a:t>
            </a:r>
            <a:r>
              <a:rPr lang="sl-SI" sz="3200" b="1" dirty="0">
                <a:solidFill>
                  <a:srgbClr val="FFFF00"/>
                </a:solidFill>
              </a:rPr>
              <a:t>200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631BC20-7918-4AA7-9F74-613C9A9D8690}"/>
              </a:ext>
            </a:extLst>
          </p:cNvPr>
          <p:cNvSpPr txBox="1"/>
          <p:nvPr/>
        </p:nvSpPr>
        <p:spPr>
          <a:xfrm>
            <a:off x="3103721" y="212229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9 </a:t>
            </a:r>
            <a:r>
              <a:rPr lang="sl-SI" sz="3200" b="1" dirty="0">
                <a:solidFill>
                  <a:srgbClr val="FFFF00"/>
                </a:solidFill>
              </a:rPr>
              <a:t>000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6CA2656-B03F-45C3-9614-526D8DEC9C3E}"/>
              </a:ext>
            </a:extLst>
          </p:cNvPr>
          <p:cNvSpPr txBox="1"/>
          <p:nvPr/>
        </p:nvSpPr>
        <p:spPr>
          <a:xfrm>
            <a:off x="406400" y="305816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2 050 - 20 =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887A2C4-53D0-4A8B-932F-C70244740027}"/>
              </a:ext>
            </a:extLst>
          </p:cNvPr>
          <p:cNvSpPr txBox="1"/>
          <p:nvPr/>
        </p:nvSpPr>
        <p:spPr>
          <a:xfrm>
            <a:off x="406400" y="399403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1 0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= 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D80A623-AD64-49D0-85B6-EC6983F5C7A3}"/>
              </a:ext>
            </a:extLst>
          </p:cNvPr>
          <p:cNvSpPr txBox="1"/>
          <p:nvPr/>
        </p:nvSpPr>
        <p:spPr>
          <a:xfrm>
            <a:off x="383699" y="4917945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3 6</a:t>
            </a:r>
            <a:r>
              <a:rPr lang="sl-SI" sz="3200" b="1" dirty="0">
                <a:solidFill>
                  <a:srgbClr val="FFFF00"/>
                </a:solidFill>
              </a:rPr>
              <a:t>20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20</a:t>
            </a:r>
            <a:r>
              <a:rPr lang="sl-SI" sz="3200" b="1" dirty="0"/>
              <a:t> = </a:t>
            </a:r>
          </a:p>
        </p:txBody>
      </p:sp>
      <p:sp>
        <p:nvSpPr>
          <p:cNvPr id="15" name="Puščica: desno 14">
            <a:extLst>
              <a:ext uri="{FF2B5EF4-FFF2-40B4-BE49-F238E27FC236}">
                <a16:creationId xmlns:a16="http://schemas.microsoft.com/office/drawing/2014/main" id="{D6A2A1FB-9030-49E6-A8C6-DD01A5CD5A53}"/>
              </a:ext>
            </a:extLst>
          </p:cNvPr>
          <p:cNvSpPr/>
          <p:nvPr/>
        </p:nvSpPr>
        <p:spPr>
          <a:xfrm>
            <a:off x="6299200" y="3247545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uščica: desno 15">
            <a:extLst>
              <a:ext uri="{FF2B5EF4-FFF2-40B4-BE49-F238E27FC236}">
                <a16:creationId xmlns:a16="http://schemas.microsoft.com/office/drawing/2014/main" id="{06384869-4E39-497E-AB17-2B99E68F70B8}"/>
              </a:ext>
            </a:extLst>
          </p:cNvPr>
          <p:cNvSpPr/>
          <p:nvPr/>
        </p:nvSpPr>
        <p:spPr>
          <a:xfrm>
            <a:off x="3007360" y="3247545"/>
            <a:ext cx="640080" cy="215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2B91B4C-52AD-4FA4-85C8-89823157D576}"/>
              </a:ext>
            </a:extLst>
          </p:cNvPr>
          <p:cNvSpPr txBox="1"/>
          <p:nvPr/>
        </p:nvSpPr>
        <p:spPr>
          <a:xfrm>
            <a:off x="3672681" y="3046850"/>
            <a:ext cx="309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2 0</a:t>
            </a:r>
            <a:r>
              <a:rPr lang="sl-SI" sz="3200" b="1" dirty="0">
                <a:solidFill>
                  <a:srgbClr val="FFFF00"/>
                </a:solidFill>
              </a:rPr>
              <a:t>50</a:t>
            </a:r>
            <a:r>
              <a:rPr lang="sl-SI" sz="3200" b="1" dirty="0"/>
              <a:t> - </a:t>
            </a:r>
            <a:r>
              <a:rPr lang="sl-SI" sz="3200" b="1" dirty="0">
                <a:solidFill>
                  <a:srgbClr val="FFFF00"/>
                </a:solidFill>
              </a:rPr>
              <a:t>20</a:t>
            </a:r>
            <a:r>
              <a:rPr lang="sl-SI" sz="3200" b="1" dirty="0"/>
              <a:t> = 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069E3234-6B7B-49F2-A722-879D0F969094}"/>
              </a:ext>
            </a:extLst>
          </p:cNvPr>
          <p:cNvSpPr txBox="1"/>
          <p:nvPr/>
        </p:nvSpPr>
        <p:spPr>
          <a:xfrm>
            <a:off x="7010400" y="3058160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2 03</a:t>
            </a:r>
            <a:r>
              <a:rPr lang="sl-SI" sz="3200" b="1" dirty="0">
                <a:solidFill>
                  <a:srgbClr val="FFFF00"/>
                </a:solidFill>
              </a:rPr>
              <a:t>0</a:t>
            </a:r>
            <a:endParaRPr lang="sl-SI" sz="3200" b="1" dirty="0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D4CC3D47-80BF-418A-9A66-66651181B230}"/>
              </a:ext>
            </a:extLst>
          </p:cNvPr>
          <p:cNvSpPr txBox="1"/>
          <p:nvPr/>
        </p:nvSpPr>
        <p:spPr>
          <a:xfrm>
            <a:off x="2948940" y="3964008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1 </a:t>
            </a:r>
            <a:r>
              <a:rPr lang="sl-SI" sz="3200" b="1" dirty="0">
                <a:solidFill>
                  <a:srgbClr val="FFFF00"/>
                </a:solidFill>
              </a:rPr>
              <a:t>000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1633B036-8DCD-49C3-8B37-15EA41EE6728}"/>
              </a:ext>
            </a:extLst>
          </p:cNvPr>
          <p:cNvSpPr txBox="1"/>
          <p:nvPr/>
        </p:nvSpPr>
        <p:spPr>
          <a:xfrm>
            <a:off x="2806700" y="4906635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3 6</a:t>
            </a:r>
            <a:r>
              <a:rPr lang="sl-SI" sz="3200" b="1" dirty="0">
                <a:solidFill>
                  <a:srgbClr val="FFFF00"/>
                </a:solidFill>
              </a:rPr>
              <a:t>00</a:t>
            </a:r>
            <a:endParaRPr lang="sl-SI" sz="3200" b="1" dirty="0"/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97704AEA-CA99-4500-AA52-CC64BF860D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18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71"/>
    </mc:Choice>
    <mc:Fallback>
      <p:transition spd="slow" advTm="12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78648631-D1B4-45CE-B16F-83568952A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r="22663"/>
          <a:stretch/>
        </p:blipFill>
        <p:spPr bwMode="auto">
          <a:xfrm>
            <a:off x="193040" y="182245"/>
            <a:ext cx="108712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BD7ADD4-ACC2-4822-8CE5-3CE4FE4FE0B4}"/>
              </a:ext>
            </a:extLst>
          </p:cNvPr>
          <p:cNvSpPr txBox="1"/>
          <p:nvPr/>
        </p:nvSpPr>
        <p:spPr>
          <a:xfrm>
            <a:off x="1178560" y="0"/>
            <a:ext cx="10444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rgbClr val="FF0000"/>
                </a:solidFill>
              </a:rPr>
              <a:t>SEŠTEVAMO IN ODŠTEVAMO ŠTEVILA DO 10 000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ED7A32D-F77A-4CF2-AFC9-FA258EC61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16" r="29725" b="19009"/>
          <a:stretch/>
        </p:blipFill>
        <p:spPr>
          <a:xfrm>
            <a:off x="1290320" y="1323439"/>
            <a:ext cx="5273040" cy="27533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5AD3CC7-6663-450F-8369-A8F05D7F3F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23" r="30326" b="18240"/>
          <a:stretch/>
        </p:blipFill>
        <p:spPr>
          <a:xfrm>
            <a:off x="6563360" y="3619468"/>
            <a:ext cx="4897120" cy="2895468"/>
          </a:xfrm>
          <a:prstGeom prst="rect">
            <a:avLst/>
          </a:prstGeom>
        </p:spPr>
      </p:pic>
      <p:sp>
        <p:nvSpPr>
          <p:cNvPr id="8" name="Val 7">
            <a:extLst>
              <a:ext uri="{FF2B5EF4-FFF2-40B4-BE49-F238E27FC236}">
                <a16:creationId xmlns:a16="http://schemas.microsoft.com/office/drawing/2014/main" id="{3656CEA1-77AC-4640-80E1-75575D0E67C6}"/>
              </a:ext>
            </a:extLst>
          </p:cNvPr>
          <p:cNvSpPr/>
          <p:nvPr/>
        </p:nvSpPr>
        <p:spPr>
          <a:xfrm>
            <a:off x="467360" y="5288478"/>
            <a:ext cx="4206240" cy="130048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i="1" dirty="0"/>
              <a:t>DZ, str. 66 - 69</a:t>
            </a:r>
          </a:p>
        </p:txBody>
      </p:sp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94DE3972-963D-4E49-9537-CF62BEC16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07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87"/>
    </mc:Choice>
    <mc:Fallback>
      <p:transition spd="slow" advTm="2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2|14.7|4.5|10.5|6.4|11.8|4.2|19|10.8|19.6|4.9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5|12.7|6.1|13|2.8|13.3|9.9|4.5|9.1|6.9|10.1|4.5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2|1.3|3.1"/>
</p:tagLst>
</file>

<file path=ppt/theme/theme1.xml><?xml version="1.0" encoding="utf-8"?>
<a:theme xmlns:a="http://schemas.openxmlformats.org/drawingml/2006/main" name="Rezina">
  <a:themeElements>
    <a:clrScheme name="Vijoličn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</TotalTime>
  <Words>125</Words>
  <Application>Microsoft Office PowerPoint</Application>
  <PresentationFormat>Širokozaslonsko</PresentationFormat>
  <Paragraphs>32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Rezina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sdajc</dc:creator>
  <cp:lastModifiedBy>sdajc</cp:lastModifiedBy>
  <cp:revision>7</cp:revision>
  <dcterms:created xsi:type="dcterms:W3CDTF">2022-01-29T21:54:15Z</dcterms:created>
  <dcterms:modified xsi:type="dcterms:W3CDTF">2022-01-29T22:46:55Z</dcterms:modified>
</cp:coreProperties>
</file>