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828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23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46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474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41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675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059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16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040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04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0A79-FD1D-4A74-B8EB-584E94EF483A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5EEB-861F-41AB-8CDF-26E2DC0A17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45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l-SI" dirty="0" smtClean="0"/>
              <a:t>MANDALA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l-SI" dirty="0" smtClean="0"/>
              <a:t>POSLUŠAJ NAVODILO, NATO POJDI VEM IN USTVARI SVOJO MANDALO IZ LISTKOV, KAMENČKOV, SADEŽEV,….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202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POSLUŠAJ POSNETEK</a:t>
            </a:r>
            <a:endParaRPr lang="sl-SI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3300" y="2343150"/>
            <a:ext cx="609600" cy="609600"/>
          </a:xfrm>
          <a:prstGeom prst="rect">
            <a:avLst/>
          </a:prstGeom>
        </p:spPr>
      </p:pic>
      <p:pic>
        <p:nvPicPr>
          <p:cNvPr id="5122" name="Picture 2" descr="Beautiful land art mandala made from natural materials - great way to  explore concepts of symmetry | Nature mandala, Environmental art, Land ar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781409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1026" name="Picture 2" descr="Mandala Zlata Harmonija | Mandala 4 you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685800"/>
            <a:ext cx="8963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7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210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2050" name="Picture 2" descr="Mandala | Nature collage, Nature mandala, Land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981075"/>
            <a:ext cx="6927850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4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575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3074" name="Picture 2" descr="Natur-Mandala &amp; # 39; s | Umweltkunst, Landeskunst, Natur kun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6" y="1171575"/>
            <a:ext cx="3465512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0+ Natural mandalas ideas | nature mandala, mandala, natur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019176"/>
            <a:ext cx="5045611" cy="51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4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098" name="Picture 2" descr="Mindful Nature Mandalas: A Restorative Practice | Healing Ic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752600"/>
            <a:ext cx="4117401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Nature Mandalas | Mrs Tam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2" name="Picture 6" descr="The Art of Nature Mandalas | The Muse in the Mi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7674"/>
            <a:ext cx="431482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6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ZDAJ PA HITRO VEN IN UŽIVAJ SAM ALI POVABI ŠE KOGA!</a:t>
            </a:r>
            <a:endParaRPr lang="sl-SI" dirty="0"/>
          </a:p>
        </p:txBody>
      </p:sp>
      <p:pic>
        <p:nvPicPr>
          <p:cNvPr id="6146" name="Picture 2" descr="Natur Mandala #nature #mandala #outdoor #kids #austria #loweraustria  #weinviertel #niederösterreich - a photo on Flickri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825625"/>
            <a:ext cx="6509544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</Words>
  <Application>Microsoft Office PowerPoint</Application>
  <PresentationFormat>Širokozaslonsko</PresentationFormat>
  <Paragraphs>4</Paragraphs>
  <Slides>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MANDALA</vt:lpstr>
      <vt:lpstr>POSLUŠAJ POSNETEK</vt:lpstr>
      <vt:lpstr>PowerPointova predstavitev</vt:lpstr>
      <vt:lpstr>PowerPointova predstavitev</vt:lpstr>
      <vt:lpstr>PowerPointova predstavitev</vt:lpstr>
      <vt:lpstr>PowerPointova predstavitev</vt:lpstr>
      <vt:lpstr>ZDAJ PA HITRO VEN IN UŽIVAJ SAM ALI POVABI ŠE KOGA!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MANDALA</dc:title>
  <dc:creator>ucitelj</dc:creator>
  <cp:lastModifiedBy>ucitelj</cp:lastModifiedBy>
  <cp:revision>6</cp:revision>
  <dcterms:created xsi:type="dcterms:W3CDTF">2020-11-09T11:50:43Z</dcterms:created>
  <dcterms:modified xsi:type="dcterms:W3CDTF">2020-11-09T12:32:47Z</dcterms:modified>
</cp:coreProperties>
</file>