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Action1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1"/>
  </p:notesMasterIdLst>
  <p:sldIdLst>
    <p:sldId id="256" r:id="rId2"/>
    <p:sldId id="257" r:id="rId3"/>
    <p:sldId id="310" r:id="rId4"/>
    <p:sldId id="258" r:id="rId5"/>
    <p:sldId id="260" r:id="rId6"/>
    <p:sldId id="312" r:id="rId7"/>
    <p:sldId id="313" r:id="rId8"/>
    <p:sldId id="311" r:id="rId9"/>
    <p:sldId id="314" r:id="rId10"/>
  </p:sldIdLst>
  <p:sldSz cx="9144000" cy="5143500" type="screen16x9"/>
  <p:notesSz cx="6858000" cy="9144000"/>
  <p:embeddedFontLst>
    <p:embeddedFont>
      <p:font typeface="Chelsea Market" panose="020B0604020202020204" charset="0"/>
      <p:regular r:id="rId12"/>
    </p:embeddedFont>
    <p:embeddedFont>
      <p:font typeface="Archivo" panose="020B0604020202020204" charset="-18"/>
      <p:regular r:id="rId13"/>
      <p:bold r:id="rId14"/>
      <p:italic r:id="rId15"/>
      <p:boldItalic r:id="rId16"/>
    </p:embeddedFont>
    <p:embeddedFont>
      <p:font typeface="Signika Negative Light" panose="020B0604020202020204" charset="0"/>
      <p:regular r:id="rId17"/>
      <p:bold r:id="rId18"/>
    </p:embeddedFont>
    <p:embeddedFont>
      <p:font typeface="Paytone One" panose="020B0604020202020204" charset="-18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890BD67-6C88-4C2E-9ABB-B23D1434AF7D}">
  <a:tblStyle styleId="{E890BD67-6C88-4C2E-9ABB-B23D1434AF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-36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01-21T10:26:29.367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act:action type="add" startTime="36474">
    <iact:property name="dataType"/>
    <iact:actionData xml:id="d0">
      <inkml:trace xmlns:inkml="http://www.w3.org/2003/InkML" xml:id="stk0" contextRef="#ctx0" brushRef="#br0">4638 5665 0</inkml:trace>
    </iact:actionData>
  </iact:action>
  <iact:action type="add" startTime="37437">
    <iact:property name="dataType"/>
    <iact:actionData xml:id="d1">
      <inkml:trace xmlns:inkml="http://www.w3.org/2003/InkML" xml:id="stk1" contextRef="#ctx0" brushRef="#br0">5328 8657 0,'0'18'57,"18"0"-55,-18-1 18,0 1-17,0 53 37,0 17-37,-18-52-1,-17 52 37,17 19-37</inkml:trace>
    </iact:actionData>
  </iact:action>
  <iact:action type="add" startTime="38457">
    <iact:property name="dataType"/>
    <iact:actionData xml:id="d2">
      <inkml:trace xmlns:inkml="http://www.w3.org/2003/InkML" xml:id="stk2" contextRef="#ctx0" brushRef="#br0">8461 3027 0,'0'18'94,"0"35"-91,0-35-2,0 17 32,0 18-31,0 0 35,0-17-34</inkml:trace>
    </iact:actionData>
  </iact:action>
  <iact:action type="add" startTime="39463">
    <iact:property name="dataType"/>
    <iact:actionData xml:id="d3">
      <inkml:trace xmlns:inkml="http://www.w3.org/2003/InkML" xml:id="stk3" contextRef="#ctx0" brushRef="#br0">10443 5046 0,'18'0'69,"-18"17"-28,0 19-39,0-1 34,0 1-34,0-19 19</inkml:trace>
    </iact:actionData>
  </iact:action>
  <iact:action type="add" startTime="49405">
    <iact:property name="dataType"/>
    <iact:actionData xml:id="d4">
      <inkml:trace xmlns:inkml="http://www.w3.org/2003/InkML" xml:id="stk4" contextRef="#ctx0" brushRef="#br0">8337 9242 0,'0'70'147,"0"1"-145,0-53 38,0 0-38</inkml:trace>
    </iact:actionData>
  </iact:action>
  <iact:action type="add" startTime="50409">
    <iact:property name="dataType"/>
    <iact:actionData xml:id="d5">
      <inkml:trace xmlns:inkml="http://www.w3.org/2003/InkML" xml:id="stk5" contextRef="#ctx0" brushRef="#br0">11470 7630 0,'0'54'40,"0"-19"-37,0 0 33,0-17-34</inkml:trace>
    </iact:actionData>
  </iact:action>
  <iact:action type="add" startTime="51443">
    <iact:property name="dataType"/>
    <iact:actionData xml:id="d6">
      <inkml:trace xmlns:inkml="http://www.w3.org/2003/InkML" xml:id="stk6" contextRef="#ctx0" brushRef="#br0">4797 3257 0,'0'18'56,"0"0"-54,18 35 36,-18-18-35,17-17 36,-17 0-37,0 0 16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01-21T10:41:54.61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  <inkml:brush xml:id="br1">
      <inkml:brushProperty name="width" value="0.08819" units="cm"/>
      <inkml:brushProperty name="height" value="0.35278" units="cm"/>
      <inkml:brushProperty name="color" value="#002060"/>
      <inkml:brushProperty name="tip" value="rectangle"/>
      <inkml:brushProperty name="rasterOp" value="maskPen"/>
    </inkml:brush>
  </inkml:definitions>
  <iact:action type="add" startTime="33595">
    <iact:property name="dataType"/>
    <iact:actionData xml:id="d0">
      <inkml:trace xmlns:inkml="http://www.w3.org/2003/InkML" xml:id="stk0" contextRef="#ctx0" brushRef="#br0">5009 4107 0,'0'89'159,"0"52"-157,0-123 36,0 106-36</inkml:trace>
    </iact:actionData>
  </iact:action>
  <iact:action type="add" startTime="34473">
    <iact:property name="dataType"/>
    <iact:actionData xml:id="d1">
      <inkml:trace xmlns:inkml="http://www.w3.org/2003/InkML" xml:id="stk1" contextRef="#ctx0" brushRef="#br0">5948 4461 0,'0'18'94,"0"71"-92,0-19 55,0 19-53,0-71-3,0-71 128</inkml:trace>
    </iact:actionData>
  </iact:action>
  <iact:action type="add" startTime="35454">
    <iact:property name="dataType"/>
    <iact:actionData xml:id="d2">
      <inkml:trace xmlns:inkml="http://www.w3.org/2003/InkML" xml:id="stk2" contextRef="#ctx0" brushRef="#br0">6974 4709 0,'0'0'34</inkml:trace>
    </iact:actionData>
  </iact:action>
  <iact:action type="add" startTime="36423">
    <iact:property name="dataType"/>
    <iact:actionData xml:id="d3">
      <inkml:trace xmlns:inkml="http://www.w3.org/2003/InkML" xml:id="stk3" contextRef="#ctx0" brushRef="#br0">7930 3930 0,'0'53'128,"0"-17"-125</inkml:trace>
    </iact:actionData>
  </iact:action>
  <iact:action type="add" startTime="37361">
    <iact:property name="dataType"/>
    <iact:actionData xml:id="d4">
      <inkml:trace xmlns:inkml="http://www.w3.org/2003/InkML" xml:id="stk4" contextRef="#ctx0" brushRef="#br0">8691 3682 0,'0'89'63,"-18"-1"-60,18-70 45</inkml:trace>
    </iact:actionData>
  </iact:action>
  <iact:action type="add" startTime="38085">
    <iact:property name="dataType"/>
    <iact:actionData xml:id="d5">
      <inkml:trace xmlns:inkml="http://www.w3.org/2003/InkML" xml:id="stk5" contextRef="#ctx0" brushRef="#br0">9470 3789 0,'-18'17'66,"1"54"-64,-1-18 42,0 0-42,18-17 62</inkml:trace>
    </iact:actionData>
  </iact:action>
  <iact:action type="add" startTime="38888">
    <iact:property name="dataType"/>
    <iact:actionData xml:id="d6">
      <inkml:trace xmlns:inkml="http://www.w3.org/2003/InkML" xml:id="stk6" contextRef="#ctx0" brushRef="#br0">10019 3877 0,'0'36'66,"0"176"-63,0-194-2,0-1 64</inkml:trace>
    </iact:actionData>
  </iact:action>
  <iact:action type="add" startTime="54909">
    <iact:property name="dataType"/>
    <iact:actionData xml:id="d7">
      <inkml:trace xmlns:inkml="http://www.w3.org/2003/InkML" xml:id="stk7" contextRef="#ctx0" brushRef="#br1">9948 4745 0,'-18'17'160,"0"90"-157,18-54 18,0 0-19,-35 53 65,35-71-65</inkml:trace>
    </iact:actionData>
  </iact:action>
  <iact:action type="add" startTime="56069">
    <iact:property name="dataType"/>
    <iact:actionData xml:id="d8">
      <inkml:trace xmlns:inkml="http://www.w3.org/2003/InkML" xml:id="stk8" contextRef="#ctx0" brushRef="#br1">9169 4585 0,'0'53'98,"0"36"-96,0 17 70,0-70-70</inkml:trace>
    </iact:actionData>
  </iact:action>
  <iact:action type="add" startTime="56927">
    <iact:property name="dataType"/>
    <iact:actionData xml:id="d9">
      <inkml:trace xmlns:inkml="http://www.w3.org/2003/InkML" xml:id="stk9" contextRef="#ctx0" brushRef="#br1">8479 4568 0,'0'124'100,"0"-18"-97,0-71-2,0 1 47,17-19-46</inkml:trace>
    </iact:actionData>
  </iact:action>
  <iact:action type="add" startTime="57677">
    <iact:property name="dataType"/>
    <iact:actionData xml:id="d10">
      <inkml:trace xmlns:inkml="http://www.w3.org/2003/InkML" xml:id="stk10" contextRef="#ctx0" brushRef="#br1">7983 4568 0,'-53'124'62,"-53"123"-60,88-229 0,0 18 47,1-19-47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01-21T10:47:11.59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  <inkml:brush xml:id="br1">
      <inkml:brushProperty name="width" value="0.05292" units="cm"/>
      <inkml:brushProperty name="height" value="0.05292" units="cm"/>
    </inkml:brush>
  </inkml:definitions>
  <iact:action type="add" startTime="22835">
    <iact:property name="dataType"/>
    <iact:actionData xml:id="d0">
      <inkml:trace xmlns:inkml="http://www.w3.org/2003/InkML" xml:id="stk0" contextRef="#ctx0" brushRef="#br0">10532 4656 0,'0'18'57,"0"0"-42,0-1-8,0 1 2,0 17 7,0-17-8,0 35 8,18 18-8,-18-53 0</inkml:trace>
    </iact:actionData>
  </iact:action>
  <iact:action type="add" startTime="23507">
    <iact:property name="dataType"/>
    <iact:actionData xml:id="d1">
      <inkml:trace xmlns:inkml="http://www.w3.org/2003/InkML" xml:id="stk1" contextRef="#ctx0" brushRef="#br0">11559 4674 0,'0'18'56,"0"-1"-48,0 1 7,0 17-6</inkml:trace>
    </iact:actionData>
  </iact:action>
  <iact:action type="add" startTime="24395">
    <iact:property name="dataType"/>
    <iact:actionData xml:id="d2">
      <inkml:trace xmlns:inkml="http://www.w3.org/2003/InkML" xml:id="stk2" contextRef="#ctx0" brushRef="#br0">12886 4674 0,'0'18'32,"0"17"-24,0 0-1,0-17 1,0 17 1,0-17-1,0 0-1,0 17 10,0-17 0</inkml:trace>
    </iact:actionData>
  </iact:action>
  <iact:action type="add" startTime="24980">
    <iact:property name="dataType"/>
    <iact:actionData xml:id="d3">
      <inkml:trace xmlns:inkml="http://www.w3.org/2003/InkML" xml:id="stk3" contextRef="#ctx0" brushRef="#br0">13523 4656 0,'18'53'7,"-18"-35"0,18 17 2,-18 1-1,17-1 1,1 18-3,0 54 4,-18-72-4,0 0 2,0-17 9</inkml:trace>
    </iact:actionData>
  </iact:action>
  <iact:action type="add" startTime="25579">
    <iact:property name="dataType"/>
    <iact:actionData xml:id="d4">
      <inkml:trace xmlns:inkml="http://www.w3.org/2003/InkML" xml:id="stk4" contextRef="#ctx0" brushRef="#br0">14603 4621 0,'0'35'25,"0"1"-17,0-19-1,0 19 1,0-1-1,0-17 1,0 17 1,0 18 7,0-35-1,0 0 18</inkml:trace>
    </iact:actionData>
  </iact:action>
  <iact:action type="add" startTime="26387">
    <iact:property name="dataType"/>
    <iact:actionData xml:id="d5">
      <inkml:trace xmlns:inkml="http://www.w3.org/2003/InkML" xml:id="stk5" contextRef="#ctx0" brushRef="#br0">16161 5134 0,'0'18'57,"-53"159"-50,35-106 8,0-18-7,18-35 1,0-1-2</inkml:trace>
    </iact:actionData>
  </iact:action>
  <iact:action type="add" startTime="31275">
    <iact:property name="dataType"/>
    <iact:actionData xml:id="d6">
      <inkml:trace xmlns:inkml="http://www.w3.org/2003/InkML" xml:id="stk6" contextRef="#ctx0" brushRef="#br1">13541 7524 0,'0'-17'233,"-18"17"-219,1 0 19,-1-18-18,18 0-6,-18 18-1,1 0 0,17-18 0,-18 18 16,18-17-16,-18 17 128,0 0-64,1 0-64,-1 0 0,0 0 16,1 0-17,-1 0 34,18 17-34,-18-17 10,1 18-10,-1 0 10,0-18-1,18 18-9,-18-18 82,1 17-79,17 1-5,-18-18 19,18 18-8,0-1 1,0 1 7,0 0-9,0-1 17,0 1-24,0 0 1,-18 17 15,18-17-9,0 0 2,0-1-9,0 1-1,0 0 2,0 0 39,0-1-41,0 1 26,0 0-17,0-1-8,0 1 17,0 0-11,0-1 11,0 1-18,0 0 18,0 0 6,0-1-22,0 1 7,18 0-8,-18-1-1,18 1 10,-18 0 7,17-18 8,-17 18-16,18-18 1,-18 17-10,0 1 58,18-18-18,0 0 33,-18 18-73,17-18 1,19 17 24,-19-17-22,1 0 4,0 0-6,-1 0 9,-17 18-1,0 0-1,18-18 10,0 0 14,0 0-7,-1 0-16,1-18 9,0 0 7,-1 18-25,-17-17 2,0-1-2,18 18 1,-18-18 1,18 1 7,-18-1 31,0 0-38,0 0 7,0 1 16,0-1-16,0 0 56,0 1-65,0-1 1,0 0 25,0 0-9,0 1 40,0-1-48,-18 18 8,18-18-8,0 1 25,0-1-26,-18 18 8,18-18-6,-17 18-2,17-17-6,-18-1 111,0 18-96,18-18 0,-17 18-16,17-18 24,-18 18-25,0 0 25,0 0 33,1 0-49,-1 0 56,0 0-48,1 0-16,-1 0 16,0 0-16,18 18 0,-17-18 96,-1 0-80,18 18-17,-18-18 58,18 18-49,0-1 0,-18-17 16,18 18 0,0 0-9,0-1-13,0 1 133,0 0-136,0-1 42</inkml:trace>
    </iact:actionData>
  </iact:action>
  <iact:action type="add" startTime="45059">
    <iact:property name="dataType"/>
    <iact:actionData xml:id="d7">
      <inkml:trace xmlns:inkml="http://www.w3.org/2003/InkML" xml:id="stk7" contextRef="#ctx0" brushRef="#br0">11665 6515 0,'0'18'184,"0"0"-177,0-1 2,0 72-1,0-36 0,-18 0-1,18-18 2,0 36-1,-18-18-1,18-17 1,0-19 1,0 37-1,0-37 0</inkml:trace>
    </iact:actionData>
  </iact:action>
  <iact:action type="add" startTime="49635">
    <iact:property name="dataType"/>
    <iact:actionData xml:id="d8">
      <inkml:trace xmlns:inkml="http://www.w3.org/2003/InkML" xml:id="stk8" contextRef="#ctx0" brushRef="#br1">13081 8799 0,'0'-18'216,"0"1"-201,18-1 18,-18 0-18,17 18-7,-17-18 8,18 1 0,0-1 1,-1 0 71,1 1-65,0 17-13,-1 0 12,-17-18-6,0 0-7,0 1-2,18-1 17,-18 0 8,18 18 8,-18-18-15,18 1 23,-18-1-32,17 18-9,-17-18 18,0 36 319,0 0-329,0-1 2,0 1-2,0 0 1,0 0 33,0-1-25,0 1-17,0 17 18,0-17-1,0 0 0,0-1-9,0 1 34,0 0-9,0 0-25,0-1 17,0 1-24,0 0 16,0-1-8,0 1 49,0 0-50,0-1-5,0 1 36,0 0-38,0 0 17,0-1-17,0 1 80,0 0-15,0-1-59,0 1 91,0 0-65,0 0 176</inkml:trace>
    </iact:actionData>
  </iact:action>
  <iact:action type="add" startTime="76299">
    <iact:property name="dataType"/>
    <iact:actionData xml:id="d9">
      <inkml:trace xmlns:inkml="http://www.w3.org/2003/InkML" xml:id="stk9" contextRef="#ctx0" brushRef="#br1">8638 10870 0,'0'-17'137,"0"-1"-131,0 0 3,-18 1 7,1-1-8,17 0 8,0 0 7,0 1 18,-18 17-34,0 0 9,18-18 0,0 0 9,-35 18-17,17 0 7,18-17 1,-18-1 9,1 18 0,-1-18 70,0 18-55,1 0-16,-1 0 79,0 0-78,1 0 46,-1 0-63,0 0 1,18 18 30,0 0-6,-18-18-18,1 0-6,17 17 7,0 1 16,-18-18-24,18 18 39,-18-18-38,18 17-1,0 1 7,-17-18 17,17 18-23,0 0-1,0-1 1,0 1-3,-18 0 10,18-1 41,0 1-49,0 0 24,0 0-17,0-1 2,0 1 15,0 0-24,0-1 15,0 1-14,0 0 39,0-1-24,0 1 0,0 0 24,0 0-32,0-1-9,0 1 3,0 0 5,0-1 9,0 1 0,0 0-16,0-1 32,0 1 0,0 0-24,0 0 8,0-1-8,0 1 7,18 0-14,-18-1 23,17 1-8,-17 0-9,0 0 25,18-1-22,-18 1 37,18-18-40,-18 18 10,17-18-18,-17 17 10,18-17-1,0 0 39,0 0-46,-1 0 16,1 0-2,0 0 65,-1 0-81,1 0 33,0 0 33,-1 0-49,-17-17 7,18-1-23,-18 0 25,0 1-9,0-1-17,18 18 2,-18-18 23,0 0-25,0 1 18,0-1-17,0 0 8,0 1 15,0-1-14,0 0 7,0 0 0,0 1-1,0-1 42,0 0-58,0 1 34,-18-1-25,0 18 32,18-18-41,0-17 10,-17 35 23,17-18-33,0 0 9,0 1 1,-18 17 23,0 0 88,1 0-16,-1 0-104,0 0 56,1 0 16,17 17-15,0 1-58,-18-18 41,18 18-41,0 0 2,0-1 103,0 1-105,0 0 35,-18-18 5,18 17-40,0 1 9,-18-18-7,18 18 7,-17-1-8,17 1 24,0 0 73,0 0-26,0-1 113,0 1-168,-18 0-16,0-18 7,18 17-6</inkml:trace>
    </iact:actionData>
  </iact:action>
  <iact:action type="add" startTime="83779">
    <iact:property name="dataType"/>
    <iact:actionData xml:id="d10">
      <inkml:trace xmlns:inkml="http://www.w3.org/2003/InkML" xml:id="stk10" contextRef="#ctx0" brushRef="#br1">9700 10977 0,'0'-18'200,"18"0"-192,-1-35 7,1 35-5,0 18 29,-18-17-24,0-1 18,18 18-25,-1 0 24,-17-18 0,18 18-24,-18-17-1,18 17 2,-18-18 0,17 0 13,-17 0 2,18 18-5,-18-17 27,18 17-38,-18-18 16,0 0-16,17 18 8,-17-17 16,18 17-7,-18-18-2,18 18 9,-18-18-25,0 1 17,18 17 169,-1 0 62,-17 17-199,0 1 33,0 0-81,0-1 32,0 1-31,0 0 6,0-1 8,0 19-13,0-18 8,0-1-13,0 1 10,0 0 50,0-1-41,18-17-16,-18 18 1,0 0-3,0 0 19,0-1-10,0 1-7,0 0 49,0-1-49,0 1 8,0 0-8,0-1 16,0 1-16,0 0-1,0 0 18,0-1-17,0 1 8,0 0-8,0-1 0,0 1 7,0 0-6,0-1 31,0 1-24,0 0-8,0 0 16,0-1 0,0 1-8,0 0 1,0-1-2,0 1 1,0 0 0,0 0 39,0-1-28,0 1 35,0 0 17,0-1-46,0-34 183,0-1-208,0-17 1</inkml:trace>
    </iact:actionData>
  </iact:action>
  <iact:action type="add" startTime="94035">
    <iact:property name="dataType"/>
    <iact:actionData xml:id="d11">
      <inkml:trace xmlns:inkml="http://www.w3.org/2003/InkML" xml:id="stk11" contextRef="#ctx0" brushRef="#br1">11258 10640 0,'0'-17'168,"17"17"-104,1 0-57,0 0 26,0 0-1,-1 0-25,1 0 17,0 0-16,35 0 8,-36 0-8,1 0 9,0 0-10,0 0 10,-1 0-2,1 0 74,0 0-26,-1 0-47,1 0 25,0 0-26,-1 0 42,1 0 15,-18 35 344,-18-35-409,18 18 2,0-1 6,0 1-6,0 0 14,0-1-15,-17-17 9,17 18-9,-18-18 0,18 36 0,0-19 15,0 1-6,-18-18-9,18 18 1,0-1 30,-17-17-31,17 18 7,0 0 10,0 0-18,-18-18 10,18 17-1,-18 1 0,18 0-8,-17-18 8,17 17-8,0 1 8,-18 0 8,18-1-16,0 1 0,0 0 24,0 0-16,-18-1-9,18 1 18,0 0-17,0-1 23,-18 1-6,18 0-9,0-1 24,-17-17-25,17 18-6,0 0 39,0 0-16,0-1 49,-18-17-74,18 18 8,0 0 17,0-1 73,0 1-97,0 0 40,0 0 15,-18-18-47,18 17 1,0 1 111</inkml:trace>
    </iact:actionData>
  </iact:action>
  <iact:action type="add" startTime="97691">
    <iact:property name="dataType"/>
    <iact:actionData xml:id="d12">
      <inkml:trace xmlns:inkml="http://www.w3.org/2003/InkML" xml:id="stk12" contextRef="#ctx0" brushRef="#br1">11329 11047 0,'0'-17'257,"17"17"-138,1 0-104,0 0 10,-1 0-17,1 0 16,0 0-17,-1 0 9,1 0 25,0 0-34,0 0 34,-1 0 24,1 0-50,17 0 9,-17 0 0,0 0 0,-1 0-17,1 0 26,0 0 22,0 0-31,-1 0 57,1 0-74,0 0 114,-1 0 39</inkml:trace>
    </iact:actionData>
  </iact:action>
  <iact:action type="add" startTime="112611">
    <iact:property name="dataType"/>
    <iact:actionData xml:id="d13">
      <inkml:trace xmlns:inkml="http://www.w3.org/2003/InkML" xml:id="stk13" contextRef="#ctx0" brushRef="#br1">12497 11720 0,'17'0'296,"1"0"-288,0 0-1,0 0 2,-1-17 0,1 17-2,0 0 8,-1-18 18,1 18-1,0 0-24,-1 0 0,1 0 7,0-18-6,0 18 104,-1 0-90,1 0-16,0 0 1,-1 0 9,1 0-10,0 0 18,-1 0-10,1 0 2,0 0-1,-18 18 303,0 0-311,0-1 1,0 1 15,0 0-7,-18-1-11,18 1 2,0 0 1,0-1 6,0 1 2,0 0-9,0 0 16,0-1-16,0 1 8,0 0-8,-18-1 0,18 19 8,-17-19-9,17 1 26,0 0-17,-18 0 0,18-1-8,0 1 8,0 0 8,0-1-16,0 1 8,-18-18-9,18 36 3,0-1 20,-17-35-6,17 18-16,0-1 33,0 1 23,0 0-32,0-1 128,-18-17-136,18 18-16,0 0 7,0 0 18,0-1 31,-18 1-56,18 0 79,-17-18-78,17 17-2,0 1 9</inkml:trace>
    </iact:actionData>
  </iact:action>
  <iact:action type="add" startTime="115555">
    <iact:property name="dataType"/>
    <iact:actionData xml:id="d14">
      <inkml:trace xmlns:inkml="http://www.w3.org/2003/InkML" xml:id="stk14" contextRef="#ctx0" brushRef="#br1">12638 12127 0,'0'-17'121,"53"17"-98,-35-18-7,0 18-1,0 0 2,-1 0 23,19 0-32,-19 0 8,1 0-8,35 0 8,-35 0-9,17 0 1,1 0 1,-19 0 7,1 0-7,0 0 6,-1 0 64,1-18-70,0 18 7,17-17-7,-17 17 6,0 0-7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01-21T10:47:11.59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  <inkml:brush xml:id="br1">
      <inkml:brushProperty name="width" value="0.05292" units="cm"/>
      <inkml:brushProperty name="height" value="0.05292" units="cm"/>
    </inkml:brush>
  </inkml:definitions>
  <iact:action type="add" startTime="13242">
    <iact:property name="dataType"/>
    <iact:actionData xml:id="d0">
      <inkml:trace xmlns:inkml="http://www.w3.org/2003/InkML" xml:id="stk0" contextRef="#ctx0" brushRef="#br0">8992 3417 0,'-18'0'146,"18"35"-143,0 54 37,0-54-37,0 18 28,0-35-1,0 0-28</inkml:trace>
    </iact:actionData>
  </iact:action>
  <iact:action type="add" startTime="14539">
    <iact:property name="dataType"/>
    <iact:actionData xml:id="d1">
      <inkml:trace xmlns:inkml="http://www.w3.org/2003/InkML" xml:id="stk1" contextRef="#ctx0" brushRef="#br0">12975 3612 0,'-36'35'86,"19"18"-84,-1-17 28,-53 123-28,53-141 29,-17 52-29,35-52 50,18-18 30</inkml:trace>
    </iact:actionData>
  </iact:action>
  <iact:action type="add" startTime="15469">
    <iact:property name="dataType"/>
    <iact:actionData xml:id="d2">
      <inkml:trace xmlns:inkml="http://www.w3.org/2003/InkML" xml:id="stk2" contextRef="#ctx0" brushRef="#br0">13948 3381 0,'0'0'11,"-35"0"40,-18 71-48,17-71-1,19 36 26,-107 52-26,106-70 18,-17 0-18,17-1-1,0 1 25,0 0 42,1-1-65</inkml:trace>
    </iact:actionData>
  </iact:action>
  <iact:action type="add" startTime="16288">
    <iact:property name="dataType"/>
    <iact:actionData xml:id="d3">
      <inkml:trace xmlns:inkml="http://www.w3.org/2003/InkML" xml:id="stk3" contextRef="#ctx0" brushRef="#br0">15240 3187 0,'0'0'21,"0"17"40,-17 1-59,-1-18 0,0 35 32,-35 1-32,35-1 24,-35 1-23,36-19 20,-1-17-21,18 18 24,-18 0-24,89-18 127</inkml:trace>
    </iact:actionData>
  </iact:action>
  <iact:action type="add" startTime="17252">
    <iact:property name="dataType"/>
    <iact:actionData xml:id="d4">
      <inkml:trace xmlns:inkml="http://www.w3.org/2003/InkML" xml:id="stk4" contextRef="#ctx0" brushRef="#br0">16391 2762 0,'0'17'37,"0"1"17,-18 0-52,-17 0 37,-54 88-37,71-71 34,-35 18-34,18-17 26,35-19-26</inkml:trace>
    </iact:actionData>
  </iact:action>
  <iact:action type="add" startTime="24844">
    <iact:property name="dataType"/>
    <iact:actionData xml:id="d5">
      <inkml:trace xmlns:inkml="http://www.w3.org/2003/InkML" xml:id="stk5" contextRef="#ctx0" brushRef="#br1">14019 5931 0,'0'18'118,"0"-1"-97,0 19 14,-18-1-33,18-17 5,0 17 27,0-17-32,0 0 45,0 17-45,0-17 18,-17-1 13,17 19 115,0-18-62,0-1-55,0 1-29,17-18 261,1 0-229,17 0-1,-17-18-1,0 18 29,-18-17-58,17 17 28,19 0 10,-1 0 59,-17 0-98,0 0 69,-1 0-70,1 0 54,0 0 28,-1 17-51,1 1-1,0-18-1,-18 18-7,0-1-21,0 1 62,18 17-62,-18-17 83,0 0-83,17 17 60,-17-17-60,0 0 49,0-1-50,0 19 31,0-18-30,0-1 33,0 1-33,0 17 0,0-17 27,0 0-26,-17-1-3,17 1 41,-36-18 22,18 0-62,18 18 29,-35-18-28,35 18 42,-18-18-14,-17 0 3,17 0-31,1 0 0,-1 0 58,0 0-28,0 0-30,1 0 23,-1 0-23,0 0 45,1 0-44,-1 0 76,0 0-77,18-18 32,-17 18-31,-1-36 69,0 19-70,18 70 119,0-71-53,-18-17-39,18 17-8,-17 18-5,17-35 23</inkml:trace>
    </iact:actionData>
  </iact:action>
  <iact:action type="add" startTime="29045">
    <iact:property name="dataType"/>
    <iact:actionData xml:id="d6">
      <inkml:trace xmlns:inkml="http://www.w3.org/2003/InkML" xml:id="stk6" contextRef="#ctx0" brushRef="#br1">14072 5913 0,'0'-18'384,"18"18"-288,-1 0 32,1 0-126,18 18 144,-19-18-120,1 0-23,0 0-2,-1 0 134,1 0-133,0 0 61,-1 0-62,1 0 94,0 0-30,0 0 16,-1 0-29,1 0-50,0 0 18,-1 0 68,1 0-58,0 0 65,-1 0-94,1 0 31,0 0 10,0 0 22</inkml:trace>
    </iact:actionData>
  </iact:action>
  <iact:action type="add" startTime="36809">
    <iact:property name="dataType"/>
    <iact:actionData xml:id="d7">
      <inkml:trace xmlns:inkml="http://www.w3.org/2003/InkML" xml:id="stk7" contextRef="#ctx0" brushRef="#br1">11435 7259 0,'17'0'245,"1"0"-190,18-18-53,-19 18 179,1 0-167,0-18 28,-1 18-40,-17-17 35,18-1-35,0 0 27,-1 18-27,37-35 43,-54 17-27,17 0-5,1 18 18,0-17-29,-18-1 61,35 18-60,-35-18 34,18 18 16,17 0-51,-35-17 31,0-1 41,18 18-44,-18 18 250,0-1-278,0 1 26,0 0 57,0-1-83,0 1 18,0 0 14,0-1-4,0 37 1,0-37 23,0 19-52,0-19 28,0 1-29,0 18 43,0-19-42,0 1-1,0 0 26,0-1 5,0 1-1,18-18-29,-18 18 41,0 17 34,0-17-15,0 0 0,0 17-10,0-17-50,0-1 6,0 1 28,0 0 59,0-1-63</inkml:trace>
    </iact:actionData>
  </iact:action>
  <iact:action type="add" startTime="63748">
    <iact:property name="dataType"/>
    <iact:actionData xml:id="d8">
      <inkml:trace xmlns:inkml="http://www.w3.org/2003/InkML" xml:id="stk8" contextRef="#ctx0" brushRef="#br1">7293 9401 0,'0'35'338,"0"-17"-336,0 0 93,0 17-93,0-17 29,0 0-28,0 17 25,0 0 6,0-17-31,0 17 38,0 1-39,0-1 56,0-17-6,0 0-49,0-1 144,0 1-59,18-18 215,-1 0-286,1 0 69,0 0-10,-1 0 29,1 0-54,0 0-5,-1 0-19,1-18-24,18 1 40,-36-1-13,35 18 108,-17 0-116,17 0 21,-17 18-41,-18-1 18,17-17-18,1 0 30,0 0 42,-18 18-72,35 35 36,-35-35-13,18 35-22,0-53 24,-18 18 6,17-1-31,-17 1-1,0 0 78,0 0-77,0-1 50,0 1-50,0 0 0,0 17 42,0-17 4,0 17-45,-17 1 38,-1-36-40,18 17 27,0 1-26,0 0 39,-18-18-39,18 17 54,-17 1-54,-1-18 27,0 18-28,0-18 72,18 18-51,-17-18-3,-1 0 1,-17 17 12,17-17-30,0 0 38,-17 0 27,17 0-64,0 0 27,18 18 12,-35-18 11,0 0-19,17-18-33,18 1 38,0-1-37,-18 18 18,-17-36 20,35 19-5,-18 17-32,0 0 35,18-18 24,0 0 82</inkml:trace>
    </iact:actionData>
  </iact:action>
  <iact:action type="add" startTime="68110">
    <iact:property name="dataType"/>
    <iact:actionData xml:id="d9">
      <inkml:trace xmlns:inkml="http://www.w3.org/2003/InkML" xml:id="stk9" contextRef="#ctx0" brushRef="#br1">7275 9419 0,'18'0'211,"17"0"-145,-17 0-1,0 0-63,-1 0 88,1 0-88,0 0 30,-1-18 43,19 18-73,-18 0 38,-1 0-38,1 0 30,17 0-31,-17 0 39,0 0 3,17 0-3,-17 0-38,0 0 19,-1 0-18,1 0 48,-18-18-49,18 18 30,-1 0-31,19 0 26</inkml:trace>
    </iact:actionData>
  </iact:action>
  <iact:action type="add" startTime="70893">
    <iact:property name="dataType"/>
    <iact:actionData xml:id="d10">
      <inkml:trace xmlns:inkml="http://www.w3.org/2003/InkML" xml:id="stk10" contextRef="#ctx0" brushRef="#br1">8868 9844 0,'0'0'7,"18"-18"71,0 18 51,-1-18-84,1 18-19,0-18 8,-1 18-32,1-35 91,0 17-60,17-17-31,-17 35 28,17-53-29,-17 35 43,0 0-14,-18 1-27,17 17 26,-17-18 24,18 18-51,0-18 27,-1 1-27,-17-19 40,18 36-40,0-18 60,0 1-30,-1-1-30,-17-17 36,18 35-35,0-18 30,-1 0 105,-17 36 194,0 0-303,0-1-27,0 19 39,0-19-39,0 1 30,0 18-30,0-19 26,0 19 3,0-19-29,0 19 29,0-19-29,0 37 27,18 16 4,-18-34-30,0-1 37,0-17-38,0 0 47,0 17-21,0-17 10,0-1-36,0 19 50,0-1-18,0-17-31,0 0 24,0-1-25,0 1 28,0 18-28,0-19 29,0 1-1,0 17 110,0-17-120,0 0 96</inkml:trace>
    </iact:actionData>
  </iact:action>
  <iact:action type="add" startTime="81248">
    <iact:property name="dataType"/>
    <iact:actionData xml:id="d11">
      <inkml:trace xmlns:inkml="http://www.w3.org/2003/InkML" xml:id="stk11" contextRef="#ctx0" brushRef="#br1">10921 9330 0,'-17'18'292,"17"0"-290,0-1 38,-18-17-38,0 18 45,18 0-45,-35 17 50,35-17-24,-18-18 0,18 17-26,0 1 33,-18-18-11,18 18 2,-17-18-24,17 18 26,0-1 4,-18 1-30,0 0 37,18-1 18,-17 1-55,17 0 48,-18-1-47,18 1 24,-18-18 4,18 18 3,0 0-32,0-1 51,0 1-50,-17 0 17,-1-18 10,18 17-9,-18 19-19,0-36 27,1 35-27,17-17 62,17-18 306,1 0-303,0 0-65,0 0 28,17 0-28,-17 0 38,-1 0-8,54 0 11,-53 0-40,0 0-2,88 0 27,-71 0 3,-17 0 21,0 0-50,-1 0 30,1 0-30,17 0 27,-17 0-28,0 0 19,-1 0-18,1 0 47,0 0-47,17 0 75</inkml:trace>
    </iact:actionData>
  </iact:action>
  <iact:action type="add" startTime="84138">
    <iact:property name="dataType"/>
    <iact:actionData xml:id="d12">
      <inkml:trace xmlns:inkml="http://www.w3.org/2003/InkML" xml:id="stk12" contextRef="#ctx0" brushRef="#br1">11028 9666 0,'0'-17'78,"0"34"110,0 1-186,0 0 19,0 17 1,0-17-21,0 0 38,0-1-37,0 1 32,0 0-1,0 17-3,0-17 32,0 0-29,0-1 28,0 19-15,0-19 6,0 1 27,0 0-41,0 17-16,0-17 75,0 0-95,0-1 29,0 1 47,0 0-36,0 0-13,0-1 66,0 1-58,0 35-35,0-35 34</inkml:trace>
    </iact:actionData>
  </iact:action>
  <iact:action type="add" startTime="97005">
    <iact:property name="dataType"/>
    <iact:actionData xml:id="d13">
      <inkml:trace xmlns:inkml="http://www.w3.org/2003/InkML" xml:id="stk13" contextRef="#ctx0" brushRef="#br1">14143 10375 0,'0'35'192,"0"0"-190,-18-35 17,18 18-17,-18 0 40,1 17-41,-1-17 26,0 0-24,18-1-2,-17 19 58,-1-36-24,18 18-33,0-1 40,-18-17-40,18 18 15,0 17-15,-35 18 40,17-35-40,18 0 17,-18 0-16,18-1 31,-17-17-31,17 18 31,0 17 8,0-17 118,17-18 117,1 0-275,18 0 16,-1 0 19,-17 0-34,17 0 34,-17 0-5,-1 0-30,19 0 29,-18 0-29,-1-18 41,19 18 6,-19 0-47,1 0 24,0 0 12,-1 0-6,1 0-30,18 0 28,123-17-28,-141 17 17,-1 0-17</inkml:trace>
    </iact:actionData>
  </iact:action>
  <iact:action type="add" startTime="99407">
    <iact:property name="dataType"/>
    <iact:actionData xml:id="d14">
      <inkml:trace xmlns:inkml="http://www.w3.org/2003/InkML" xml:id="stk14" contextRef="#ctx0" brushRef="#br1">14178 10569 0,'0'18'168,"0"18"-166,18 17 39,-18-36-9,0 1-30,0 0 29,0-1-29,0 1-1,0 0 47,0 17-46,0 1 23,0-19 10,0 1-33,18 0 41,-18 17-40,0 1 37,0-19-38,0 1 51,0 0-51,0-1 14,0 1-1,0 0-12,0 0 67,17-1-68,-17 1 39,0 0-38,0-1 84,0 19-29,0-19-21,0 1-35,0 0 33,0 17 147,0 18-180,0-17 29,18-18-29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01-21T10:52:59.125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3992">
    <iact:property name="dataType"/>
    <iact:actionData xml:id="d0">
      <inkml:trace xmlns:inkml="http://www.w3.org/2003/InkML" xml:id="stk0" contextRef="#ctx0" brushRef="#br0">8054 5170 0,'-18'0'161,"-17"0"-154,17 0 0,0 17 3,1-17-4,17 18 2,-18 0 0,0-18 2,1 17-4,-1-17 2,-17 18 0,17-18 8,0 18-7,0-18-2,18 17 1,-17 1 1,-36 35-1,17-53 0,1 18 0,17 0 0,-17-1 1,17 1-2,0-18 8,1 18-6,-1-18-1,18 18 48</inkml:trace>
    </iact:actionData>
  </iact:action>
  <iact:action type="add" startTime="15376">
    <iact:property name="dataType"/>
    <iact:actionData xml:id="d1">
      <inkml:trace xmlns:inkml="http://www.w3.org/2003/InkML" xml:id="stk1" contextRef="#ctx0" brushRef="#br0">10620 5223 0,'0'-18'24,"-17"18"16,-1 0-25,-17 0 2,17 0-10,0 18 2,-35-18-2,35 0 3,-35 17-3,18 1 0,0 0 1,17-1 1,-18 1-1,-52 0 0,35 0-1,0-1 3,35 1-3,-35-18 1,18 18-1,-1-1 2,18 1-1,1 0 0,-1-18 0</inkml:trace>
    </iact:actionData>
  </iact:action>
  <iact:action type="add" startTime="21016">
    <iact:property name="dataType"/>
    <iact:actionData xml:id="d2">
      <inkml:trace xmlns:inkml="http://www.w3.org/2003/InkML" xml:id="stk2" contextRef="#ctx0" brushRef="#br1">11311 7967 0,'0'-18'200,"18"18"-177,-18-18-6,0 1 6,0-1 9,0 0-8,0 1-16,0-1 17,0 0-9,17 1-1,-17-1 26,0 0 15,18 18-32,0-18 39,-1 1-47,1 17 9,-18-36-18,18 36 2,-18-17 7,17 17 8,1 0 16,18-18-16,-19 0-8,1 18 0,-18-18-9,18 18 1,-1 0 65,1 0-32,0 0-10,-1 18 41,-17 0-64,0 0 7,18-1 1,-18 1-7,0 17 31,0-17-8,0 0-16,0 0-9,0-1 26,0 1-9,0 0-8,0-1 24,0 1-32,-18-18 16,1 18-16,17-1-1,-18-17 2,0 18-1,1-18 7,-1 0-6,18 18-1,0 0 7,-18-18-6,1 0-2,-1 0 9,18 17-8,0 1 1,-18-18-2,0 0 1,1 0 9,17 18-10,-18-1 1,0-17 1,18 18-1,-17-18 0,-1 0 0,18 18 8,-18-18-8,18 35 24,-17-35-25,17 18 2,-18-18-1,18 18 0,0-1 31,0 1-31,-18-18 0,18 18 1,0-1 31,0 1-32,0 0 15,-18 0-14,18-1 6,0 1 65,0 0-14,0-1 21,0 1-72,18-18 194,0 0-201,0 0-1,-1 0 2,19 0-2,-19 0 1,1 18 56,35-18-56,-35 17 8,0-17 1,17 0-9,-35 18-1,18-18 2,-1 0-2,1 0 58,35 18-57,-35-18-1,17 0 2,-17 0-1,0 0 0,-1 0 0</inkml:trace>
    </iact:actionData>
  </iact:action>
  <iact:action type="add" startTime="29120">
    <iact:property name="dataType"/>
    <iact:actionData xml:id="d3">
      <inkml:trace xmlns:inkml="http://www.w3.org/2003/InkML" xml:id="stk3" contextRef="#ctx0" brushRef="#br2">9682 2939 0,'-35'0'152,"17"0"-112,1 0-33,-1 0 9,0 0-7,0 0 7,1 0-1,-1 18-7,0-18 10,-17 17-12,0-17 10,17 18-8,0 0 2,0-18-4,1 17 2,-1-17 0,-53 36 1,71-19-2,-17-17 2,-1 0-1,0 18 7,0 0-7,1 0 0,-1-18 9,-17 0-10,35 17 1,-18-17 1,-17 0-2,35 18 2,-18 0-2,0-18 1,0 0 0,18 17 9,-17-17 0,-1 0 30,0 18-40,1-18 9</inkml:trace>
    </iact:actionData>
  </iact:action>
  <iact:action type="add" startTime="30392">
    <iact:property name="dataType"/>
    <iact:actionData xml:id="d4">
      <inkml:trace xmlns:inkml="http://www.w3.org/2003/InkML" xml:id="stk4" contextRef="#ctx0" brushRef="#br2">12072 2868 0,'-18'0'48,"-17"0"-40,-1 18 16,19-18-17,-1 0 10,0 0-9,1 17-1,-19-17 10,1 18-10,17-18 2,-17 18-2,17-18 2,0 0-2,-17 18 3,17-18-4,-17 17 10,17-17-8,0 0 8,-17 18-8,17 0 1,-52-1-1,34 1 0,-17 0-1,35-1 2,1-17-1,-19 18 0,19-18 0,-1 18 0,0-18 0,0 0 0,1 0 40,-1 0-40,-17 18 0,-1-18-1,1 0 10,-1 17-1</inkml:trace>
    </iact:actionData>
  </iact:action>
  <iact:action type="add" startTime="31608">
    <iact:property name="dataType"/>
    <iact:actionData xml:id="d5">
      <inkml:trace xmlns:inkml="http://www.w3.org/2003/InkML" xml:id="stk5" contextRef="#ctx0" brushRef="#br2">13966 3523 0,'-18'0'57,"0"0"-50,1 0 9,-1 0-8,-17 0 15,-18 0-14,35 18-1,-18-18 0,-17 0-1,36 17 3,-1 19-3,0-36 1,1 18-1,-37-1 2,19-17-1,17 0 0,1 0 0,-19 0-1,19 0 10,-1 0-10,0 36 2,-17-19-1,-1 1-1,-17 0 2,18-18 7,-1 0-8,36 18-1,-35-18 3,-36 35-3,54-35 1,-1 0-1,18 18 121</inkml:trace>
    </iact:actionData>
  </iact:action>
  <iact:action type="add" startTime="32839">
    <iact:property name="dataType"/>
    <iact:actionData xml:id="d6">
      <inkml:trace xmlns:inkml="http://www.w3.org/2003/InkML" xml:id="stk6" contextRef="#ctx0" brushRef="#br2">17046 4497 0,'-36'0'137,"1"0"-129,0 0 0,17 17-1,-35-17 3,0 18-3,17 0 1,-35 0-1,-88 35 2,88-36-1,18 1 0,-18 0 0,36 0 0,0-1-1,-1 1 2,1 0 7,17-18-8,0 0 16,1 0-16,17 17 64,-18-17-65,53 0 106</inkml:trace>
    </iact:actionData>
  </iact:action>
  <iact:action type="add" startTime="34040">
    <iact:property name="dataType"/>
    <iact:actionData xml:id="d7">
      <inkml:trace xmlns:inkml="http://www.w3.org/2003/InkML" xml:id="stk7" contextRef="#ctx0" brushRef="#br2">18674 3576 0,'-18'0'56,"-17"0"-40,0 18-8,-1 0 0,-105 52-1,88-70 2,-18 0-2,35 18 3,-17 0 5,0 0-8,35-18 114</inkml:trace>
    </iact:actionData>
  </iact:action>
  <iact:action type="add" startTime="39336">
    <iact:property name="dataType"/>
    <iact:actionData xml:id="d8">
      <inkml:trace xmlns:inkml="http://www.w3.org/2003/InkML" xml:id="stk8" contextRef="#ctx0" brushRef="#br1">10904 8728 0,'0'18'241,"0"0"-234,17-18 8,-17 17 9,0 1 0,0 0-7,0-1 15,0 1-17,0 0 25,0-1-24,0 1 41,0 0-42,0 0-6,0-1 54,0 1-23,18-36 168,0 18-184,-18-17-15,17 17-1,-17-18 8,18 0-8,0 0 56,0 1-16,-1 17-40,-17-18 9,18 18 78,0 0-88,-18-18 1,17 18 0,1 0 0,0 0 1,-1 0-1,19-17 7,-18 17-5,-1 0 5,1 0 80,0 0-78,-18 17 31,0 1-9,0 0-22,17-1-1,-17 1 0,18 0-8,-18 0 7,0-1 10,0 1-9,0 0 32,0-1-24,0 1-9,0 0-6,0 0 6,0-1 9,0 1-15,0 0 15,0-1 7,0 1-22,0 0 15,-18-18-7,18 17-11,-17-17 10,-1 18-6,0 0-3,18 0 9,-17-18 16,-1 17-24,0-17 15,0 18-14,1-18-1,-1 18 7,0-18-6,-17 0-1,17 17 0,1-17 8,-1 18 0,0-18 8,0 0 7,1 0-23,-1 0 48,0 0-38,1-18-11,17 1 1,-18-1-1,0 0 1,1 1 8,17-1 40,-18 0-47,0 18 7,18-18 15</inkml:trace>
    </iact:actionData>
  </iact:action>
  <iact:action type="add" startTime="42472">
    <iact:property name="dataType"/>
    <iact:actionData xml:id="d9">
      <inkml:trace xmlns:inkml="http://www.w3.org/2003/InkML" xml:id="stk9" contextRef="#ctx0" brushRef="#br1">10886 8675 0,'0'-18'224,"18"18"-184,-1 0-8,1 0-16,0 0 104,-1 0-112,1 0 10,0 0 36,0 0-47,-1 0 1,19 0 1,-19 0-1,19 0 0,-19 0 7,1 0 74,0 0-81,0 0 0,-1 0 0,1 0 0,0 0 0,17 0-1,-35-17 74,18 17-49,0 0-1</inkml:trace>
    </iact:actionData>
  </iact:action>
  <iact:action type="add" startTime="51744">
    <iact:property name="dataType"/>
    <iact:actionData xml:id="d10">
      <inkml:trace xmlns:inkml="http://www.w3.org/2003/InkML" xml:id="stk10" contextRef="#ctx0" brushRef="#br1">10514 10215 0,'18'0'288,"0"0"-280,-1 0 15,1 0-15,0 0 2,-1 0 85,1 0-87,0 0 7,0 0 49,-1 0-54,1 0 77,0 0-63,-1 0-17,1 0 10,0 0-9,-1 0 7,1 0 106,0 0-110,0 0-5,-1 0 1,1 0 16,0 0-6,-1 0 23,1 0-25,0 0-7,-1 0 9,1 0-10,0 0 74,0 0-74,-1 0 2,1 0 6,0 0-6,-1 0-2,1 0 18,0 0-9,-1 0 55,1 0-63,0 0 0,35 0 0,-35 0 1,-1 0-2,1 0 1,0 0 9,0 0-9,-1 0 7,1 0 130,0 0-137,-1 0 24,1 0-16,0 0-8,-1 0 0,1 0-1,0 0 2,17 0 7,-17 0-9,0 0 3,17 0-3,-17 0 121,-1 0-103,1 0-18,0 0 0,0 0 26,-1 0 87,1 0-41,0 0-37,-1 0-36,1 0 3,0 0 15,-1 0 0,1 0 160,0 0-168,0 0 7</inkml:trace>
    </iact:actionData>
  </iact:action>
  <iact:action type="add" startTime="77584">
    <iact:property name="dataType"/>
    <iact:actionData xml:id="d11">
      <inkml:trace xmlns:inkml="http://www.w3.org/2003/InkML" xml:id="stk11" contextRef="#ctx0" brushRef="#br1">7948 10481 0,'0'-18'543,"0"0"-534,17 18 6,-17-17-5,0-1 5,18 0 97,-18 1-80,18-1-16,0 0 47,-1 18-6,-17-17-25,18 17-17,0 0 49,-1 0-15,1 0 46,0 0-30,-1 0 15,1 0-57,-18 17-15,18-17 36,0 0 1,-18 18-22,0 0 18,17-1 23,-17 1-16,18-18-40,-18 18 16,18-18 88,-18 17-56,0 1-25,0 0 10,0 0-17,0-1 8,0 1-1,-18 0-14,18-1 8,0 1-9,-18-18-9,18 18 1,0 0 40,-17-18-40,17 17 0,-18-17 24,18 18-16,0 0 16,0-1 8,-18-17-32,18 18 57,-18-18-59,18 18 3,0-1 14,0 1-7,-17-18 1,17 18-9,-18-18 0,18 18 0,0-1-1,-18-17 2,18 18 15,0 0-9,-17-18 18,-1 17-25,18 1 24,0 0-16,0 0 7,0-1-7,-18-17 9,18 18-18,0 0 3,-17-18-4,17 17 3,0 1 15,-18-18 0,18 18-17,0-1 42,0 1-25,0 0 31,18-18 170,17 0-214,-17 0 74,-1 0-77,19 0 7,-19 0-7,1 0 1,0 0-2,0 0 2,17 0 6,0 0 2,-17 0-10,0 0 74,-1 0-73,1 0 8,0 0 55,0 0-61,-1 0-4,36 0 5,-35 0-5,0 0 1,-1 0 1,1 0 2,-36 18 117,1-1-120</inkml:trace>
    </iact:actionData>
  </iact:action>
  <iact:action type="add" startTime="82160">
    <iact:property name="dataType"/>
    <iact:actionData xml:id="d12">
      <inkml:trace xmlns:inkml="http://www.w3.org/2003/InkML" xml:id="stk12" contextRef="#ctx0" brushRef="#br1">8974 10445 0,'0'18'129,"0"0"-123,0 0 10,0-1-7,0 19 6,0-19-7,0 1 9,0 0-9,0 0 9,0-1-2,0 1-7,0 0 8,0-1-8,0 1 8,0 0-8,0-1 0,0 1-1,0 0 2,0 0 15,0-1-16,0 1 0,0 0 7,0-1-6,0 1 14,0 0-14,0 0 7,0-1 15,0 1-6,0 0-1,0-1-17,0-34 131</inkml:trace>
    </iact:actionData>
  </iact:action>
  <iact:action type="add" startTime="83248">
    <iact:property name="dataType"/>
    <iact:actionData xml:id="d13">
      <inkml:trace xmlns:inkml="http://www.w3.org/2003/InkML" xml:id="stk13" contextRef="#ctx0" brushRef="#br1">8709 10764 0,'18'0'64,"-1"0"-56,1 0 8,0 0 0,-1 0 0,1 0-8,0 0 7,17 0-6,-17 0 0,35 0-2,-18 0 0,1 0 10,-19 0-9,19 0 7,-18 0 2,-1 0-9,1 0 15,0 0 17,17 0-32,-17 0 8,-1 0-7,1 0 15,0 0-16,17 0 8,1 0-8,-19 0 0,1 0-1,0 0 2</inkml:trace>
    </iact:actionData>
  </iact:action>
  <iact:action type="add" startTime="84376">
    <iact:property name="dataType"/>
    <iact:actionData xml:id="d14">
      <inkml:trace xmlns:inkml="http://www.w3.org/2003/InkML" xml:id="stk14" contextRef="#ctx0" brushRef="#br1">9594 10428 0,'0'-18'55,"18"18"-31,-18 18 0,0-1-16,0 1 17,0 0-17,0 0 32,17-18-32,-17 17 0,0 1 8,0 0 31,0-1-29,0 1-4,0 0-6,0 0 2,0-1 12,0 1-5,0 0-2,0-1 73,18-17 33,0 0-97,-1 0-17,1 0 2,0 0-1,-1 0 0,19 0 0,-18 0-1,-18-17 2,35 17-1,-17 0 56,-1 0-56,1 0 0,0 0-1,-1 0 17,1 0 104,-18 17-103,18 19-1,-18-19-17,0 1 9,18-18-7,-18 18-1,0 0 0,17-1 7,-17 1-6,0 0 15,0-1-17,0 1 2,0 0 7,0 0-8,0-1 40,0 1-32,0 0-9,-17-18 1,17 17 0,0 1 9,-18-18 6,0 0-15,18 18 1,-18-18-1,18 17-1,0 1 10,-17-18-2,-1 0-6,18 18-2,-18-18 9,18 18 97,-35-18-106,17 0 82,1 0-25,-1 0-40,0 0 8,0 0-16,1-18 32,-1 18-24,0 0 25,18-18-43,-17 18 3,17-18-2,-18 18 1,18-17 17,0-1 14,-18 18 17,18-18-48,-17 18 2,17-17 45,0-1-40,0 0 2</inkml:trace>
    </iact:actionData>
  </iact:action>
  <iact:action type="add" startTime="87392">
    <iact:property name="dataType"/>
    <iact:actionData xml:id="d15">
      <inkml:trace xmlns:inkml="http://www.w3.org/2003/InkML" xml:id="stk15" contextRef="#ctx0" brushRef="#br1">9594 10339 0,'18'0'192,"-1"0"-137,19 0-38,-19 0-2,1 0-7,0 0 0,-1 0 16,1 0-15,0 0 7,0 0-1,-1 0 66,-17 18-66,18-18 2,0 0 7,17 0 32,-17 0-49,-1 0 10</inkml:trace>
    </iact:actionData>
  </iact:action>
  <iact:action type="add" startTime="89032">
    <iact:property name="dataType"/>
    <iact:actionData xml:id="d16">
      <inkml:trace xmlns:inkml="http://www.w3.org/2003/InkML" xml:id="stk16" contextRef="#ctx0" brushRef="#br1">10320 10782 0,'17'0'127,"1"0"-118,0 0 7,-1 0-9,1 0 113,0 0-111,-1 0 7,1 0 0,18-18-8</inkml:trace>
    </iact:actionData>
  </iact:action>
  <iact:action type="add" startTime="90120">
    <iact:property name="dataType"/>
    <iact:actionData xml:id="d17">
      <inkml:trace xmlns:inkml="http://www.w3.org/2003/InkML" xml:id="stk17" contextRef="#ctx0" brushRef="#br1">10373 10693 0,'17'0'128,"1"0"-112,0 0-1,17 0-6,-17 0-1,0 0 0,-1 0 8,19 0-8,-19 0 8,1 0-9</inkml:trace>
    </iact:actionData>
  </iact:action>
  <iact:action type="add" startTime="91112">
    <iact:property name="dataType"/>
    <iact:actionData xml:id="d18">
      <inkml:trace xmlns:inkml="http://www.w3.org/2003/InkML" xml:id="stk18" contextRef="#ctx0" brushRef="#br1">11028 10534 0,'0'-18'24,"17"18"39,1 0-54,0 0 7,-1 0 8,1 0 23,-18-17-39,35 17 0,-17 0 9,0 0 0,0 0-11,-1 0 19,1 0-18,0 0 18,-1 0 55,1 0-65,-18 17 265,-18 1-272,1 0 9,17-1-1,0 1 16,-18 0-24,18 0 0,-18-1 0,18 1-1,0 0 2,-17-1-1,-1 19-1,18-19 18,-18 1-17,18 0 1,-18 0 14,18-1-15,0 1 33,0 0-26,0-1-7,-17-17-1,17 18 9,0 0-6,-18-18 5,18 18-8,0-1 9,-18 1 0,18 0 25,0-1-33,0 1 16,-17-18-16,17 18 0,-18-1 8,18 1 48,0 0-57</inkml:trace>
    </iact:actionData>
  </iact:action>
  <iact:action type="add" startTime="93012">
    <iact:property name="dataType"/>
    <iact:actionData xml:id="d19">
      <inkml:trace xmlns:inkml="http://www.w3.org/2003/InkML" xml:id="stk19" contextRef="#ctx0" brushRef="#br1">11045 10817 0,'0'-17'179,"18"17"-162,0 0-9,-1 0 7,1 0 73,0 0-79,-1 0 7,1 0-9,0 0 9,0 0 24,-1 0 9,1 0-10,0 0-30,-1 0 30</inkml:trace>
    </iact:actionData>
  </iact:action>
  <iact:action type="add" startTime="102088">
    <iact:property name="dataType"/>
    <iact:actionData xml:id="d20">
      <inkml:trace xmlns:inkml="http://www.w3.org/2003/InkML" xml:id="stk20" contextRef="#ctx0" brushRef="#br1">12514 11703 0,'18'0'216,"0"0"-200,0 0 7,-1 0 2,1 0-9,0 0 1,-1 0-11,1 0 3,0 0-2,-1 0 18,1 0 55,18 0-72,-1 0 8,18-18-8,-18 18 7,-17 0-6,-18 35 326,-18-17-318,18 17-10,-17-35 1,17 18 2,-18 0-3,0-18 8,18 17-7,0 1 1,0 0 7,-17-18-8,-1 35-1,18-17 2,-18-18-2,18 18 2,0-1-1,0 1 8,-17 0-8,17-1 0,-18-17 0,18 18-1,0 0 10,-18 0 14,18-1-23,-18-17 1,18 18-1,-17 0 0,17-1 0,0 1 16,0 0-17,-18 0 26,18-1-17,0 1 7,-18-18-6</inkml:trace>
    </iact:actionData>
  </iact:action>
  <iact:action type="add" startTime="104304">
    <iact:property name="dataType"/>
    <iact:actionData xml:id="d21">
      <inkml:trace xmlns:inkml="http://www.w3.org/2003/InkML" xml:id="stk21" contextRef="#ctx0" brushRef="#br1">12621 11933 0,'35'0'119,"-17"-18"-102,-1 18-9,1 0 0,0 0 0,17-18-1,-17 18 9,0 0-8,-1 0 2,-17-17-4,18 17 11,0 0 103,-1 0-96,1 0 40,0 0-24,0 0 39,-1 0 114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01-21T10:52:59.12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act:action type="add" startTime="17035">
    <iact:property name="dataType"/>
    <iact:actionData xml:id="d0">
      <inkml:trace xmlns:inkml="http://www.w3.org/2003/InkML" xml:id="stk0" contextRef="#ctx0" brushRef="#br0">7257 3771 0,'-35'35'117,"-195"107"-116,88-124 16,72 17 4,34 0-19,-35-17 0,-106 53 24,107-53-23,16-1-2,-34 37 40,53-37-39</inkml:trace>
    </iact:actionData>
  </iact:action>
  <iact:action type="add" startTime="18122">
    <iact:property name="dataType"/>
    <iact:actionData xml:id="d1">
      <inkml:trace xmlns:inkml="http://www.w3.org/2003/InkML" xml:id="stk1" contextRef="#ctx0" brushRef="#br0">9435 3311 0,'-54'0'1,"1"0"37,-71 53-36,18 0 29,18-18-29,17-17 28,-141 70-28,176-70 27,-17 0-26,35-18 37,1 18 55</inkml:trace>
    </iact:actionData>
  </iact:action>
  <iact:action type="add" startTime="19196">
    <iact:property name="dataType"/>
    <iact:actionData xml:id="d2">
      <inkml:trace xmlns:inkml="http://www.w3.org/2003/InkML" xml:id="stk2" contextRef="#ctx0" brushRef="#br0">16231 4585 0,'-53'71'85,"18"-35"-82,0-1 18,-89 53-19,35-34 29,-123 70-29,194-124 27,0 0-27,18 17 111,36-17-108</inkml:trace>
    </iact:actionData>
  </iact:action>
  <iact:action type="add" startTime="20245">
    <iact:property name="dataType"/>
    <iact:actionData xml:id="d3">
      <inkml:trace xmlns:inkml="http://www.w3.org/2003/InkML" xml:id="stk3" contextRef="#ctx0" brushRef="#br0">19152 4143 0,'-18'0'30,"-35"17"-28,36-17 27,-1 54-27,0-54 17,0 35-17,18 89 29,-88 0-27,-54-71 24,18 0-26,1-35 28,105-1-27</inkml:trace>
    </iact:actionData>
  </iact:action>
  <iact:action type="add" startTime="27303">
    <iact:property name="dataType"/>
    <iact:actionData xml:id="d4">
      <inkml:trace xmlns:inkml="http://www.w3.org/2003/InkML" xml:id="stk4" contextRef="#ctx0" brushRef="#br1">12674 6958 0,'0'-18'95,"-18"36"-59,-17 17 10,17-17-44,18 0 23,0-1-22,-35 1 34,35 0-35,0-1 18,-18 1 14,-35 35-32,17-17 22,36-19-22,-17 1-1,-1 0 45,0-1-43,18 1-2,0 0 71,-17 0-70,-1-18 26,18 35-26,-18 0 29,0-35-29,18 36 9,-17-19 26,17 1-36,0 18 44,35-36 166,-17 0-210,123 0 32,-105 0-30,17 0 25,-35 0-25,17 0-2,-17 0 28,17 0-27,-17 0 28,0 0-28,-1 0 27,19 0-28,17 0 30,-36 0-29,19 0-1,-18 0 29,35 0-29,-36 0 1,1 0 72</inkml:trace>
    </iact:actionData>
  </iact:action>
  <iact:action type="add" startTime="29171">
    <iact:property name="dataType"/>
    <iact:actionData xml:id="d5">
      <inkml:trace xmlns:inkml="http://www.w3.org/2003/InkML" xml:id="stk5" contextRef="#ctx0" brushRef="#br1">12780 7206 0,'0'17'183,"0"19"-181,0-1 37,0-17-36,0 0 14,0-1 16,0 19-31,0-1 83,0-17-83,0-1 27,0 1 4,0 18-31,0-19 58,0 1-30,0 0 3,0 17 30,0-17-60,0-1 29,0 1-30,0 0 40,0 0 30,0-1-70,0 1 18,0 0-18,0 17 40,0-17-22,0 17 87,0-17-13,0 0-92,0-1 71,0 1-71,0 0 18,0-1 54</inkml:trace>
    </iact:actionData>
  </iact:action>
  <iact:action type="add" startTime="39923">
    <iact:property name="dataType"/>
    <iact:actionData xml:id="d6">
      <inkml:trace xmlns:inkml="http://www.w3.org/2003/InkML" xml:id="stk6" contextRef="#ctx0" brushRef="#br2">16550 5152 0,'-18'0'30,"-17"0"-2,0 0-26,-1 18 21,-141 88-21,124-89 0,-18 1 29,-141 106-30,159-106 29,-18 17-28,106-35 114</inkml:trace>
    </iact:actionData>
  </iact:action>
  <iact:action type="add" startTime="41000">
    <iact:property name="dataType"/>
    <iact:actionData xml:id="d7">
      <inkml:trace xmlns:inkml="http://www.w3.org/2003/InkML" xml:id="stk7" contextRef="#ctx0" brushRef="#br2">19134 4479 0,'-106'53'83,"18"-35"-80,70-18 5,-88 18 14,0 35-20,88-36 22</inkml:trace>
    </iact:actionData>
  </iact:action>
  <iact:action type="add" startTime="46751">
    <iact:property name="dataType"/>
    <iact:actionData xml:id="d8">
      <inkml:trace xmlns:inkml="http://www.w3.org/2003/InkML" xml:id="stk8" contextRef="#ctx0" brushRef="#br1">10603 8215 0,'0'-18'359,"0"-17"-325,0 17 49,0 0-81,17 18 51,-17-17-51,18-1 16,-18 0 50,18 18-65,0 0 34,-1 0-35,1 0 26,0 0-26,-1 0 41,1 0 21,0 0 53,-1 18-18,-17 0-97,18-18 28,-18 17 40,0 1-25,0 0-43,0-1 68,0 1-3,0 0-65,0-1 27,0 1 3,0 0-30,0 0 28,0-1 15,0 1-11,-18 0-32,18-1 24,-17 1 38,17 0-32,0-1-30,-18 19 71,0-36-38,18 18-33,0-1 24,0 1-23,-17 0 28,17-1-29,-18-17 27,18 18-26,0 18 35,0-19-7,0 1 37,-18-18-66,18 18 26,-17 17-26,-1-17 63,18-1 7,0 1-18,35-18 531,-17 0-411,0 0-172,-1 0 27,19 0-27,-1 0 29,-17 0-2,0 0-27,-1 0-1,36 0 27,-35 0-26,17 0 0,1 0 21,-18 0-20,17 0 31,-17 0 141</inkml:trace>
    </iact:actionData>
  </iact:action>
  <iact:action type="add" startTime="69867">
    <iact:property name="dataType"/>
    <iact:actionData xml:id="d9">
      <inkml:trace xmlns:inkml="http://www.w3.org/2003/InkML" xml:id="stk9" contextRef="#ctx0" brushRef="#br1">7665 9755 0,'-18'0'362,"18"18"-361,-18-18 40,-17 17-11,35 1 45,-18 0-72,0-18 59,18 18-60,-17-1 29,17 1-29,0 0 14,0-1 19,0 1-33,-18-18 0,0 35 30,18-17-31,0 0 33,-17-18-32,17 18 32,-18-1-6,18 1 15,-18-18-20,0 18-22,18-1 59,-17 1-5,17 0-53,35-18 393,1 0-393,34 0 39,-52 0-39,0 0 16,-1 0-16,19 0 29,-18 0-29,-1 0 26,1 0 16,35 0 32,0 0-74</inkml:trace>
    </iact:actionData>
  </iact:action>
  <iact:action type="add" startTime="72272">
    <iact:property name="dataType"/>
    <iact:actionData xml:id="d10">
      <inkml:trace xmlns:inkml="http://www.w3.org/2003/InkML" xml:id="stk10" contextRef="#ctx0" brushRef="#br1">7700 9914 0,'0'18'143,"0"17"-141,0 36 38,0-35-38,0-1 50,0-17-51,0 17 28,0-17 3,0 0-29,-18 17-1,18-17 12,0-1 21,0 1-32,0 18 41,0 17 5,0-36-29,0 1-18,0 17 37,0 1 3</inkml:trace>
    </iact:actionData>
  </iact:action>
  <iact:action type="add" startTime="73640">
    <iact:property name="dataType"/>
    <iact:actionData xml:id="d11">
      <inkml:trace xmlns:inkml="http://www.w3.org/2003/InkML" xml:id="stk11" contextRef="#ctx0" brushRef="#br1">8125 10109 0,'17'0'191,"19"0"-188,17 0 25,-18 0-25,1 0 25,-19 0-26,1 0 30,0 0-28,0 0 37,-1 0 20,1 0-27,0 0-32,-1 0 29,19 0-29,17 0 28,-35 0-28,-1 0 133,1 18-135</inkml:trace>
    </iact:actionData>
  </iact:action>
  <iact:action type="add" startTime="74707">
    <iact:property name="dataType"/>
    <iact:actionData xml:id="d12">
      <inkml:trace xmlns:inkml="http://www.w3.org/2003/InkML" xml:id="stk12" contextRef="#ctx0" brushRef="#br1">9081 9985 0,'0'-18'257,"0"1"-255,0-1 26,17 0-25,-17 1 16,0-1 33,36 0-19,-1 18 9,-17 0-11,-1-17 2,1 17 0,0 0-31,17 0 36,-17 0 18,0 0 17,-1 0-17,-17 17-37,0 1 13,0 17 3,0-17-4,0 0-29,0-1 29,0 19 20,0-18-49,0-1 51,-17 1-50,-1 0 27,-17-1-27,35 1 23,-18 35 42,0-53-66,0 36 18,1-36-17,-1 35 32,0-17-32,1-1 27,-1 1-27,18 0 26,-18 17-26,1-17 38,17 0-10,-18-18-29,18 17 29,0 1-12,0 0 26,-18 17-43,36-35 291,0 0-291,-1 0 41,1 0 22,0 0-64,-1 0 18,1 0-18,0 0 18,-1 0-16,19 0 27,70 0-28,-88 0 28,17 0-28,1 0 170,-1-18-170,-17 18 25,-1 0 87</inkml:trace>
    </iact:actionData>
  </iact:action>
  <iact:action type="add" startTime="77725">
    <iact:property name="dataType"/>
    <iact:actionData xml:id="d13">
      <inkml:trace xmlns:inkml="http://www.w3.org/2003/InkML" xml:id="stk13" contextRef="#ctx0" brushRef="#br1">9930 10127 0,'36'0'204,"17"0"-203,-36 0 71,19 0-9</inkml:trace>
    </iact:actionData>
  </iact:action>
  <iact:action type="add" startTime="78894">
    <iact:property name="dataType"/>
    <iact:actionData xml:id="d14">
      <inkml:trace xmlns:inkml="http://www.w3.org/2003/InkML" xml:id="stk14" contextRef="#ctx0" brushRef="#br1">10001 10286 0,'0'0'11,"18"0"216,52 0-224,-52 0-2,88 0 41,-70 0-41</inkml:trace>
    </iact:actionData>
  </iact:action>
  <iact:action type="add" startTime="80106">
    <iact:property name="dataType"/>
    <iact:actionData xml:id="d15">
      <inkml:trace xmlns:inkml="http://www.w3.org/2003/InkML" xml:id="stk15" contextRef="#ctx0" brushRef="#br1">10691 10056 0,'0'-18'244,"0"1"-216,0-1 6,18 0-32,17-17 37,-35 17-15,36 18-22,-36-18 37,17 18-37,-17-17 19,18 17-1,0 0-3,35 0 21,-35 0-36,-1 0 74,19 17-15,-36 1-38,17 0-20,-17-1 33,0 19-34,0-1 30,0-17-30,0 0 36,-17 17-36,-1 1 31,0-36-8,-17 17-23,35 1 35,0 0-35,-18-18 37,1 0-38,-1 17 30,0-17-29,0 18 28,1 0-28,-1-1 29,0-17-9,1 0-14,17 18 29,0 0-20,-18-18 4,0 18-19,1-1 17,17 1-16,-18 0 39,18-1 54,-18 1-93,0 0 25,54-18 279,-1 0-253,1 0-7,-1 0-45,-17 0 26,-1 0-26,1 0 27,18 0-26,-19 0 68,1 0-18,53 0-20,-36 0-30,1 0 16,17 0-17,-36 0-1,54-18 31,-35 18 189,-19 0-219,1 0 40</inkml:trace>
    </iact:actionData>
  </iact:action>
  <iact:action type="add" startTime="89158">
    <iact:property name="dataType"/>
    <iact:actionData xml:id="d16">
      <inkml:trace xmlns:inkml="http://www.w3.org/2003/InkML" xml:id="stk16" contextRef="#ctx0" brushRef="#br1">12001 11065 0,'0'-35'237,"0"17"-206,0 0-29,0 1 30,0-1 9,18 0-39,-18-17 28,18 17 2,-1 0 32,1 18-32,0 0 9,-1-17-39,1 17 0,0 0 115,-1 0-116,1 0 117,0 0-89,0 0 97,-18 17-91,0 1 7,0 0-22,0 0-18,0-1 66,0 1-66,0 17 56,0-17-56,0 0 15,0-1-15,-18-17 29,0 36 22,18-18-50,-18-18-2,1 17 71,17 1-70,-18 0 28,0-1-28,18 1 24,0 0 12,0-1-35,-17-17 27,17 18 1,0 0-29,-18-18 24,0 18-24,18-1 29,0 1-29,0 0 29,-17-1-30,-1 1 40,18 0-9,0 0 2,0-1-31,0 1 34,0 0-5,0-1-29,0 1 40,0 0 7,-18-1-48,18 1 5,0 0 46,0 0-50,0-1 72,0 1-72,18-18 620,0 0-620,-1 0 132,1 0-133,0 0 19,-1 0 34,1 0 49,0 0-80,35 0-22,-35 0 28,-1 0-27,1 0 112,0 0-113,-1 0 61,1 0-11,0 0 9,17 0-58,1 0 39,-19 0-40,1 0 30,0 0-30,-1 0 26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6884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7040f09d0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7040f09d0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707c3e161e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707c3e161e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3015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707c3e161e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707c3e161e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457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-204670">
            <a:off x="851406" y="522992"/>
            <a:ext cx="7311366" cy="4103675"/>
            <a:chOff x="238125" y="847975"/>
            <a:chExt cx="7143400" cy="4009400"/>
          </a:xfrm>
        </p:grpSpPr>
        <p:sp>
          <p:nvSpPr>
            <p:cNvPr id="10" name="Google Shape;10;p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956058" y="542208"/>
            <a:ext cx="7231978" cy="4059117"/>
            <a:chOff x="238125" y="847975"/>
            <a:chExt cx="7143400" cy="4009400"/>
          </a:xfrm>
        </p:grpSpPr>
        <p:sp>
          <p:nvSpPr>
            <p:cNvPr id="41" name="Google Shape;41;p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2"/>
          <p:cNvSpPr txBox="1">
            <a:spLocks noGrp="1"/>
          </p:cNvSpPr>
          <p:nvPr>
            <p:ph type="ctrTitle"/>
          </p:nvPr>
        </p:nvSpPr>
        <p:spPr>
          <a:xfrm rot="950">
            <a:off x="2943300" y="1260050"/>
            <a:ext cx="3257400" cy="149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45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2" name="Google Shape;72;p2"/>
          <p:cNvSpPr txBox="1">
            <a:spLocks noGrp="1"/>
          </p:cNvSpPr>
          <p:nvPr>
            <p:ph type="subTitle" idx="1"/>
          </p:nvPr>
        </p:nvSpPr>
        <p:spPr>
          <a:xfrm rot="1327">
            <a:off x="3017300" y="2994525"/>
            <a:ext cx="3109200" cy="8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4"/>
          <p:cNvGrpSpPr/>
          <p:nvPr/>
        </p:nvGrpSpPr>
        <p:grpSpPr>
          <a:xfrm>
            <a:off x="603841" y="344530"/>
            <a:ext cx="7936317" cy="4454443"/>
            <a:chOff x="238125" y="847975"/>
            <a:chExt cx="7143400" cy="4009400"/>
          </a:xfrm>
        </p:grpSpPr>
        <p:sp>
          <p:nvSpPr>
            <p:cNvPr id="85" name="Google Shape;85;p4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1752600" y="1487950"/>
            <a:ext cx="5638800" cy="27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 Thin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7"/>
          <p:cNvGrpSpPr/>
          <p:nvPr/>
        </p:nvGrpSpPr>
        <p:grpSpPr>
          <a:xfrm>
            <a:off x="603841" y="344530"/>
            <a:ext cx="7936317" cy="4454443"/>
            <a:chOff x="238125" y="847975"/>
            <a:chExt cx="7143400" cy="4009400"/>
          </a:xfrm>
        </p:grpSpPr>
        <p:sp>
          <p:nvSpPr>
            <p:cNvPr id="189" name="Google Shape;189;p7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19;p7"/>
          <p:cNvSpPr txBox="1">
            <a:spLocks noGrp="1"/>
          </p:cNvSpPr>
          <p:nvPr>
            <p:ph type="subTitle" idx="1"/>
          </p:nvPr>
        </p:nvSpPr>
        <p:spPr>
          <a:xfrm flipH="1">
            <a:off x="1065575" y="1210375"/>
            <a:ext cx="7013100" cy="3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SECTION_HEADER_1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3" name="Google Shape;673;p27"/>
          <p:cNvGrpSpPr/>
          <p:nvPr/>
        </p:nvGrpSpPr>
        <p:grpSpPr>
          <a:xfrm rot="243592">
            <a:off x="1092807" y="853714"/>
            <a:ext cx="6898576" cy="3556674"/>
            <a:chOff x="2016900" y="1269275"/>
            <a:chExt cx="6591250" cy="2916825"/>
          </a:xfrm>
        </p:grpSpPr>
        <p:sp>
          <p:nvSpPr>
            <p:cNvPr id="674" name="Google Shape;674;p27"/>
            <p:cNvSpPr/>
            <p:nvPr/>
          </p:nvSpPr>
          <p:spPr>
            <a:xfrm>
              <a:off x="2028525" y="1278000"/>
              <a:ext cx="6579625" cy="2908100"/>
            </a:xfrm>
            <a:custGeom>
              <a:avLst/>
              <a:gdLst/>
              <a:ahLst/>
              <a:cxnLst/>
              <a:rect l="l" t="t" r="r" b="b"/>
              <a:pathLst>
                <a:path w="263185" h="116324" extrusionOk="0">
                  <a:moveTo>
                    <a:pt x="1" y="0"/>
                  </a:moveTo>
                  <a:lnTo>
                    <a:pt x="1" y="116324"/>
                  </a:lnTo>
                  <a:lnTo>
                    <a:pt x="263184" y="116324"/>
                  </a:lnTo>
                  <a:lnTo>
                    <a:pt x="2631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2016900" y="1730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2016900" y="1875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2016900" y="21620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2016900" y="23074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2016900" y="2595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2016900" y="27407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2016900" y="3027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2016900" y="3172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2016900" y="34605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2016900" y="360592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2016900" y="3892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2016900" y="403777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2892250" y="1269275"/>
              <a:ext cx="25" cy="2916825"/>
            </a:xfrm>
            <a:custGeom>
              <a:avLst/>
              <a:gdLst/>
              <a:ahLst/>
              <a:cxnLst/>
              <a:rect l="l" t="t" r="r" b="b"/>
              <a:pathLst>
                <a:path w="1" h="116673" fill="none" extrusionOk="0">
                  <a:moveTo>
                    <a:pt x="0" y="0"/>
                  </a:moveTo>
                  <a:lnTo>
                    <a:pt x="0" y="116673"/>
                  </a:lnTo>
                </a:path>
              </a:pathLst>
            </a:custGeom>
            <a:solidFill>
              <a:srgbClr val="E72D53"/>
            </a:solidFill>
            <a:ln w="18900" cap="flat" cmpd="sng">
              <a:solidFill>
                <a:srgbClr val="E72D53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8" name="Google Shape;688;p27"/>
          <p:cNvSpPr txBox="1">
            <a:spLocks noGrp="1"/>
          </p:cNvSpPr>
          <p:nvPr>
            <p:ph type="title"/>
          </p:nvPr>
        </p:nvSpPr>
        <p:spPr>
          <a:xfrm rot="-261720">
            <a:off x="1158379" y="948962"/>
            <a:ext cx="2335064" cy="13304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9" name="Google Shape;689;p27"/>
          <p:cNvSpPr txBox="1">
            <a:spLocks noGrp="1"/>
          </p:cNvSpPr>
          <p:nvPr>
            <p:ph type="subTitle" idx="1"/>
          </p:nvPr>
        </p:nvSpPr>
        <p:spPr>
          <a:xfrm rot="251627" flipH="1">
            <a:off x="3954550" y="1653916"/>
            <a:ext cx="2875700" cy="20129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 Negative Light"/>
              <a:buChar char="●"/>
              <a:defRPr sz="18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ignika Negative Light"/>
              <a:buChar char="○"/>
              <a:defRPr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●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○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●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○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73" r:id="rId4"/>
    <p:sldLayoutId id="2147483674" r:id="rId5"/>
    <p:sldLayoutId id="214748367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microsoft.com/office/2011/relationships/inkAction" Target="../ink/inkAction1.xml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microsoft.com/office/2011/relationships/inkAction" Target="../ink/inkAction4.xml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11/relationships/inkAction" Target="../ink/inkAction5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1/relationships/inkAction" Target="../ink/inkAction6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microsoft.com/office/2011/relationships/inkAction" Target="../ink/inkAction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microsoft.com/office/2011/relationships/inkAction" Target="../ink/inkAction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32"/>
          <p:cNvSpPr txBox="1">
            <a:spLocks noGrp="1"/>
          </p:cNvSpPr>
          <p:nvPr>
            <p:ph type="ctrTitle"/>
          </p:nvPr>
        </p:nvSpPr>
        <p:spPr>
          <a:xfrm rot="950">
            <a:off x="2943300" y="1260050"/>
            <a:ext cx="3257400" cy="149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/>
              <a:t>BESEDILNE NALOGE</a:t>
            </a:r>
            <a:endParaRPr dirty="0"/>
          </a:p>
        </p:txBody>
      </p:sp>
      <p:sp>
        <p:nvSpPr>
          <p:cNvPr id="701" name="Google Shape;701;p32"/>
          <p:cNvSpPr txBox="1">
            <a:spLocks noGrp="1"/>
          </p:cNvSpPr>
          <p:nvPr>
            <p:ph type="subTitle" idx="1"/>
          </p:nvPr>
        </p:nvSpPr>
        <p:spPr>
          <a:xfrm rot="1327">
            <a:off x="5217073" y="2995297"/>
            <a:ext cx="2714817" cy="8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/>
              <a:t>       RAČUNAM DO 9</a:t>
            </a:r>
            <a:endParaRPr dirty="0"/>
          </a:p>
        </p:txBody>
      </p:sp>
      <p:grpSp>
        <p:nvGrpSpPr>
          <p:cNvPr id="702" name="Google Shape;702;p32"/>
          <p:cNvGrpSpPr/>
          <p:nvPr/>
        </p:nvGrpSpPr>
        <p:grpSpPr>
          <a:xfrm>
            <a:off x="6841127" y="645093"/>
            <a:ext cx="1596514" cy="1616280"/>
            <a:chOff x="7069452" y="952018"/>
            <a:chExt cx="1596514" cy="1616280"/>
          </a:xfrm>
        </p:grpSpPr>
        <p:grpSp>
          <p:nvGrpSpPr>
            <p:cNvPr id="703" name="Google Shape;703;p32"/>
            <p:cNvGrpSpPr/>
            <p:nvPr/>
          </p:nvGrpSpPr>
          <p:grpSpPr>
            <a:xfrm rot="475911">
              <a:off x="7069452" y="952018"/>
              <a:ext cx="1596514" cy="1596514"/>
              <a:chOff x="1189525" y="238125"/>
              <a:chExt cx="5208301" cy="5208301"/>
            </a:xfrm>
          </p:grpSpPr>
          <p:sp>
            <p:nvSpPr>
              <p:cNvPr id="704" name="Google Shape;704;p32"/>
              <p:cNvSpPr/>
              <p:nvPr/>
            </p:nvSpPr>
            <p:spPr>
              <a:xfrm>
                <a:off x="1189525" y="238126"/>
                <a:ext cx="5208301" cy="5208300"/>
              </a:xfrm>
              <a:custGeom>
                <a:avLst/>
                <a:gdLst/>
                <a:ahLst/>
                <a:cxnLst/>
                <a:rect l="l" t="t" r="r" b="b"/>
                <a:pathLst>
                  <a:path w="208332" h="208332" extrusionOk="0">
                    <a:moveTo>
                      <a:pt x="208332" y="0"/>
                    </a:moveTo>
                    <a:lnTo>
                      <a:pt x="208332" y="170651"/>
                    </a:lnTo>
                    <a:cubicBezTo>
                      <a:pt x="208332" y="170912"/>
                      <a:pt x="208332" y="171086"/>
                      <a:pt x="208332" y="171260"/>
                    </a:cubicBezTo>
                    <a:cubicBezTo>
                      <a:pt x="208245" y="171695"/>
                      <a:pt x="208158" y="172043"/>
                      <a:pt x="208071" y="172391"/>
                    </a:cubicBezTo>
                    <a:cubicBezTo>
                      <a:pt x="207984" y="172565"/>
                      <a:pt x="207984" y="172740"/>
                      <a:pt x="207897" y="172914"/>
                    </a:cubicBezTo>
                    <a:cubicBezTo>
                      <a:pt x="207897" y="173001"/>
                      <a:pt x="207810" y="173175"/>
                      <a:pt x="207723" y="173349"/>
                    </a:cubicBezTo>
                    <a:cubicBezTo>
                      <a:pt x="207635" y="173523"/>
                      <a:pt x="207548" y="173697"/>
                      <a:pt x="207461" y="173871"/>
                    </a:cubicBezTo>
                    <a:cubicBezTo>
                      <a:pt x="207287" y="174219"/>
                      <a:pt x="207113" y="174480"/>
                      <a:pt x="206852" y="174741"/>
                    </a:cubicBezTo>
                    <a:cubicBezTo>
                      <a:pt x="206765" y="174915"/>
                      <a:pt x="206678" y="175002"/>
                      <a:pt x="206591" y="175176"/>
                    </a:cubicBezTo>
                    <a:cubicBezTo>
                      <a:pt x="206330" y="175350"/>
                      <a:pt x="206156" y="175611"/>
                      <a:pt x="205895" y="175785"/>
                    </a:cubicBezTo>
                    <a:cubicBezTo>
                      <a:pt x="205808" y="175872"/>
                      <a:pt x="205721" y="175959"/>
                      <a:pt x="205547" y="176046"/>
                    </a:cubicBezTo>
                    <a:cubicBezTo>
                      <a:pt x="205460" y="176133"/>
                      <a:pt x="205373" y="176220"/>
                      <a:pt x="205199" y="176307"/>
                    </a:cubicBezTo>
                    <a:lnTo>
                      <a:pt x="204851" y="176569"/>
                    </a:lnTo>
                    <a:cubicBezTo>
                      <a:pt x="204416" y="176743"/>
                      <a:pt x="204068" y="176917"/>
                      <a:pt x="203632" y="177091"/>
                    </a:cubicBezTo>
                    <a:cubicBezTo>
                      <a:pt x="203458" y="177091"/>
                      <a:pt x="203371" y="177178"/>
                      <a:pt x="203197" y="177178"/>
                    </a:cubicBezTo>
                    <a:lnTo>
                      <a:pt x="202849" y="177265"/>
                    </a:lnTo>
                    <a:cubicBezTo>
                      <a:pt x="202675" y="177265"/>
                      <a:pt x="202588" y="177265"/>
                      <a:pt x="202414" y="177265"/>
                    </a:cubicBezTo>
                    <a:cubicBezTo>
                      <a:pt x="202327" y="177265"/>
                      <a:pt x="202240" y="177265"/>
                      <a:pt x="202153" y="177265"/>
                    </a:cubicBezTo>
                    <a:lnTo>
                      <a:pt x="201892" y="177265"/>
                    </a:lnTo>
                    <a:lnTo>
                      <a:pt x="201283" y="177265"/>
                    </a:lnTo>
                    <a:cubicBezTo>
                      <a:pt x="200848" y="177265"/>
                      <a:pt x="200500" y="177178"/>
                      <a:pt x="200065" y="177091"/>
                    </a:cubicBezTo>
                    <a:cubicBezTo>
                      <a:pt x="199978" y="177004"/>
                      <a:pt x="199890" y="177004"/>
                      <a:pt x="199716" y="176917"/>
                    </a:cubicBezTo>
                    <a:cubicBezTo>
                      <a:pt x="194147" y="175089"/>
                      <a:pt x="189187" y="166996"/>
                      <a:pt x="189187" y="166996"/>
                    </a:cubicBezTo>
                    <a:cubicBezTo>
                      <a:pt x="189187" y="166996"/>
                      <a:pt x="120178" y="208332"/>
                      <a:pt x="37594" y="208332"/>
                    </a:cubicBezTo>
                    <a:lnTo>
                      <a:pt x="0" y="2083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49E"/>
              </a:solidFill>
              <a:ln>
                <a:noFill/>
              </a:ln>
              <a:effectLst>
                <a:outerShdw blurRad="100013" dist="19050" dir="5400000" algn="bl" rotWithShape="0">
                  <a:srgbClr val="999999">
                    <a:alpha val="4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5" name="Google Shape;705;p32"/>
              <p:cNvSpPr/>
              <p:nvPr/>
            </p:nvSpPr>
            <p:spPr>
              <a:xfrm>
                <a:off x="6221575" y="4671900"/>
                <a:ext cx="21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1" extrusionOk="0">
                    <a:moveTo>
                      <a:pt x="871" y="1"/>
                    </a:moveTo>
                    <a:cubicBezTo>
                      <a:pt x="784" y="1"/>
                      <a:pt x="697" y="1"/>
                      <a:pt x="610" y="1"/>
                    </a:cubicBezTo>
                    <a:cubicBezTo>
                      <a:pt x="349" y="1"/>
                      <a:pt x="175" y="1"/>
                      <a:pt x="1" y="1"/>
                    </a:cubicBezTo>
                    <a:lnTo>
                      <a:pt x="610" y="1"/>
                    </a:lnTo>
                    <a:close/>
                  </a:path>
                </a:pathLst>
              </a:custGeom>
              <a:solidFill>
                <a:srgbClr val="F0DC7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2"/>
              <p:cNvSpPr/>
              <p:nvPr/>
            </p:nvSpPr>
            <p:spPr>
              <a:xfrm>
                <a:off x="1189525" y="238125"/>
                <a:ext cx="5208300" cy="965950"/>
              </a:xfrm>
              <a:custGeom>
                <a:avLst/>
                <a:gdLst/>
                <a:ahLst/>
                <a:cxnLst/>
                <a:rect l="l" t="t" r="r" b="b"/>
                <a:pathLst>
                  <a:path w="208332" h="38638" extrusionOk="0">
                    <a:moveTo>
                      <a:pt x="0" y="0"/>
                    </a:moveTo>
                    <a:lnTo>
                      <a:pt x="208332" y="0"/>
                    </a:lnTo>
                    <a:lnTo>
                      <a:pt x="208332" y="38638"/>
                    </a:lnTo>
                    <a:lnTo>
                      <a:pt x="0" y="38638"/>
                    </a:lnTo>
                    <a:close/>
                  </a:path>
                </a:pathLst>
              </a:custGeom>
              <a:gradFill>
                <a:gsLst>
                  <a:gs pos="0">
                    <a:srgbClr val="FFE49E"/>
                  </a:gs>
                  <a:gs pos="100000">
                    <a:srgbClr val="DAC489">
                      <a:alpha val="3098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2"/>
              <p:cNvSpPr/>
              <p:nvPr/>
            </p:nvSpPr>
            <p:spPr>
              <a:xfrm>
                <a:off x="2129350" y="4406475"/>
                <a:ext cx="4268475" cy="1039950"/>
              </a:xfrm>
              <a:custGeom>
                <a:avLst/>
                <a:gdLst/>
                <a:ahLst/>
                <a:cxnLst/>
                <a:rect l="l" t="t" r="r" b="b"/>
                <a:pathLst>
                  <a:path w="170739" h="41598" extrusionOk="0">
                    <a:moveTo>
                      <a:pt x="170739" y="3917"/>
                    </a:moveTo>
                    <a:lnTo>
                      <a:pt x="170739" y="8877"/>
                    </a:lnTo>
                    <a:cubicBezTo>
                      <a:pt x="170042" y="20973"/>
                      <a:pt x="153073" y="25760"/>
                      <a:pt x="133928" y="30894"/>
                    </a:cubicBezTo>
                    <a:cubicBezTo>
                      <a:pt x="115392" y="35854"/>
                      <a:pt x="63179" y="41598"/>
                      <a:pt x="44121" y="41598"/>
                    </a:cubicBezTo>
                    <a:lnTo>
                      <a:pt x="1" y="41598"/>
                    </a:lnTo>
                    <a:cubicBezTo>
                      <a:pt x="82585" y="41598"/>
                      <a:pt x="151594" y="1"/>
                      <a:pt x="151594" y="1"/>
                    </a:cubicBezTo>
                    <a:cubicBezTo>
                      <a:pt x="151594" y="1"/>
                      <a:pt x="156554" y="8442"/>
                      <a:pt x="162123" y="10183"/>
                    </a:cubicBezTo>
                    <a:cubicBezTo>
                      <a:pt x="162297" y="10270"/>
                      <a:pt x="162385" y="10270"/>
                      <a:pt x="162472" y="10357"/>
                    </a:cubicBezTo>
                    <a:cubicBezTo>
                      <a:pt x="162733" y="10357"/>
                      <a:pt x="162907" y="10444"/>
                      <a:pt x="163081" y="10444"/>
                    </a:cubicBezTo>
                    <a:cubicBezTo>
                      <a:pt x="163342" y="10531"/>
                      <a:pt x="163516" y="10531"/>
                      <a:pt x="163690" y="10531"/>
                    </a:cubicBezTo>
                    <a:cubicBezTo>
                      <a:pt x="163864" y="10531"/>
                      <a:pt x="164038" y="10531"/>
                      <a:pt x="164212" y="10531"/>
                    </a:cubicBezTo>
                    <a:lnTo>
                      <a:pt x="164560" y="10531"/>
                    </a:lnTo>
                    <a:cubicBezTo>
                      <a:pt x="164647" y="10531"/>
                      <a:pt x="164734" y="10531"/>
                      <a:pt x="164821" y="10531"/>
                    </a:cubicBezTo>
                    <a:cubicBezTo>
                      <a:pt x="164995" y="10531"/>
                      <a:pt x="165082" y="10531"/>
                      <a:pt x="165256" y="10531"/>
                    </a:cubicBezTo>
                    <a:lnTo>
                      <a:pt x="165604" y="10444"/>
                    </a:lnTo>
                    <a:cubicBezTo>
                      <a:pt x="165778" y="10444"/>
                      <a:pt x="165865" y="10444"/>
                      <a:pt x="166039" y="10357"/>
                    </a:cubicBezTo>
                    <a:cubicBezTo>
                      <a:pt x="166475" y="10270"/>
                      <a:pt x="166823" y="10096"/>
                      <a:pt x="167258" y="9835"/>
                    </a:cubicBezTo>
                    <a:cubicBezTo>
                      <a:pt x="167345" y="9747"/>
                      <a:pt x="167519" y="9660"/>
                      <a:pt x="167606" y="9573"/>
                    </a:cubicBezTo>
                    <a:cubicBezTo>
                      <a:pt x="167780" y="9573"/>
                      <a:pt x="167867" y="9486"/>
                      <a:pt x="167954" y="9312"/>
                    </a:cubicBezTo>
                    <a:cubicBezTo>
                      <a:pt x="168128" y="9225"/>
                      <a:pt x="168215" y="9138"/>
                      <a:pt x="168302" y="9051"/>
                    </a:cubicBezTo>
                    <a:cubicBezTo>
                      <a:pt x="168563" y="8877"/>
                      <a:pt x="168737" y="8616"/>
                      <a:pt x="168998" y="8442"/>
                    </a:cubicBezTo>
                    <a:cubicBezTo>
                      <a:pt x="169085" y="8268"/>
                      <a:pt x="169172" y="8181"/>
                      <a:pt x="169259" y="8007"/>
                    </a:cubicBezTo>
                    <a:cubicBezTo>
                      <a:pt x="169520" y="7746"/>
                      <a:pt x="169694" y="7485"/>
                      <a:pt x="169868" y="7137"/>
                    </a:cubicBezTo>
                    <a:cubicBezTo>
                      <a:pt x="169955" y="6963"/>
                      <a:pt x="170042" y="6789"/>
                      <a:pt x="170130" y="6615"/>
                    </a:cubicBezTo>
                    <a:cubicBezTo>
                      <a:pt x="170217" y="6441"/>
                      <a:pt x="170217" y="6267"/>
                      <a:pt x="170304" y="6180"/>
                    </a:cubicBezTo>
                    <a:cubicBezTo>
                      <a:pt x="170391" y="6006"/>
                      <a:pt x="170391" y="5831"/>
                      <a:pt x="170478" y="5657"/>
                    </a:cubicBezTo>
                    <a:cubicBezTo>
                      <a:pt x="170565" y="5309"/>
                      <a:pt x="170652" y="4961"/>
                      <a:pt x="170739" y="4526"/>
                    </a:cubicBezTo>
                    <a:cubicBezTo>
                      <a:pt x="170739" y="4352"/>
                      <a:pt x="170739" y="4178"/>
                      <a:pt x="170739" y="3917"/>
                    </a:cubicBezTo>
                    <a:close/>
                  </a:path>
                </a:pathLst>
              </a:custGeom>
              <a:solidFill>
                <a:srgbClr val="FFE49E"/>
              </a:solidFill>
              <a:ln>
                <a:noFill/>
              </a:ln>
              <a:effectLst>
                <a:outerShdw blurRad="57150" dist="19050" dir="5400000" algn="bl" rotWithShape="0">
                  <a:srgbClr val="783F04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8" name="Google Shape;708;p32"/>
            <p:cNvSpPr/>
            <p:nvPr/>
          </p:nvSpPr>
          <p:spPr>
            <a:xfrm rot="475911">
              <a:off x="7268000" y="2249519"/>
              <a:ext cx="1308427" cy="318779"/>
            </a:xfrm>
            <a:custGeom>
              <a:avLst/>
              <a:gdLst/>
              <a:ahLst/>
              <a:cxnLst/>
              <a:rect l="l" t="t" r="r" b="b"/>
              <a:pathLst>
                <a:path w="170739" h="41598" extrusionOk="0">
                  <a:moveTo>
                    <a:pt x="170739" y="3917"/>
                  </a:moveTo>
                  <a:lnTo>
                    <a:pt x="170739" y="8877"/>
                  </a:lnTo>
                  <a:cubicBezTo>
                    <a:pt x="170042" y="20973"/>
                    <a:pt x="153073" y="25760"/>
                    <a:pt x="133928" y="30894"/>
                  </a:cubicBezTo>
                  <a:cubicBezTo>
                    <a:pt x="115392" y="35854"/>
                    <a:pt x="63179" y="41598"/>
                    <a:pt x="44121" y="41598"/>
                  </a:cubicBezTo>
                  <a:lnTo>
                    <a:pt x="1" y="41598"/>
                  </a:lnTo>
                  <a:cubicBezTo>
                    <a:pt x="82585" y="41598"/>
                    <a:pt x="151594" y="1"/>
                    <a:pt x="151594" y="1"/>
                  </a:cubicBezTo>
                  <a:cubicBezTo>
                    <a:pt x="151594" y="1"/>
                    <a:pt x="156554" y="8442"/>
                    <a:pt x="162123" y="10183"/>
                  </a:cubicBezTo>
                  <a:cubicBezTo>
                    <a:pt x="162297" y="10270"/>
                    <a:pt x="162385" y="10270"/>
                    <a:pt x="162472" y="10357"/>
                  </a:cubicBezTo>
                  <a:cubicBezTo>
                    <a:pt x="162733" y="10357"/>
                    <a:pt x="162907" y="10444"/>
                    <a:pt x="163081" y="10444"/>
                  </a:cubicBezTo>
                  <a:cubicBezTo>
                    <a:pt x="163342" y="10531"/>
                    <a:pt x="163516" y="10531"/>
                    <a:pt x="163690" y="10531"/>
                  </a:cubicBezTo>
                  <a:cubicBezTo>
                    <a:pt x="163864" y="10531"/>
                    <a:pt x="164038" y="10531"/>
                    <a:pt x="164212" y="10531"/>
                  </a:cubicBezTo>
                  <a:lnTo>
                    <a:pt x="164560" y="10531"/>
                  </a:lnTo>
                  <a:cubicBezTo>
                    <a:pt x="164647" y="10531"/>
                    <a:pt x="164734" y="10531"/>
                    <a:pt x="164821" y="10531"/>
                  </a:cubicBezTo>
                  <a:cubicBezTo>
                    <a:pt x="164995" y="10531"/>
                    <a:pt x="165082" y="10531"/>
                    <a:pt x="165256" y="10531"/>
                  </a:cubicBezTo>
                  <a:lnTo>
                    <a:pt x="165604" y="10444"/>
                  </a:lnTo>
                  <a:cubicBezTo>
                    <a:pt x="165778" y="10444"/>
                    <a:pt x="165865" y="10444"/>
                    <a:pt x="166039" y="10357"/>
                  </a:cubicBezTo>
                  <a:cubicBezTo>
                    <a:pt x="166475" y="10270"/>
                    <a:pt x="166823" y="10096"/>
                    <a:pt x="167258" y="9835"/>
                  </a:cubicBezTo>
                  <a:cubicBezTo>
                    <a:pt x="167345" y="9747"/>
                    <a:pt x="167519" y="9660"/>
                    <a:pt x="167606" y="9573"/>
                  </a:cubicBezTo>
                  <a:cubicBezTo>
                    <a:pt x="167780" y="9573"/>
                    <a:pt x="167867" y="9486"/>
                    <a:pt x="167954" y="9312"/>
                  </a:cubicBezTo>
                  <a:cubicBezTo>
                    <a:pt x="168128" y="9225"/>
                    <a:pt x="168215" y="9138"/>
                    <a:pt x="168302" y="9051"/>
                  </a:cubicBezTo>
                  <a:cubicBezTo>
                    <a:pt x="168563" y="8877"/>
                    <a:pt x="168737" y="8616"/>
                    <a:pt x="168998" y="8442"/>
                  </a:cubicBezTo>
                  <a:cubicBezTo>
                    <a:pt x="169085" y="8268"/>
                    <a:pt x="169172" y="8181"/>
                    <a:pt x="169259" y="8007"/>
                  </a:cubicBezTo>
                  <a:cubicBezTo>
                    <a:pt x="169520" y="7746"/>
                    <a:pt x="169694" y="7485"/>
                    <a:pt x="169868" y="7137"/>
                  </a:cubicBezTo>
                  <a:cubicBezTo>
                    <a:pt x="169955" y="6963"/>
                    <a:pt x="170042" y="6789"/>
                    <a:pt x="170130" y="6615"/>
                  </a:cubicBezTo>
                  <a:cubicBezTo>
                    <a:pt x="170217" y="6441"/>
                    <a:pt x="170217" y="6267"/>
                    <a:pt x="170304" y="6180"/>
                  </a:cubicBezTo>
                  <a:cubicBezTo>
                    <a:pt x="170391" y="6006"/>
                    <a:pt x="170391" y="5831"/>
                    <a:pt x="170478" y="5657"/>
                  </a:cubicBezTo>
                  <a:cubicBezTo>
                    <a:pt x="170565" y="5309"/>
                    <a:pt x="170652" y="4961"/>
                    <a:pt x="170739" y="4526"/>
                  </a:cubicBezTo>
                  <a:cubicBezTo>
                    <a:pt x="170739" y="4352"/>
                    <a:pt x="170739" y="4178"/>
                    <a:pt x="170739" y="3917"/>
                  </a:cubicBezTo>
                  <a:close/>
                </a:path>
              </a:pathLst>
            </a:custGeom>
            <a:solidFill>
              <a:srgbClr val="F7D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9" name="Google Shape;709;p32"/>
          <p:cNvSpPr/>
          <p:nvPr/>
        </p:nvSpPr>
        <p:spPr>
          <a:xfrm rot="5920567">
            <a:off x="7640148" y="284064"/>
            <a:ext cx="295463" cy="760102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rgbClr val="FFFFFF">
              <a:alpha val="69270"/>
            </a:srgb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32"/>
          <p:cNvSpPr/>
          <p:nvPr/>
        </p:nvSpPr>
        <p:spPr>
          <a:xfrm>
            <a:off x="7087425" y="1039925"/>
            <a:ext cx="970549" cy="916227"/>
          </a:xfrm>
          <a:custGeom>
            <a:avLst/>
            <a:gdLst/>
            <a:ahLst/>
            <a:cxnLst/>
            <a:rect l="l" t="t" r="r" b="b"/>
            <a:pathLst>
              <a:path w="65445" h="61782" extrusionOk="0">
                <a:moveTo>
                  <a:pt x="33201" y="1250"/>
                </a:moveTo>
                <a:lnTo>
                  <a:pt x="33808" y="2605"/>
                </a:lnTo>
                <a:cubicBezTo>
                  <a:pt x="33552" y="2301"/>
                  <a:pt x="33271" y="1974"/>
                  <a:pt x="32968" y="1671"/>
                </a:cubicBezTo>
                <a:lnTo>
                  <a:pt x="33201" y="1250"/>
                </a:lnTo>
                <a:close/>
                <a:moveTo>
                  <a:pt x="34205" y="2651"/>
                </a:moveTo>
                <a:lnTo>
                  <a:pt x="34205" y="2651"/>
                </a:lnTo>
                <a:cubicBezTo>
                  <a:pt x="34859" y="3772"/>
                  <a:pt x="35489" y="4939"/>
                  <a:pt x="36050" y="6107"/>
                </a:cubicBezTo>
                <a:cubicBezTo>
                  <a:pt x="35653" y="5313"/>
                  <a:pt x="35209" y="4519"/>
                  <a:pt x="34696" y="3772"/>
                </a:cubicBezTo>
                <a:lnTo>
                  <a:pt x="34205" y="2651"/>
                </a:lnTo>
                <a:close/>
                <a:moveTo>
                  <a:pt x="36166" y="6317"/>
                </a:moveTo>
                <a:cubicBezTo>
                  <a:pt x="37100" y="8325"/>
                  <a:pt x="37964" y="10380"/>
                  <a:pt x="38711" y="12481"/>
                </a:cubicBezTo>
                <a:cubicBezTo>
                  <a:pt x="38805" y="12738"/>
                  <a:pt x="38898" y="12995"/>
                  <a:pt x="38992" y="13228"/>
                </a:cubicBezTo>
                <a:lnTo>
                  <a:pt x="37707" y="10426"/>
                </a:lnTo>
                <a:cubicBezTo>
                  <a:pt x="37427" y="9516"/>
                  <a:pt x="37124" y="8605"/>
                  <a:pt x="36774" y="7718"/>
                </a:cubicBezTo>
                <a:cubicBezTo>
                  <a:pt x="36563" y="7228"/>
                  <a:pt x="36377" y="6784"/>
                  <a:pt x="36166" y="6317"/>
                </a:cubicBezTo>
                <a:close/>
                <a:moveTo>
                  <a:pt x="33341" y="573"/>
                </a:moveTo>
                <a:cubicBezTo>
                  <a:pt x="35606" y="3469"/>
                  <a:pt x="37497" y="6644"/>
                  <a:pt x="38945" y="10029"/>
                </a:cubicBezTo>
                <a:cubicBezTo>
                  <a:pt x="40182" y="12995"/>
                  <a:pt x="41093" y="16053"/>
                  <a:pt x="41677" y="19205"/>
                </a:cubicBezTo>
                <a:lnTo>
                  <a:pt x="40673" y="16987"/>
                </a:lnTo>
                <a:cubicBezTo>
                  <a:pt x="40509" y="16497"/>
                  <a:pt x="40346" y="16007"/>
                  <a:pt x="40182" y="15516"/>
                </a:cubicBezTo>
                <a:cubicBezTo>
                  <a:pt x="39575" y="13672"/>
                  <a:pt x="38922" y="11851"/>
                  <a:pt x="38221" y="10053"/>
                </a:cubicBezTo>
                <a:cubicBezTo>
                  <a:pt x="36937" y="6737"/>
                  <a:pt x="35303" y="3585"/>
                  <a:pt x="33318" y="620"/>
                </a:cubicBezTo>
                <a:cubicBezTo>
                  <a:pt x="33318" y="597"/>
                  <a:pt x="33341" y="573"/>
                  <a:pt x="33341" y="573"/>
                </a:cubicBezTo>
                <a:close/>
                <a:moveTo>
                  <a:pt x="42260" y="19859"/>
                </a:moveTo>
                <a:lnTo>
                  <a:pt x="42260" y="19859"/>
                </a:lnTo>
                <a:cubicBezTo>
                  <a:pt x="42774" y="19999"/>
                  <a:pt x="43311" y="20116"/>
                  <a:pt x="43848" y="20209"/>
                </a:cubicBezTo>
                <a:lnTo>
                  <a:pt x="43848" y="20233"/>
                </a:lnTo>
                <a:cubicBezTo>
                  <a:pt x="43334" y="20233"/>
                  <a:pt x="42821" y="20256"/>
                  <a:pt x="42307" y="20256"/>
                </a:cubicBezTo>
                <a:cubicBezTo>
                  <a:pt x="42307" y="20139"/>
                  <a:pt x="42260" y="19999"/>
                  <a:pt x="42260" y="19859"/>
                </a:cubicBezTo>
                <a:close/>
                <a:moveTo>
                  <a:pt x="41630" y="19929"/>
                </a:moveTo>
                <a:lnTo>
                  <a:pt x="41630" y="19929"/>
                </a:lnTo>
                <a:cubicBezTo>
                  <a:pt x="41677" y="20046"/>
                  <a:pt x="41747" y="20162"/>
                  <a:pt x="41793" y="20279"/>
                </a:cubicBezTo>
                <a:lnTo>
                  <a:pt x="41723" y="20303"/>
                </a:lnTo>
                <a:cubicBezTo>
                  <a:pt x="41677" y="20162"/>
                  <a:pt x="41653" y="20046"/>
                  <a:pt x="41630" y="19929"/>
                </a:cubicBezTo>
                <a:close/>
                <a:moveTo>
                  <a:pt x="38385" y="12761"/>
                </a:moveTo>
                <a:lnTo>
                  <a:pt x="38385" y="12761"/>
                </a:lnTo>
                <a:cubicBezTo>
                  <a:pt x="38968" y="14069"/>
                  <a:pt x="39575" y="15376"/>
                  <a:pt x="40159" y="16684"/>
                </a:cubicBezTo>
                <a:lnTo>
                  <a:pt x="40859" y="18785"/>
                </a:lnTo>
                <a:cubicBezTo>
                  <a:pt x="40906" y="18972"/>
                  <a:pt x="40976" y="19159"/>
                  <a:pt x="41023" y="19322"/>
                </a:cubicBezTo>
                <a:lnTo>
                  <a:pt x="40906" y="19322"/>
                </a:lnTo>
                <a:cubicBezTo>
                  <a:pt x="40900" y="19320"/>
                  <a:pt x="40894" y="19319"/>
                  <a:pt x="40888" y="19319"/>
                </a:cubicBezTo>
                <a:cubicBezTo>
                  <a:pt x="40829" y="19319"/>
                  <a:pt x="40798" y="19417"/>
                  <a:pt x="40883" y="19439"/>
                </a:cubicBezTo>
                <a:lnTo>
                  <a:pt x="41093" y="19509"/>
                </a:lnTo>
                <a:cubicBezTo>
                  <a:pt x="41163" y="19766"/>
                  <a:pt x="41256" y="20046"/>
                  <a:pt x="41350" y="20303"/>
                </a:cubicBezTo>
                <a:cubicBezTo>
                  <a:pt x="41116" y="20326"/>
                  <a:pt x="40859" y="20326"/>
                  <a:pt x="40626" y="20349"/>
                </a:cubicBezTo>
                <a:cubicBezTo>
                  <a:pt x="40579" y="20256"/>
                  <a:pt x="40533" y="20162"/>
                  <a:pt x="40486" y="20046"/>
                </a:cubicBezTo>
                <a:cubicBezTo>
                  <a:pt x="40276" y="19462"/>
                  <a:pt x="40089" y="18878"/>
                  <a:pt x="39902" y="18271"/>
                </a:cubicBezTo>
                <a:cubicBezTo>
                  <a:pt x="39529" y="17057"/>
                  <a:pt x="39202" y="15843"/>
                  <a:pt x="38875" y="14629"/>
                </a:cubicBezTo>
                <a:cubicBezTo>
                  <a:pt x="38711" y="13999"/>
                  <a:pt x="38548" y="13368"/>
                  <a:pt x="38385" y="12761"/>
                </a:cubicBezTo>
                <a:close/>
                <a:moveTo>
                  <a:pt x="47521" y="19654"/>
                </a:moveTo>
                <a:cubicBezTo>
                  <a:pt x="49456" y="19654"/>
                  <a:pt x="51392" y="19713"/>
                  <a:pt x="53327" y="19836"/>
                </a:cubicBezTo>
                <a:lnTo>
                  <a:pt x="53327" y="19859"/>
                </a:lnTo>
                <a:cubicBezTo>
                  <a:pt x="55195" y="19976"/>
                  <a:pt x="57016" y="20162"/>
                  <a:pt x="58861" y="20396"/>
                </a:cubicBezTo>
                <a:cubicBezTo>
                  <a:pt x="59468" y="20466"/>
                  <a:pt x="60075" y="20559"/>
                  <a:pt x="60682" y="20653"/>
                </a:cubicBezTo>
                <a:cubicBezTo>
                  <a:pt x="57787" y="20396"/>
                  <a:pt x="54845" y="20419"/>
                  <a:pt x="51973" y="20349"/>
                </a:cubicBezTo>
                <a:cubicBezTo>
                  <a:pt x="50292" y="20326"/>
                  <a:pt x="48564" y="20256"/>
                  <a:pt x="46860" y="20233"/>
                </a:cubicBezTo>
                <a:cubicBezTo>
                  <a:pt x="45693" y="20116"/>
                  <a:pt x="44525" y="19952"/>
                  <a:pt x="43381" y="19742"/>
                </a:cubicBezTo>
                <a:cubicBezTo>
                  <a:pt x="44761" y="19684"/>
                  <a:pt x="46141" y="19654"/>
                  <a:pt x="47521" y="19654"/>
                </a:cubicBezTo>
                <a:close/>
                <a:moveTo>
                  <a:pt x="40766" y="20536"/>
                </a:moveTo>
                <a:lnTo>
                  <a:pt x="41420" y="20559"/>
                </a:lnTo>
                <a:cubicBezTo>
                  <a:pt x="41467" y="20723"/>
                  <a:pt x="41513" y="20910"/>
                  <a:pt x="41560" y="21073"/>
                </a:cubicBezTo>
                <a:cubicBezTo>
                  <a:pt x="41233" y="20980"/>
                  <a:pt x="40953" y="20816"/>
                  <a:pt x="40766" y="20536"/>
                </a:cubicBezTo>
                <a:close/>
                <a:moveTo>
                  <a:pt x="41933" y="20583"/>
                </a:moveTo>
                <a:lnTo>
                  <a:pt x="41980" y="20699"/>
                </a:lnTo>
                <a:lnTo>
                  <a:pt x="42004" y="20910"/>
                </a:lnTo>
                <a:cubicBezTo>
                  <a:pt x="42027" y="20980"/>
                  <a:pt x="42074" y="21026"/>
                  <a:pt x="42120" y="21026"/>
                </a:cubicBezTo>
                <a:cubicBezTo>
                  <a:pt x="42074" y="21050"/>
                  <a:pt x="42027" y="21096"/>
                  <a:pt x="42027" y="21166"/>
                </a:cubicBezTo>
                <a:lnTo>
                  <a:pt x="41980" y="21166"/>
                </a:lnTo>
                <a:cubicBezTo>
                  <a:pt x="41910" y="20980"/>
                  <a:pt x="41840" y="20770"/>
                  <a:pt x="41793" y="20583"/>
                </a:cubicBezTo>
                <a:close/>
                <a:moveTo>
                  <a:pt x="46440" y="20583"/>
                </a:moveTo>
                <a:cubicBezTo>
                  <a:pt x="48448" y="20793"/>
                  <a:pt x="50502" y="20840"/>
                  <a:pt x="52440" y="20910"/>
                </a:cubicBezTo>
                <a:cubicBezTo>
                  <a:pt x="53911" y="20980"/>
                  <a:pt x="55382" y="21003"/>
                  <a:pt x="56876" y="21073"/>
                </a:cubicBezTo>
                <a:cubicBezTo>
                  <a:pt x="52253" y="21096"/>
                  <a:pt x="47630" y="21143"/>
                  <a:pt x="43007" y="21190"/>
                </a:cubicBezTo>
                <a:lnTo>
                  <a:pt x="42447" y="21190"/>
                </a:lnTo>
                <a:lnTo>
                  <a:pt x="42377" y="21096"/>
                </a:lnTo>
                <a:lnTo>
                  <a:pt x="42330" y="21073"/>
                </a:lnTo>
                <a:cubicBezTo>
                  <a:pt x="42424" y="21003"/>
                  <a:pt x="42447" y="20910"/>
                  <a:pt x="42400" y="20816"/>
                </a:cubicBezTo>
                <a:lnTo>
                  <a:pt x="42400" y="20816"/>
                </a:lnTo>
                <a:lnTo>
                  <a:pt x="42424" y="20840"/>
                </a:lnTo>
                <a:lnTo>
                  <a:pt x="42354" y="20699"/>
                </a:lnTo>
                <a:lnTo>
                  <a:pt x="42354" y="20583"/>
                </a:lnTo>
                <a:close/>
                <a:moveTo>
                  <a:pt x="62923" y="20956"/>
                </a:moveTo>
                <a:cubicBezTo>
                  <a:pt x="63437" y="21003"/>
                  <a:pt x="63997" y="21096"/>
                  <a:pt x="64348" y="21353"/>
                </a:cubicBezTo>
                <a:cubicBezTo>
                  <a:pt x="63997" y="21307"/>
                  <a:pt x="63647" y="21237"/>
                  <a:pt x="63297" y="21190"/>
                </a:cubicBezTo>
                <a:cubicBezTo>
                  <a:pt x="63180" y="21096"/>
                  <a:pt x="63063" y="21003"/>
                  <a:pt x="62923" y="20956"/>
                </a:cubicBezTo>
                <a:close/>
                <a:moveTo>
                  <a:pt x="32804" y="550"/>
                </a:moveTo>
                <a:lnTo>
                  <a:pt x="32851" y="597"/>
                </a:lnTo>
                <a:cubicBezTo>
                  <a:pt x="29022" y="7765"/>
                  <a:pt x="25310" y="14979"/>
                  <a:pt x="21877" y="22334"/>
                </a:cubicBezTo>
                <a:cubicBezTo>
                  <a:pt x="21761" y="22311"/>
                  <a:pt x="21667" y="22287"/>
                  <a:pt x="21574" y="22264"/>
                </a:cubicBezTo>
                <a:cubicBezTo>
                  <a:pt x="22414" y="20746"/>
                  <a:pt x="23138" y="19159"/>
                  <a:pt x="23909" y="17594"/>
                </a:cubicBezTo>
                <a:lnTo>
                  <a:pt x="23885" y="17594"/>
                </a:lnTo>
                <a:cubicBezTo>
                  <a:pt x="24843" y="15633"/>
                  <a:pt x="25823" y="13695"/>
                  <a:pt x="26827" y="11780"/>
                </a:cubicBezTo>
                <a:cubicBezTo>
                  <a:pt x="28765" y="8021"/>
                  <a:pt x="30750" y="4262"/>
                  <a:pt x="32804" y="550"/>
                </a:cubicBezTo>
                <a:close/>
                <a:moveTo>
                  <a:pt x="63507" y="21633"/>
                </a:moveTo>
                <a:cubicBezTo>
                  <a:pt x="63741" y="21657"/>
                  <a:pt x="63997" y="21703"/>
                  <a:pt x="64254" y="21727"/>
                </a:cubicBezTo>
                <a:cubicBezTo>
                  <a:pt x="63951" y="21960"/>
                  <a:pt x="63647" y="22194"/>
                  <a:pt x="63344" y="22404"/>
                </a:cubicBezTo>
                <a:cubicBezTo>
                  <a:pt x="63390" y="22311"/>
                  <a:pt x="63437" y="22194"/>
                  <a:pt x="63460" y="22077"/>
                </a:cubicBezTo>
                <a:cubicBezTo>
                  <a:pt x="63507" y="21937"/>
                  <a:pt x="63507" y="21774"/>
                  <a:pt x="63507" y="21633"/>
                </a:cubicBezTo>
                <a:close/>
                <a:moveTo>
                  <a:pt x="29139" y="8558"/>
                </a:moveTo>
                <a:lnTo>
                  <a:pt x="29139" y="8558"/>
                </a:lnTo>
                <a:cubicBezTo>
                  <a:pt x="27294" y="12388"/>
                  <a:pt x="25566" y="16263"/>
                  <a:pt x="23932" y="20209"/>
                </a:cubicBezTo>
                <a:cubicBezTo>
                  <a:pt x="23629" y="20956"/>
                  <a:pt x="23395" y="21867"/>
                  <a:pt x="22975" y="22567"/>
                </a:cubicBezTo>
                <a:cubicBezTo>
                  <a:pt x="22951" y="22614"/>
                  <a:pt x="22928" y="22637"/>
                  <a:pt x="22905" y="22684"/>
                </a:cubicBezTo>
                <a:cubicBezTo>
                  <a:pt x="22881" y="22637"/>
                  <a:pt x="22835" y="22614"/>
                  <a:pt x="22811" y="22591"/>
                </a:cubicBezTo>
                <a:cubicBezTo>
                  <a:pt x="22578" y="22521"/>
                  <a:pt x="22368" y="22451"/>
                  <a:pt x="22134" y="22404"/>
                </a:cubicBezTo>
                <a:cubicBezTo>
                  <a:pt x="24469" y="17781"/>
                  <a:pt x="26804" y="13158"/>
                  <a:pt x="29139" y="8558"/>
                </a:cubicBezTo>
                <a:close/>
                <a:moveTo>
                  <a:pt x="6881" y="22365"/>
                </a:moveTo>
                <a:cubicBezTo>
                  <a:pt x="9140" y="22365"/>
                  <a:pt x="11396" y="22530"/>
                  <a:pt x="13636" y="22848"/>
                </a:cubicBezTo>
                <a:cubicBezTo>
                  <a:pt x="11931" y="22824"/>
                  <a:pt x="10227" y="22813"/>
                  <a:pt x="8522" y="22813"/>
                </a:cubicBezTo>
                <a:cubicBezTo>
                  <a:pt x="6818" y="22813"/>
                  <a:pt x="5114" y="22824"/>
                  <a:pt x="3409" y="22848"/>
                </a:cubicBezTo>
                <a:lnTo>
                  <a:pt x="3362" y="22801"/>
                </a:lnTo>
                <a:cubicBezTo>
                  <a:pt x="4133" y="22614"/>
                  <a:pt x="4903" y="22474"/>
                  <a:pt x="5674" y="22381"/>
                </a:cubicBezTo>
                <a:cubicBezTo>
                  <a:pt x="6076" y="22370"/>
                  <a:pt x="6478" y="22365"/>
                  <a:pt x="6881" y="22365"/>
                </a:cubicBezTo>
                <a:close/>
                <a:moveTo>
                  <a:pt x="12188" y="21797"/>
                </a:moveTo>
                <a:cubicBezTo>
                  <a:pt x="13939" y="21797"/>
                  <a:pt x="15690" y="21914"/>
                  <a:pt x="17418" y="22100"/>
                </a:cubicBezTo>
                <a:cubicBezTo>
                  <a:pt x="18655" y="22217"/>
                  <a:pt x="19893" y="22474"/>
                  <a:pt x="21130" y="22684"/>
                </a:cubicBezTo>
                <a:lnTo>
                  <a:pt x="21060" y="22848"/>
                </a:lnTo>
                <a:lnTo>
                  <a:pt x="20944" y="22848"/>
                </a:lnTo>
                <a:cubicBezTo>
                  <a:pt x="20407" y="22801"/>
                  <a:pt x="19870" y="22754"/>
                  <a:pt x="19333" y="22684"/>
                </a:cubicBezTo>
                <a:cubicBezTo>
                  <a:pt x="18212" y="22544"/>
                  <a:pt x="17068" y="22404"/>
                  <a:pt x="15947" y="22264"/>
                </a:cubicBezTo>
                <a:cubicBezTo>
                  <a:pt x="14243" y="22077"/>
                  <a:pt x="12538" y="21890"/>
                  <a:pt x="10857" y="21820"/>
                </a:cubicBezTo>
                <a:cubicBezTo>
                  <a:pt x="11301" y="21797"/>
                  <a:pt x="11744" y="21797"/>
                  <a:pt x="12188" y="21797"/>
                </a:cubicBezTo>
                <a:close/>
                <a:moveTo>
                  <a:pt x="21364" y="22707"/>
                </a:moveTo>
                <a:lnTo>
                  <a:pt x="21691" y="22754"/>
                </a:lnTo>
                <a:cubicBezTo>
                  <a:pt x="21691" y="22777"/>
                  <a:pt x="21667" y="22801"/>
                  <a:pt x="21667" y="22824"/>
                </a:cubicBezTo>
                <a:cubicBezTo>
                  <a:pt x="21667" y="22848"/>
                  <a:pt x="21667" y="22871"/>
                  <a:pt x="21667" y="22871"/>
                </a:cubicBezTo>
                <a:lnTo>
                  <a:pt x="21270" y="22871"/>
                </a:lnTo>
                <a:lnTo>
                  <a:pt x="21364" y="22707"/>
                </a:lnTo>
                <a:close/>
                <a:moveTo>
                  <a:pt x="9993" y="22124"/>
                </a:moveTo>
                <a:lnTo>
                  <a:pt x="9993" y="22124"/>
                </a:lnTo>
                <a:cubicBezTo>
                  <a:pt x="10857" y="22147"/>
                  <a:pt x="11698" y="22194"/>
                  <a:pt x="12538" y="22264"/>
                </a:cubicBezTo>
                <a:cubicBezTo>
                  <a:pt x="13075" y="22311"/>
                  <a:pt x="16811" y="22661"/>
                  <a:pt x="19496" y="22988"/>
                </a:cubicBezTo>
                <a:lnTo>
                  <a:pt x="18095" y="22941"/>
                </a:lnTo>
                <a:cubicBezTo>
                  <a:pt x="15620" y="22661"/>
                  <a:pt x="13122" y="22404"/>
                  <a:pt x="10647" y="22194"/>
                </a:cubicBezTo>
                <a:lnTo>
                  <a:pt x="9993" y="22124"/>
                </a:lnTo>
                <a:close/>
                <a:moveTo>
                  <a:pt x="21948" y="22777"/>
                </a:moveTo>
                <a:cubicBezTo>
                  <a:pt x="22204" y="22848"/>
                  <a:pt x="22461" y="22871"/>
                  <a:pt x="22718" y="22894"/>
                </a:cubicBezTo>
                <a:cubicBezTo>
                  <a:pt x="22601" y="22988"/>
                  <a:pt x="22461" y="23058"/>
                  <a:pt x="22321" y="23058"/>
                </a:cubicBezTo>
                <a:cubicBezTo>
                  <a:pt x="22251" y="23011"/>
                  <a:pt x="22204" y="22988"/>
                  <a:pt x="22158" y="22964"/>
                </a:cubicBezTo>
                <a:cubicBezTo>
                  <a:pt x="22064" y="22941"/>
                  <a:pt x="21971" y="22918"/>
                  <a:pt x="21877" y="22894"/>
                </a:cubicBezTo>
                <a:lnTo>
                  <a:pt x="21948" y="22777"/>
                </a:lnTo>
                <a:close/>
                <a:moveTo>
                  <a:pt x="2895" y="22567"/>
                </a:moveTo>
                <a:cubicBezTo>
                  <a:pt x="2849" y="22637"/>
                  <a:pt x="2849" y="22731"/>
                  <a:pt x="2895" y="22801"/>
                </a:cubicBezTo>
                <a:cubicBezTo>
                  <a:pt x="4226" y="24248"/>
                  <a:pt x="5580" y="25649"/>
                  <a:pt x="7005" y="27004"/>
                </a:cubicBezTo>
                <a:lnTo>
                  <a:pt x="1705" y="22777"/>
                </a:lnTo>
                <a:cubicBezTo>
                  <a:pt x="2055" y="22731"/>
                  <a:pt x="2382" y="22661"/>
                  <a:pt x="2732" y="22591"/>
                </a:cubicBezTo>
                <a:lnTo>
                  <a:pt x="2895" y="22567"/>
                </a:lnTo>
                <a:close/>
                <a:moveTo>
                  <a:pt x="64745" y="21844"/>
                </a:moveTo>
                <a:lnTo>
                  <a:pt x="64745" y="21844"/>
                </a:lnTo>
                <a:cubicBezTo>
                  <a:pt x="64791" y="21984"/>
                  <a:pt x="64698" y="22077"/>
                  <a:pt x="64464" y="22170"/>
                </a:cubicBezTo>
                <a:lnTo>
                  <a:pt x="64464" y="22147"/>
                </a:lnTo>
                <a:lnTo>
                  <a:pt x="63881" y="22614"/>
                </a:lnTo>
                <a:lnTo>
                  <a:pt x="62690" y="23548"/>
                </a:lnTo>
                <a:lnTo>
                  <a:pt x="60308" y="25392"/>
                </a:lnTo>
                <a:lnTo>
                  <a:pt x="55826" y="28848"/>
                </a:lnTo>
                <a:cubicBezTo>
                  <a:pt x="54238" y="30109"/>
                  <a:pt x="52580" y="31323"/>
                  <a:pt x="50969" y="32584"/>
                </a:cubicBezTo>
                <a:cubicBezTo>
                  <a:pt x="51716" y="31907"/>
                  <a:pt x="52440" y="31230"/>
                  <a:pt x="53211" y="30576"/>
                </a:cubicBezTo>
                <a:cubicBezTo>
                  <a:pt x="53608" y="30249"/>
                  <a:pt x="54004" y="29922"/>
                  <a:pt x="54378" y="29595"/>
                </a:cubicBezTo>
                <a:cubicBezTo>
                  <a:pt x="57834" y="27027"/>
                  <a:pt x="61289" y="24412"/>
                  <a:pt x="64745" y="21844"/>
                </a:cubicBezTo>
                <a:close/>
                <a:moveTo>
                  <a:pt x="1191" y="22871"/>
                </a:moveTo>
                <a:cubicBezTo>
                  <a:pt x="4460" y="25486"/>
                  <a:pt x="7729" y="28078"/>
                  <a:pt x="11021" y="30693"/>
                </a:cubicBezTo>
                <a:lnTo>
                  <a:pt x="11534" y="31089"/>
                </a:lnTo>
                <a:cubicBezTo>
                  <a:pt x="12888" y="32233"/>
                  <a:pt x="14289" y="33331"/>
                  <a:pt x="15714" y="34405"/>
                </a:cubicBezTo>
                <a:lnTo>
                  <a:pt x="15900" y="34568"/>
                </a:lnTo>
                <a:lnTo>
                  <a:pt x="16624" y="35152"/>
                </a:lnTo>
                <a:cubicBezTo>
                  <a:pt x="10857" y="31720"/>
                  <a:pt x="5487" y="27634"/>
                  <a:pt x="677" y="22988"/>
                </a:cubicBezTo>
                <a:cubicBezTo>
                  <a:pt x="841" y="22941"/>
                  <a:pt x="1004" y="22918"/>
                  <a:pt x="1191" y="22871"/>
                </a:cubicBezTo>
                <a:close/>
                <a:moveTo>
                  <a:pt x="61779" y="21400"/>
                </a:moveTo>
                <a:cubicBezTo>
                  <a:pt x="62176" y="21447"/>
                  <a:pt x="62550" y="21493"/>
                  <a:pt x="62947" y="21540"/>
                </a:cubicBezTo>
                <a:cubicBezTo>
                  <a:pt x="63414" y="22077"/>
                  <a:pt x="62830" y="22661"/>
                  <a:pt x="62386" y="23058"/>
                </a:cubicBezTo>
                <a:cubicBezTo>
                  <a:pt x="62083" y="23314"/>
                  <a:pt x="61756" y="23571"/>
                  <a:pt x="61429" y="23805"/>
                </a:cubicBezTo>
                <a:lnTo>
                  <a:pt x="60308" y="24622"/>
                </a:lnTo>
                <a:cubicBezTo>
                  <a:pt x="59515" y="25206"/>
                  <a:pt x="58697" y="25743"/>
                  <a:pt x="57950" y="26326"/>
                </a:cubicBezTo>
                <a:cubicBezTo>
                  <a:pt x="57763" y="26466"/>
                  <a:pt x="57600" y="26607"/>
                  <a:pt x="57437" y="26747"/>
                </a:cubicBezTo>
                <a:cubicBezTo>
                  <a:pt x="53537" y="29595"/>
                  <a:pt x="49638" y="32444"/>
                  <a:pt x="45809" y="35386"/>
                </a:cubicBezTo>
                <a:cubicBezTo>
                  <a:pt x="45786" y="35409"/>
                  <a:pt x="45786" y="35432"/>
                  <a:pt x="45763" y="35456"/>
                </a:cubicBezTo>
                <a:lnTo>
                  <a:pt x="45669" y="35292"/>
                </a:lnTo>
                <a:cubicBezTo>
                  <a:pt x="45833" y="35175"/>
                  <a:pt x="45996" y="35082"/>
                  <a:pt x="46113" y="34965"/>
                </a:cubicBezTo>
                <a:lnTo>
                  <a:pt x="54962" y="27821"/>
                </a:lnTo>
                <a:lnTo>
                  <a:pt x="59374" y="24248"/>
                </a:lnTo>
                <a:cubicBezTo>
                  <a:pt x="60332" y="23455"/>
                  <a:pt x="61546" y="22684"/>
                  <a:pt x="61779" y="21400"/>
                </a:cubicBezTo>
                <a:close/>
                <a:moveTo>
                  <a:pt x="50292" y="32607"/>
                </a:moveTo>
                <a:cubicBezTo>
                  <a:pt x="48938" y="33821"/>
                  <a:pt x="47630" y="35059"/>
                  <a:pt x="46370" y="36343"/>
                </a:cubicBezTo>
                <a:lnTo>
                  <a:pt x="45926" y="35712"/>
                </a:lnTo>
                <a:cubicBezTo>
                  <a:pt x="45973" y="35712"/>
                  <a:pt x="45996" y="35712"/>
                  <a:pt x="46043" y="35689"/>
                </a:cubicBezTo>
                <a:cubicBezTo>
                  <a:pt x="47467" y="34685"/>
                  <a:pt x="48891" y="33658"/>
                  <a:pt x="50292" y="32607"/>
                </a:cubicBezTo>
                <a:close/>
                <a:moveTo>
                  <a:pt x="45366" y="35549"/>
                </a:moveTo>
                <a:cubicBezTo>
                  <a:pt x="45366" y="35596"/>
                  <a:pt x="45366" y="35642"/>
                  <a:pt x="45412" y="35689"/>
                </a:cubicBezTo>
                <a:lnTo>
                  <a:pt x="45412" y="35712"/>
                </a:lnTo>
                <a:cubicBezTo>
                  <a:pt x="45622" y="36039"/>
                  <a:pt x="45833" y="36366"/>
                  <a:pt x="46066" y="36716"/>
                </a:cubicBezTo>
                <a:cubicBezTo>
                  <a:pt x="45973" y="36786"/>
                  <a:pt x="45879" y="36880"/>
                  <a:pt x="45786" y="36973"/>
                </a:cubicBezTo>
                <a:cubicBezTo>
                  <a:pt x="45552" y="36693"/>
                  <a:pt x="45179" y="36226"/>
                  <a:pt x="45179" y="36016"/>
                </a:cubicBezTo>
                <a:cubicBezTo>
                  <a:pt x="45179" y="35852"/>
                  <a:pt x="45249" y="35689"/>
                  <a:pt x="45366" y="35549"/>
                </a:cubicBezTo>
                <a:close/>
                <a:moveTo>
                  <a:pt x="31800" y="43301"/>
                </a:moveTo>
                <a:lnTo>
                  <a:pt x="32501" y="43674"/>
                </a:lnTo>
                <a:lnTo>
                  <a:pt x="31824" y="44281"/>
                </a:lnTo>
                <a:lnTo>
                  <a:pt x="31123" y="44048"/>
                </a:lnTo>
                <a:cubicBezTo>
                  <a:pt x="31333" y="43791"/>
                  <a:pt x="31567" y="43557"/>
                  <a:pt x="31800" y="43301"/>
                </a:cubicBezTo>
                <a:close/>
                <a:moveTo>
                  <a:pt x="32233" y="42746"/>
                </a:moveTo>
                <a:cubicBezTo>
                  <a:pt x="32717" y="42746"/>
                  <a:pt x="33741" y="43621"/>
                  <a:pt x="34065" y="43838"/>
                </a:cubicBezTo>
                <a:cubicBezTo>
                  <a:pt x="34789" y="44305"/>
                  <a:pt x="35489" y="44771"/>
                  <a:pt x="36213" y="45215"/>
                </a:cubicBezTo>
                <a:lnTo>
                  <a:pt x="36423" y="45355"/>
                </a:lnTo>
                <a:cubicBezTo>
                  <a:pt x="34929" y="44608"/>
                  <a:pt x="33435" y="43861"/>
                  <a:pt x="31917" y="43137"/>
                </a:cubicBezTo>
                <a:cubicBezTo>
                  <a:pt x="31917" y="43090"/>
                  <a:pt x="31894" y="43044"/>
                  <a:pt x="31870" y="43020"/>
                </a:cubicBezTo>
                <a:cubicBezTo>
                  <a:pt x="31917" y="42904"/>
                  <a:pt x="32011" y="42834"/>
                  <a:pt x="32127" y="42764"/>
                </a:cubicBezTo>
                <a:cubicBezTo>
                  <a:pt x="32159" y="42751"/>
                  <a:pt x="32194" y="42746"/>
                  <a:pt x="32233" y="42746"/>
                </a:cubicBezTo>
                <a:close/>
                <a:moveTo>
                  <a:pt x="46230" y="36973"/>
                </a:moveTo>
                <a:lnTo>
                  <a:pt x="46253" y="37020"/>
                </a:lnTo>
                <a:cubicBezTo>
                  <a:pt x="47304" y="38724"/>
                  <a:pt x="48378" y="40429"/>
                  <a:pt x="49405" y="42156"/>
                </a:cubicBezTo>
                <a:lnTo>
                  <a:pt x="49382" y="42133"/>
                </a:lnTo>
                <a:lnTo>
                  <a:pt x="49382" y="42133"/>
                </a:lnTo>
                <a:cubicBezTo>
                  <a:pt x="50105" y="43394"/>
                  <a:pt x="50829" y="44678"/>
                  <a:pt x="51506" y="45986"/>
                </a:cubicBezTo>
                <a:lnTo>
                  <a:pt x="51366" y="45775"/>
                </a:lnTo>
                <a:lnTo>
                  <a:pt x="49685" y="43277"/>
                </a:lnTo>
                <a:cubicBezTo>
                  <a:pt x="48915" y="41900"/>
                  <a:pt x="48097" y="40545"/>
                  <a:pt x="47257" y="39215"/>
                </a:cubicBezTo>
                <a:cubicBezTo>
                  <a:pt x="46837" y="38538"/>
                  <a:pt x="46393" y="37884"/>
                  <a:pt x="45973" y="37207"/>
                </a:cubicBezTo>
                <a:lnTo>
                  <a:pt x="46230" y="36973"/>
                </a:lnTo>
                <a:close/>
                <a:moveTo>
                  <a:pt x="32734" y="43791"/>
                </a:moveTo>
                <a:cubicBezTo>
                  <a:pt x="34415" y="44678"/>
                  <a:pt x="36096" y="45542"/>
                  <a:pt x="37778" y="46406"/>
                </a:cubicBezTo>
                <a:cubicBezTo>
                  <a:pt x="36026" y="45729"/>
                  <a:pt x="34252" y="45098"/>
                  <a:pt x="32477" y="44491"/>
                </a:cubicBezTo>
                <a:cubicBezTo>
                  <a:pt x="32571" y="44375"/>
                  <a:pt x="32454" y="44234"/>
                  <a:pt x="32291" y="44234"/>
                </a:cubicBezTo>
                <a:lnTo>
                  <a:pt x="32734" y="43791"/>
                </a:lnTo>
                <a:close/>
                <a:moveTo>
                  <a:pt x="30960" y="44281"/>
                </a:moveTo>
                <a:lnTo>
                  <a:pt x="31590" y="44515"/>
                </a:lnTo>
                <a:lnTo>
                  <a:pt x="31053" y="45028"/>
                </a:lnTo>
                <a:lnTo>
                  <a:pt x="30843" y="44912"/>
                </a:lnTo>
                <a:cubicBezTo>
                  <a:pt x="30826" y="44906"/>
                  <a:pt x="30810" y="44903"/>
                  <a:pt x="30794" y="44903"/>
                </a:cubicBezTo>
                <a:cubicBezTo>
                  <a:pt x="30683" y="44903"/>
                  <a:pt x="30624" y="45037"/>
                  <a:pt x="30726" y="45098"/>
                </a:cubicBezTo>
                <a:lnTo>
                  <a:pt x="30866" y="45168"/>
                </a:lnTo>
                <a:cubicBezTo>
                  <a:pt x="29886" y="46079"/>
                  <a:pt x="28882" y="46990"/>
                  <a:pt x="27901" y="47923"/>
                </a:cubicBezTo>
                <a:cubicBezTo>
                  <a:pt x="28368" y="47386"/>
                  <a:pt x="28835" y="46849"/>
                  <a:pt x="29279" y="46312"/>
                </a:cubicBezTo>
                <a:cubicBezTo>
                  <a:pt x="29792" y="45729"/>
                  <a:pt x="30283" y="45122"/>
                  <a:pt x="30773" y="44515"/>
                </a:cubicBezTo>
                <a:lnTo>
                  <a:pt x="30960" y="44281"/>
                </a:lnTo>
                <a:close/>
                <a:moveTo>
                  <a:pt x="19146" y="37183"/>
                </a:moveTo>
                <a:cubicBezTo>
                  <a:pt x="19309" y="37277"/>
                  <a:pt x="19449" y="37393"/>
                  <a:pt x="19589" y="37510"/>
                </a:cubicBezTo>
                <a:cubicBezTo>
                  <a:pt x="19543" y="37627"/>
                  <a:pt x="19636" y="37767"/>
                  <a:pt x="19776" y="37767"/>
                </a:cubicBezTo>
                <a:cubicBezTo>
                  <a:pt x="19496" y="38934"/>
                  <a:pt x="19192" y="40078"/>
                  <a:pt x="18866" y="41223"/>
                </a:cubicBezTo>
                <a:cubicBezTo>
                  <a:pt x="18702" y="41736"/>
                  <a:pt x="18539" y="42273"/>
                  <a:pt x="18375" y="42787"/>
                </a:cubicBezTo>
                <a:cubicBezTo>
                  <a:pt x="17698" y="44842"/>
                  <a:pt x="17068" y="46896"/>
                  <a:pt x="16414" y="48974"/>
                </a:cubicBezTo>
                <a:cubicBezTo>
                  <a:pt x="16227" y="49628"/>
                  <a:pt x="16017" y="50282"/>
                  <a:pt x="15830" y="50935"/>
                </a:cubicBezTo>
                <a:lnTo>
                  <a:pt x="15620" y="51566"/>
                </a:lnTo>
                <a:lnTo>
                  <a:pt x="15620" y="51566"/>
                </a:lnTo>
                <a:cubicBezTo>
                  <a:pt x="15854" y="50632"/>
                  <a:pt x="16087" y="49698"/>
                  <a:pt x="16344" y="48787"/>
                </a:cubicBezTo>
                <a:cubicBezTo>
                  <a:pt x="16858" y="46779"/>
                  <a:pt x="17371" y="44795"/>
                  <a:pt x="17862" y="42787"/>
                </a:cubicBezTo>
                <a:cubicBezTo>
                  <a:pt x="18329" y="40966"/>
                  <a:pt x="18936" y="39051"/>
                  <a:pt x="19146" y="37183"/>
                </a:cubicBezTo>
                <a:close/>
                <a:moveTo>
                  <a:pt x="51459" y="46499"/>
                </a:moveTo>
                <a:cubicBezTo>
                  <a:pt x="51833" y="47036"/>
                  <a:pt x="52230" y="47573"/>
                  <a:pt x="52604" y="48110"/>
                </a:cubicBezTo>
                <a:cubicBezTo>
                  <a:pt x="53234" y="49348"/>
                  <a:pt x="53818" y="50562"/>
                  <a:pt x="54378" y="51799"/>
                </a:cubicBezTo>
                <a:cubicBezTo>
                  <a:pt x="54682" y="52476"/>
                  <a:pt x="54985" y="53177"/>
                  <a:pt x="55289" y="53854"/>
                </a:cubicBezTo>
                <a:cubicBezTo>
                  <a:pt x="55312" y="54017"/>
                  <a:pt x="55335" y="54204"/>
                  <a:pt x="55359" y="54368"/>
                </a:cubicBezTo>
                <a:cubicBezTo>
                  <a:pt x="54658" y="54017"/>
                  <a:pt x="53958" y="53667"/>
                  <a:pt x="53281" y="53317"/>
                </a:cubicBezTo>
                <a:lnTo>
                  <a:pt x="53281" y="53317"/>
                </a:lnTo>
                <a:cubicBezTo>
                  <a:pt x="53724" y="53434"/>
                  <a:pt x="54168" y="53550"/>
                  <a:pt x="54635" y="53644"/>
                </a:cubicBezTo>
                <a:cubicBezTo>
                  <a:pt x="54645" y="53646"/>
                  <a:pt x="54655" y="53646"/>
                  <a:pt x="54666" y="53646"/>
                </a:cubicBezTo>
                <a:cubicBezTo>
                  <a:pt x="54791" y="53646"/>
                  <a:pt x="54886" y="53517"/>
                  <a:pt x="54822" y="53387"/>
                </a:cubicBezTo>
                <a:cubicBezTo>
                  <a:pt x="53771" y="51052"/>
                  <a:pt x="52650" y="48764"/>
                  <a:pt x="51459" y="46499"/>
                </a:cubicBezTo>
                <a:close/>
                <a:moveTo>
                  <a:pt x="55896" y="54157"/>
                </a:moveTo>
                <a:cubicBezTo>
                  <a:pt x="56012" y="54368"/>
                  <a:pt x="56129" y="54601"/>
                  <a:pt x="56223" y="54835"/>
                </a:cubicBezTo>
                <a:lnTo>
                  <a:pt x="56129" y="54788"/>
                </a:lnTo>
                <a:cubicBezTo>
                  <a:pt x="56059" y="54554"/>
                  <a:pt x="55966" y="54344"/>
                  <a:pt x="55896" y="54157"/>
                </a:cubicBezTo>
                <a:close/>
                <a:moveTo>
                  <a:pt x="50456" y="52476"/>
                </a:moveTo>
                <a:lnTo>
                  <a:pt x="50782" y="52593"/>
                </a:lnTo>
                <a:cubicBezTo>
                  <a:pt x="52323" y="53317"/>
                  <a:pt x="53864" y="54064"/>
                  <a:pt x="55382" y="54835"/>
                </a:cubicBezTo>
                <a:cubicBezTo>
                  <a:pt x="55382" y="54881"/>
                  <a:pt x="55382" y="54951"/>
                  <a:pt x="55382" y="54975"/>
                </a:cubicBezTo>
                <a:cubicBezTo>
                  <a:pt x="53748" y="54157"/>
                  <a:pt x="52090" y="53317"/>
                  <a:pt x="50456" y="52476"/>
                </a:cubicBezTo>
                <a:close/>
                <a:moveTo>
                  <a:pt x="31217" y="45355"/>
                </a:moveTo>
                <a:lnTo>
                  <a:pt x="31217" y="45355"/>
                </a:lnTo>
                <a:cubicBezTo>
                  <a:pt x="30119" y="46546"/>
                  <a:pt x="29092" y="47807"/>
                  <a:pt x="27948" y="48974"/>
                </a:cubicBezTo>
                <a:cubicBezTo>
                  <a:pt x="26477" y="50468"/>
                  <a:pt x="24936" y="51916"/>
                  <a:pt x="23325" y="53270"/>
                </a:cubicBezTo>
                <a:cubicBezTo>
                  <a:pt x="22344" y="54111"/>
                  <a:pt x="21340" y="54905"/>
                  <a:pt x="20290" y="55675"/>
                </a:cubicBezTo>
                <a:cubicBezTo>
                  <a:pt x="24002" y="52313"/>
                  <a:pt x="27668" y="48904"/>
                  <a:pt x="31217" y="45355"/>
                </a:cubicBezTo>
                <a:close/>
                <a:moveTo>
                  <a:pt x="32267" y="44771"/>
                </a:moveTo>
                <a:cubicBezTo>
                  <a:pt x="35559" y="46056"/>
                  <a:pt x="38852" y="47363"/>
                  <a:pt x="42074" y="48717"/>
                </a:cubicBezTo>
                <a:cubicBezTo>
                  <a:pt x="42891" y="49161"/>
                  <a:pt x="43708" y="49581"/>
                  <a:pt x="44548" y="50001"/>
                </a:cubicBezTo>
                <a:cubicBezTo>
                  <a:pt x="45482" y="50445"/>
                  <a:pt x="46393" y="50889"/>
                  <a:pt x="47350" y="51286"/>
                </a:cubicBezTo>
                <a:cubicBezTo>
                  <a:pt x="50059" y="52640"/>
                  <a:pt x="52767" y="54017"/>
                  <a:pt x="55475" y="55395"/>
                </a:cubicBezTo>
                <a:cubicBezTo>
                  <a:pt x="55499" y="55418"/>
                  <a:pt x="55522" y="55418"/>
                  <a:pt x="55545" y="55418"/>
                </a:cubicBezTo>
                <a:cubicBezTo>
                  <a:pt x="55312" y="56002"/>
                  <a:pt x="55452" y="55932"/>
                  <a:pt x="54962" y="55979"/>
                </a:cubicBezTo>
                <a:cubicBezTo>
                  <a:pt x="54752" y="55955"/>
                  <a:pt x="54541" y="55932"/>
                  <a:pt x="54331" y="55862"/>
                </a:cubicBezTo>
                <a:cubicBezTo>
                  <a:pt x="52767" y="55418"/>
                  <a:pt x="51203" y="54484"/>
                  <a:pt x="49732" y="53807"/>
                </a:cubicBezTo>
                <a:cubicBezTo>
                  <a:pt x="46767" y="52476"/>
                  <a:pt x="43801" y="51099"/>
                  <a:pt x="40859" y="49721"/>
                </a:cubicBezTo>
                <a:cubicBezTo>
                  <a:pt x="37824" y="48297"/>
                  <a:pt x="34836" y="46826"/>
                  <a:pt x="31824" y="45379"/>
                </a:cubicBezTo>
                <a:cubicBezTo>
                  <a:pt x="31964" y="45192"/>
                  <a:pt x="32104" y="44982"/>
                  <a:pt x="32267" y="44771"/>
                </a:cubicBezTo>
                <a:close/>
                <a:moveTo>
                  <a:pt x="32828" y="1974"/>
                </a:moveTo>
                <a:cubicBezTo>
                  <a:pt x="33411" y="2581"/>
                  <a:pt x="33948" y="3235"/>
                  <a:pt x="34415" y="3935"/>
                </a:cubicBezTo>
                <a:cubicBezTo>
                  <a:pt x="35396" y="6154"/>
                  <a:pt x="36400" y="8372"/>
                  <a:pt x="37404" y="10590"/>
                </a:cubicBezTo>
                <a:cubicBezTo>
                  <a:pt x="37497" y="10870"/>
                  <a:pt x="37591" y="11173"/>
                  <a:pt x="37661" y="11454"/>
                </a:cubicBezTo>
                <a:cubicBezTo>
                  <a:pt x="38174" y="13181"/>
                  <a:pt x="38595" y="14932"/>
                  <a:pt x="39085" y="16684"/>
                </a:cubicBezTo>
                <a:cubicBezTo>
                  <a:pt x="39318" y="17524"/>
                  <a:pt x="39552" y="18341"/>
                  <a:pt x="39832" y="19182"/>
                </a:cubicBezTo>
                <a:cubicBezTo>
                  <a:pt x="39949" y="19532"/>
                  <a:pt x="40066" y="19952"/>
                  <a:pt x="40229" y="20349"/>
                </a:cubicBezTo>
                <a:lnTo>
                  <a:pt x="40159" y="20349"/>
                </a:lnTo>
                <a:cubicBezTo>
                  <a:pt x="40066" y="20349"/>
                  <a:pt x="40066" y="20466"/>
                  <a:pt x="40159" y="20489"/>
                </a:cubicBezTo>
                <a:lnTo>
                  <a:pt x="40299" y="20489"/>
                </a:lnTo>
                <a:cubicBezTo>
                  <a:pt x="40520" y="21086"/>
                  <a:pt x="41097" y="21474"/>
                  <a:pt x="41752" y="21474"/>
                </a:cubicBezTo>
                <a:cubicBezTo>
                  <a:pt x="41789" y="21474"/>
                  <a:pt x="41826" y="21472"/>
                  <a:pt x="41863" y="21470"/>
                </a:cubicBezTo>
                <a:cubicBezTo>
                  <a:pt x="41922" y="21528"/>
                  <a:pt x="42004" y="21558"/>
                  <a:pt x="42085" y="21558"/>
                </a:cubicBezTo>
                <a:cubicBezTo>
                  <a:pt x="42167" y="21558"/>
                  <a:pt x="42249" y="21528"/>
                  <a:pt x="42307" y="21470"/>
                </a:cubicBezTo>
                <a:lnTo>
                  <a:pt x="42611" y="21470"/>
                </a:lnTo>
                <a:cubicBezTo>
                  <a:pt x="43848" y="21470"/>
                  <a:pt x="45085" y="21447"/>
                  <a:pt x="46346" y="21447"/>
                </a:cubicBezTo>
                <a:lnTo>
                  <a:pt x="53444" y="21400"/>
                </a:lnTo>
                <a:lnTo>
                  <a:pt x="60542" y="21330"/>
                </a:lnTo>
                <a:cubicBezTo>
                  <a:pt x="60659" y="21318"/>
                  <a:pt x="60781" y="21312"/>
                  <a:pt x="60907" y="21312"/>
                </a:cubicBezTo>
                <a:cubicBezTo>
                  <a:pt x="61032" y="21312"/>
                  <a:pt x="61161" y="21318"/>
                  <a:pt x="61289" y="21330"/>
                </a:cubicBezTo>
                <a:cubicBezTo>
                  <a:pt x="61546" y="21563"/>
                  <a:pt x="61312" y="21867"/>
                  <a:pt x="61172" y="22077"/>
                </a:cubicBezTo>
                <a:cubicBezTo>
                  <a:pt x="60869" y="22521"/>
                  <a:pt x="60472" y="22918"/>
                  <a:pt x="60028" y="23244"/>
                </a:cubicBezTo>
                <a:cubicBezTo>
                  <a:pt x="59094" y="24015"/>
                  <a:pt x="58160" y="24762"/>
                  <a:pt x="57226" y="25509"/>
                </a:cubicBezTo>
                <a:cubicBezTo>
                  <a:pt x="53047" y="28918"/>
                  <a:pt x="48868" y="32304"/>
                  <a:pt x="44712" y="35689"/>
                </a:cubicBezTo>
                <a:cubicBezTo>
                  <a:pt x="44665" y="35689"/>
                  <a:pt x="44665" y="35736"/>
                  <a:pt x="44665" y="35759"/>
                </a:cubicBezTo>
                <a:cubicBezTo>
                  <a:pt x="44572" y="35642"/>
                  <a:pt x="44502" y="35526"/>
                  <a:pt x="44432" y="35409"/>
                </a:cubicBezTo>
                <a:cubicBezTo>
                  <a:pt x="44391" y="35354"/>
                  <a:pt x="44334" y="35331"/>
                  <a:pt x="44277" y="35331"/>
                </a:cubicBezTo>
                <a:cubicBezTo>
                  <a:pt x="44140" y="35331"/>
                  <a:pt x="44006" y="35464"/>
                  <a:pt x="44105" y="35596"/>
                </a:cubicBezTo>
                <a:cubicBezTo>
                  <a:pt x="45879" y="38234"/>
                  <a:pt x="47654" y="40849"/>
                  <a:pt x="49405" y="43487"/>
                </a:cubicBezTo>
                <a:cubicBezTo>
                  <a:pt x="51226" y="46663"/>
                  <a:pt x="52884" y="49908"/>
                  <a:pt x="54401" y="53247"/>
                </a:cubicBezTo>
                <a:cubicBezTo>
                  <a:pt x="53444" y="53037"/>
                  <a:pt x="52510" y="52780"/>
                  <a:pt x="51576" y="52476"/>
                </a:cubicBezTo>
                <a:cubicBezTo>
                  <a:pt x="48237" y="50842"/>
                  <a:pt x="44829" y="49278"/>
                  <a:pt x="41396" y="47853"/>
                </a:cubicBezTo>
                <a:lnTo>
                  <a:pt x="40136" y="47223"/>
                </a:lnTo>
                <a:cubicBezTo>
                  <a:pt x="37451" y="45659"/>
                  <a:pt x="34859" y="43954"/>
                  <a:pt x="32244" y="42273"/>
                </a:cubicBezTo>
                <a:cubicBezTo>
                  <a:pt x="32221" y="42258"/>
                  <a:pt x="32195" y="42250"/>
                  <a:pt x="32169" y="42250"/>
                </a:cubicBezTo>
                <a:cubicBezTo>
                  <a:pt x="32117" y="42250"/>
                  <a:pt x="32065" y="42281"/>
                  <a:pt x="32034" y="42343"/>
                </a:cubicBezTo>
                <a:lnTo>
                  <a:pt x="31567" y="42950"/>
                </a:lnTo>
                <a:lnTo>
                  <a:pt x="31333" y="42834"/>
                </a:lnTo>
                <a:cubicBezTo>
                  <a:pt x="31319" y="42828"/>
                  <a:pt x="31305" y="42825"/>
                  <a:pt x="31292" y="42825"/>
                </a:cubicBezTo>
                <a:cubicBezTo>
                  <a:pt x="31197" y="42825"/>
                  <a:pt x="31138" y="42956"/>
                  <a:pt x="31240" y="42997"/>
                </a:cubicBezTo>
                <a:lnTo>
                  <a:pt x="31450" y="43114"/>
                </a:lnTo>
                <a:cubicBezTo>
                  <a:pt x="31077" y="43581"/>
                  <a:pt x="30703" y="44071"/>
                  <a:pt x="30306" y="44538"/>
                </a:cubicBezTo>
                <a:cubicBezTo>
                  <a:pt x="25800" y="49278"/>
                  <a:pt x="21037" y="53761"/>
                  <a:pt x="16017" y="57963"/>
                </a:cubicBezTo>
                <a:cubicBezTo>
                  <a:pt x="17885" y="51029"/>
                  <a:pt x="19753" y="44094"/>
                  <a:pt x="21621" y="37160"/>
                </a:cubicBezTo>
                <a:cubicBezTo>
                  <a:pt x="21644" y="37090"/>
                  <a:pt x="21621" y="37020"/>
                  <a:pt x="21551" y="36973"/>
                </a:cubicBezTo>
                <a:cubicBezTo>
                  <a:pt x="15480" y="32537"/>
                  <a:pt x="9550" y="27937"/>
                  <a:pt x="3759" y="23128"/>
                </a:cubicBezTo>
                <a:cubicBezTo>
                  <a:pt x="5127" y="23113"/>
                  <a:pt x="6492" y="23105"/>
                  <a:pt x="7857" y="23105"/>
                </a:cubicBezTo>
                <a:cubicBezTo>
                  <a:pt x="10802" y="23105"/>
                  <a:pt x="13742" y="23141"/>
                  <a:pt x="16694" y="23221"/>
                </a:cubicBezTo>
                <a:cubicBezTo>
                  <a:pt x="18235" y="23408"/>
                  <a:pt x="19753" y="23595"/>
                  <a:pt x="21270" y="23735"/>
                </a:cubicBezTo>
                <a:cubicBezTo>
                  <a:pt x="21457" y="23735"/>
                  <a:pt x="21527" y="23455"/>
                  <a:pt x="21387" y="23361"/>
                </a:cubicBezTo>
                <a:lnTo>
                  <a:pt x="21387" y="23361"/>
                </a:lnTo>
                <a:lnTo>
                  <a:pt x="21924" y="23385"/>
                </a:lnTo>
                <a:lnTo>
                  <a:pt x="21924" y="23408"/>
                </a:lnTo>
                <a:lnTo>
                  <a:pt x="21924" y="23501"/>
                </a:lnTo>
                <a:cubicBezTo>
                  <a:pt x="21924" y="23571"/>
                  <a:pt x="21948" y="23665"/>
                  <a:pt x="22018" y="23688"/>
                </a:cubicBezTo>
                <a:cubicBezTo>
                  <a:pt x="22117" y="23748"/>
                  <a:pt x="22207" y="23773"/>
                  <a:pt x="22284" y="23773"/>
                </a:cubicBezTo>
                <a:cubicBezTo>
                  <a:pt x="22478" y="23773"/>
                  <a:pt x="22588" y="23609"/>
                  <a:pt x="22555" y="23408"/>
                </a:cubicBezTo>
                <a:lnTo>
                  <a:pt x="22905" y="23408"/>
                </a:lnTo>
                <a:cubicBezTo>
                  <a:pt x="22975" y="23408"/>
                  <a:pt x="23022" y="23361"/>
                  <a:pt x="23045" y="23291"/>
                </a:cubicBezTo>
                <a:cubicBezTo>
                  <a:pt x="25450" y="17244"/>
                  <a:pt x="28111" y="11267"/>
                  <a:pt x="31030" y="5453"/>
                </a:cubicBezTo>
                <a:lnTo>
                  <a:pt x="31030" y="5453"/>
                </a:lnTo>
                <a:cubicBezTo>
                  <a:pt x="29092" y="10706"/>
                  <a:pt x="27154" y="15960"/>
                  <a:pt x="25240" y="21237"/>
                </a:cubicBezTo>
                <a:cubicBezTo>
                  <a:pt x="25211" y="21307"/>
                  <a:pt x="25269" y="21361"/>
                  <a:pt x="25334" y="21361"/>
                </a:cubicBezTo>
                <a:cubicBezTo>
                  <a:pt x="25377" y="21361"/>
                  <a:pt x="25422" y="21338"/>
                  <a:pt x="25450" y="21283"/>
                </a:cubicBezTo>
                <a:cubicBezTo>
                  <a:pt x="27714" y="15236"/>
                  <a:pt x="29956" y="9189"/>
                  <a:pt x="32221" y="3142"/>
                </a:cubicBezTo>
                <a:cubicBezTo>
                  <a:pt x="32407" y="2745"/>
                  <a:pt x="32618" y="2371"/>
                  <a:pt x="32828" y="1974"/>
                </a:cubicBezTo>
                <a:close/>
                <a:moveTo>
                  <a:pt x="27084" y="48297"/>
                </a:moveTo>
                <a:lnTo>
                  <a:pt x="27084" y="48297"/>
                </a:lnTo>
                <a:cubicBezTo>
                  <a:pt x="25987" y="49511"/>
                  <a:pt x="24866" y="50679"/>
                  <a:pt x="23699" y="51823"/>
                </a:cubicBezTo>
                <a:lnTo>
                  <a:pt x="20126" y="55161"/>
                </a:lnTo>
                <a:cubicBezTo>
                  <a:pt x="18725" y="56399"/>
                  <a:pt x="17278" y="57590"/>
                  <a:pt x="15807" y="58734"/>
                </a:cubicBezTo>
                <a:lnTo>
                  <a:pt x="15807" y="58734"/>
                </a:lnTo>
                <a:lnTo>
                  <a:pt x="15854" y="58594"/>
                </a:lnTo>
                <a:cubicBezTo>
                  <a:pt x="19753" y="55348"/>
                  <a:pt x="23512" y="51916"/>
                  <a:pt x="27084" y="48297"/>
                </a:cubicBezTo>
                <a:close/>
                <a:moveTo>
                  <a:pt x="5440" y="24949"/>
                </a:moveTo>
                <a:cubicBezTo>
                  <a:pt x="7612" y="26723"/>
                  <a:pt x="9807" y="28474"/>
                  <a:pt x="12025" y="30202"/>
                </a:cubicBezTo>
                <a:cubicBezTo>
                  <a:pt x="13472" y="31346"/>
                  <a:pt x="14920" y="32467"/>
                  <a:pt x="16391" y="33564"/>
                </a:cubicBezTo>
                <a:cubicBezTo>
                  <a:pt x="17068" y="34078"/>
                  <a:pt x="17745" y="34592"/>
                  <a:pt x="18445" y="35105"/>
                </a:cubicBezTo>
                <a:cubicBezTo>
                  <a:pt x="19192" y="35642"/>
                  <a:pt x="20126" y="36156"/>
                  <a:pt x="20780" y="36833"/>
                </a:cubicBezTo>
                <a:cubicBezTo>
                  <a:pt x="21270" y="37323"/>
                  <a:pt x="21200" y="37510"/>
                  <a:pt x="21014" y="38164"/>
                </a:cubicBezTo>
                <a:cubicBezTo>
                  <a:pt x="20897" y="38654"/>
                  <a:pt x="20757" y="39121"/>
                  <a:pt x="20640" y="39612"/>
                </a:cubicBezTo>
                <a:lnTo>
                  <a:pt x="19940" y="42133"/>
                </a:lnTo>
                <a:cubicBezTo>
                  <a:pt x="19426" y="44071"/>
                  <a:pt x="18912" y="45986"/>
                  <a:pt x="18399" y="47923"/>
                </a:cubicBezTo>
                <a:cubicBezTo>
                  <a:pt x="17441" y="51379"/>
                  <a:pt x="16507" y="54858"/>
                  <a:pt x="15573" y="58337"/>
                </a:cubicBezTo>
                <a:cubicBezTo>
                  <a:pt x="15363" y="58524"/>
                  <a:pt x="15130" y="58710"/>
                  <a:pt x="14920" y="58874"/>
                </a:cubicBezTo>
                <a:cubicBezTo>
                  <a:pt x="14079" y="57193"/>
                  <a:pt x="14943" y="55161"/>
                  <a:pt x="15433" y="53504"/>
                </a:cubicBezTo>
                <a:cubicBezTo>
                  <a:pt x="15573" y="53060"/>
                  <a:pt x="15690" y="52593"/>
                  <a:pt x="15830" y="52150"/>
                </a:cubicBezTo>
                <a:cubicBezTo>
                  <a:pt x="16181" y="51192"/>
                  <a:pt x="16531" y="50212"/>
                  <a:pt x="16858" y="49231"/>
                </a:cubicBezTo>
                <a:cubicBezTo>
                  <a:pt x="17675" y="46826"/>
                  <a:pt x="18422" y="44421"/>
                  <a:pt x="19099" y="41970"/>
                </a:cubicBezTo>
                <a:cubicBezTo>
                  <a:pt x="19543" y="40662"/>
                  <a:pt x="19986" y="39355"/>
                  <a:pt x="20360" y="38024"/>
                </a:cubicBezTo>
                <a:cubicBezTo>
                  <a:pt x="20477" y="38117"/>
                  <a:pt x="20593" y="38187"/>
                  <a:pt x="20710" y="38257"/>
                </a:cubicBezTo>
                <a:cubicBezTo>
                  <a:pt x="20728" y="38266"/>
                  <a:pt x="20744" y="38270"/>
                  <a:pt x="20759" y="38270"/>
                </a:cubicBezTo>
                <a:cubicBezTo>
                  <a:pt x="20825" y="38270"/>
                  <a:pt x="20860" y="38198"/>
                  <a:pt x="20803" y="38141"/>
                </a:cubicBezTo>
                <a:lnTo>
                  <a:pt x="20430" y="37767"/>
                </a:lnTo>
                <a:cubicBezTo>
                  <a:pt x="20430" y="37720"/>
                  <a:pt x="20453" y="37697"/>
                  <a:pt x="20453" y="37650"/>
                </a:cubicBezTo>
                <a:lnTo>
                  <a:pt x="20617" y="37744"/>
                </a:lnTo>
                <a:cubicBezTo>
                  <a:pt x="20637" y="37756"/>
                  <a:pt x="20656" y="37761"/>
                  <a:pt x="20673" y="37761"/>
                </a:cubicBezTo>
                <a:cubicBezTo>
                  <a:pt x="20759" y="37761"/>
                  <a:pt x="20807" y="37638"/>
                  <a:pt x="20710" y="37580"/>
                </a:cubicBezTo>
                <a:lnTo>
                  <a:pt x="20617" y="37510"/>
                </a:lnTo>
                <a:cubicBezTo>
                  <a:pt x="20617" y="37440"/>
                  <a:pt x="20593" y="37393"/>
                  <a:pt x="20547" y="37370"/>
                </a:cubicBezTo>
                <a:lnTo>
                  <a:pt x="20687" y="36903"/>
                </a:lnTo>
                <a:cubicBezTo>
                  <a:pt x="20730" y="36787"/>
                  <a:pt x="20629" y="36698"/>
                  <a:pt x="20530" y="36698"/>
                </a:cubicBezTo>
                <a:cubicBezTo>
                  <a:pt x="20469" y="36698"/>
                  <a:pt x="20410" y="36730"/>
                  <a:pt x="20383" y="36810"/>
                </a:cubicBezTo>
                <a:cubicBezTo>
                  <a:pt x="20348" y="36740"/>
                  <a:pt x="20284" y="36705"/>
                  <a:pt x="20217" y="36705"/>
                </a:cubicBezTo>
                <a:cubicBezTo>
                  <a:pt x="20150" y="36705"/>
                  <a:pt x="20080" y="36740"/>
                  <a:pt x="20033" y="36810"/>
                </a:cubicBezTo>
                <a:lnTo>
                  <a:pt x="19893" y="36997"/>
                </a:lnTo>
                <a:cubicBezTo>
                  <a:pt x="14733" y="33401"/>
                  <a:pt x="9900" y="29385"/>
                  <a:pt x="5440" y="24949"/>
                </a:cubicBezTo>
                <a:close/>
                <a:moveTo>
                  <a:pt x="14336" y="56282"/>
                </a:moveTo>
                <a:lnTo>
                  <a:pt x="14336" y="56282"/>
                </a:lnTo>
                <a:cubicBezTo>
                  <a:pt x="14149" y="57286"/>
                  <a:pt x="14149" y="58313"/>
                  <a:pt x="14710" y="59271"/>
                </a:cubicBezTo>
                <a:cubicBezTo>
                  <a:pt x="14736" y="59323"/>
                  <a:pt x="14791" y="59354"/>
                  <a:pt x="14852" y="59354"/>
                </a:cubicBezTo>
                <a:cubicBezTo>
                  <a:pt x="14899" y="59354"/>
                  <a:pt x="14949" y="59335"/>
                  <a:pt x="14990" y="59294"/>
                </a:cubicBezTo>
                <a:lnTo>
                  <a:pt x="15410" y="58944"/>
                </a:lnTo>
                <a:lnTo>
                  <a:pt x="15387" y="59084"/>
                </a:lnTo>
                <a:cubicBezTo>
                  <a:pt x="14710" y="59481"/>
                  <a:pt x="14056" y="59878"/>
                  <a:pt x="13402" y="60275"/>
                </a:cubicBezTo>
                <a:cubicBezTo>
                  <a:pt x="13379" y="60041"/>
                  <a:pt x="13379" y="59831"/>
                  <a:pt x="13402" y="59598"/>
                </a:cubicBezTo>
                <a:cubicBezTo>
                  <a:pt x="13706" y="58500"/>
                  <a:pt x="14009" y="57379"/>
                  <a:pt x="14336" y="56282"/>
                </a:cubicBezTo>
                <a:close/>
                <a:moveTo>
                  <a:pt x="15387" y="59528"/>
                </a:moveTo>
                <a:lnTo>
                  <a:pt x="15387" y="59528"/>
                </a:lnTo>
                <a:cubicBezTo>
                  <a:pt x="14780" y="60088"/>
                  <a:pt x="14173" y="60648"/>
                  <a:pt x="13542" y="61185"/>
                </a:cubicBezTo>
                <a:cubicBezTo>
                  <a:pt x="13496" y="61022"/>
                  <a:pt x="13472" y="60858"/>
                  <a:pt x="13449" y="60695"/>
                </a:cubicBezTo>
                <a:cubicBezTo>
                  <a:pt x="14103" y="60321"/>
                  <a:pt x="14733" y="59924"/>
                  <a:pt x="15387" y="59528"/>
                </a:cubicBezTo>
                <a:close/>
                <a:moveTo>
                  <a:pt x="33318" y="0"/>
                </a:moveTo>
                <a:cubicBezTo>
                  <a:pt x="33255" y="0"/>
                  <a:pt x="33194" y="31"/>
                  <a:pt x="33155" y="83"/>
                </a:cubicBezTo>
                <a:cubicBezTo>
                  <a:pt x="33131" y="153"/>
                  <a:pt x="33085" y="200"/>
                  <a:pt x="33061" y="246"/>
                </a:cubicBezTo>
                <a:cubicBezTo>
                  <a:pt x="33038" y="200"/>
                  <a:pt x="33015" y="176"/>
                  <a:pt x="32968" y="130"/>
                </a:cubicBezTo>
                <a:cubicBezTo>
                  <a:pt x="32933" y="71"/>
                  <a:pt x="32874" y="42"/>
                  <a:pt x="32816" y="42"/>
                </a:cubicBezTo>
                <a:cubicBezTo>
                  <a:pt x="32758" y="42"/>
                  <a:pt x="32699" y="71"/>
                  <a:pt x="32664" y="130"/>
                </a:cubicBezTo>
                <a:cubicBezTo>
                  <a:pt x="30540" y="3982"/>
                  <a:pt x="28485" y="7881"/>
                  <a:pt x="26477" y="11804"/>
                </a:cubicBezTo>
                <a:cubicBezTo>
                  <a:pt x="25496" y="13742"/>
                  <a:pt x="24516" y="15680"/>
                  <a:pt x="23559" y="17618"/>
                </a:cubicBezTo>
                <a:cubicBezTo>
                  <a:pt x="22811" y="19135"/>
                  <a:pt x="22018" y="20676"/>
                  <a:pt x="21340" y="22240"/>
                </a:cubicBezTo>
                <a:cubicBezTo>
                  <a:pt x="20033" y="21984"/>
                  <a:pt x="18702" y="21844"/>
                  <a:pt x="17418" y="21703"/>
                </a:cubicBezTo>
                <a:cubicBezTo>
                  <a:pt x="15620" y="21517"/>
                  <a:pt x="13822" y="21423"/>
                  <a:pt x="12025" y="21400"/>
                </a:cubicBezTo>
                <a:cubicBezTo>
                  <a:pt x="8943" y="21400"/>
                  <a:pt x="5861" y="21657"/>
                  <a:pt x="2825" y="22194"/>
                </a:cubicBezTo>
                <a:cubicBezTo>
                  <a:pt x="1938" y="22311"/>
                  <a:pt x="1074" y="22474"/>
                  <a:pt x="210" y="22684"/>
                </a:cubicBezTo>
                <a:cubicBezTo>
                  <a:pt x="47" y="22731"/>
                  <a:pt x="0" y="22918"/>
                  <a:pt x="117" y="23034"/>
                </a:cubicBezTo>
                <a:cubicBezTo>
                  <a:pt x="5487" y="28381"/>
                  <a:pt x="11628" y="32934"/>
                  <a:pt x="18305" y="36506"/>
                </a:cubicBezTo>
                <a:cubicBezTo>
                  <a:pt x="18562" y="36716"/>
                  <a:pt x="18796" y="36903"/>
                  <a:pt x="19052" y="37090"/>
                </a:cubicBezTo>
                <a:cubicBezTo>
                  <a:pt x="18352" y="38958"/>
                  <a:pt x="18002" y="40989"/>
                  <a:pt x="17488" y="42904"/>
                </a:cubicBezTo>
                <a:cubicBezTo>
                  <a:pt x="16974" y="44888"/>
                  <a:pt x="16461" y="46896"/>
                  <a:pt x="15947" y="48881"/>
                </a:cubicBezTo>
                <a:cubicBezTo>
                  <a:pt x="15363" y="51099"/>
                  <a:pt x="14756" y="53317"/>
                  <a:pt x="14126" y="55512"/>
                </a:cubicBezTo>
                <a:cubicBezTo>
                  <a:pt x="14079" y="55675"/>
                  <a:pt x="14009" y="55839"/>
                  <a:pt x="13939" y="56002"/>
                </a:cubicBezTo>
                <a:cubicBezTo>
                  <a:pt x="13472" y="57193"/>
                  <a:pt x="13029" y="58430"/>
                  <a:pt x="12958" y="59668"/>
                </a:cubicBezTo>
                <a:cubicBezTo>
                  <a:pt x="12865" y="60041"/>
                  <a:pt x="12748" y="60415"/>
                  <a:pt x="12655" y="60788"/>
                </a:cubicBezTo>
                <a:cubicBezTo>
                  <a:pt x="12619" y="60915"/>
                  <a:pt x="12724" y="61028"/>
                  <a:pt x="12849" y="61028"/>
                </a:cubicBezTo>
                <a:cubicBezTo>
                  <a:pt x="12885" y="61028"/>
                  <a:pt x="12922" y="61019"/>
                  <a:pt x="12958" y="60998"/>
                </a:cubicBezTo>
                <a:lnTo>
                  <a:pt x="13075" y="60928"/>
                </a:lnTo>
                <a:cubicBezTo>
                  <a:pt x="13122" y="61162"/>
                  <a:pt x="13169" y="61395"/>
                  <a:pt x="13262" y="61629"/>
                </a:cubicBezTo>
                <a:cubicBezTo>
                  <a:pt x="13292" y="61720"/>
                  <a:pt x="13382" y="61781"/>
                  <a:pt x="13473" y="61781"/>
                </a:cubicBezTo>
                <a:cubicBezTo>
                  <a:pt x="13522" y="61781"/>
                  <a:pt x="13571" y="61763"/>
                  <a:pt x="13612" y="61722"/>
                </a:cubicBezTo>
                <a:cubicBezTo>
                  <a:pt x="14966" y="60485"/>
                  <a:pt x="16344" y="59271"/>
                  <a:pt x="17722" y="58057"/>
                </a:cubicBezTo>
                <a:cubicBezTo>
                  <a:pt x="19706" y="56702"/>
                  <a:pt x="21644" y="55231"/>
                  <a:pt x="23488" y="53690"/>
                </a:cubicBezTo>
                <a:cubicBezTo>
                  <a:pt x="25146" y="52290"/>
                  <a:pt x="26734" y="50819"/>
                  <a:pt x="28251" y="49278"/>
                </a:cubicBezTo>
                <a:cubicBezTo>
                  <a:pt x="29466" y="48110"/>
                  <a:pt x="30586" y="46873"/>
                  <a:pt x="31660" y="45589"/>
                </a:cubicBezTo>
                <a:cubicBezTo>
                  <a:pt x="38034" y="48904"/>
                  <a:pt x="44548" y="51916"/>
                  <a:pt x="51063" y="54858"/>
                </a:cubicBezTo>
                <a:cubicBezTo>
                  <a:pt x="51540" y="55081"/>
                  <a:pt x="53870" y="56344"/>
                  <a:pt x="55240" y="56344"/>
                </a:cubicBezTo>
                <a:cubicBezTo>
                  <a:pt x="55882" y="56344"/>
                  <a:pt x="56313" y="56067"/>
                  <a:pt x="56246" y="55278"/>
                </a:cubicBezTo>
                <a:lnTo>
                  <a:pt x="56246" y="55278"/>
                </a:lnTo>
                <a:lnTo>
                  <a:pt x="56573" y="55465"/>
                </a:lnTo>
                <a:cubicBezTo>
                  <a:pt x="56607" y="55482"/>
                  <a:pt x="56641" y="55490"/>
                  <a:pt x="56674" y="55490"/>
                </a:cubicBezTo>
                <a:cubicBezTo>
                  <a:pt x="56819" y="55490"/>
                  <a:pt x="56929" y="55337"/>
                  <a:pt x="56853" y="55185"/>
                </a:cubicBezTo>
                <a:cubicBezTo>
                  <a:pt x="53794" y="48881"/>
                  <a:pt x="50456" y="42553"/>
                  <a:pt x="46580" y="36693"/>
                </a:cubicBezTo>
                <a:cubicBezTo>
                  <a:pt x="47023" y="36273"/>
                  <a:pt x="47490" y="35852"/>
                  <a:pt x="47934" y="35432"/>
                </a:cubicBezTo>
                <a:cubicBezTo>
                  <a:pt x="50712" y="33448"/>
                  <a:pt x="53374" y="31253"/>
                  <a:pt x="56082" y="29175"/>
                </a:cubicBezTo>
                <a:cubicBezTo>
                  <a:pt x="59164" y="26817"/>
                  <a:pt x="62246" y="24435"/>
                  <a:pt x="65328" y="22054"/>
                </a:cubicBezTo>
                <a:cubicBezTo>
                  <a:pt x="65422" y="22007"/>
                  <a:pt x="65445" y="21890"/>
                  <a:pt x="65422" y="21797"/>
                </a:cubicBezTo>
                <a:cubicBezTo>
                  <a:pt x="65305" y="21353"/>
                  <a:pt x="64955" y="21003"/>
                  <a:pt x="64511" y="20886"/>
                </a:cubicBezTo>
                <a:cubicBezTo>
                  <a:pt x="63577" y="20536"/>
                  <a:pt x="62456" y="20466"/>
                  <a:pt x="61476" y="20326"/>
                </a:cubicBezTo>
                <a:cubicBezTo>
                  <a:pt x="59398" y="19999"/>
                  <a:pt x="57297" y="19719"/>
                  <a:pt x="55172" y="19555"/>
                </a:cubicBezTo>
                <a:cubicBezTo>
                  <a:pt x="52567" y="19316"/>
                  <a:pt x="49954" y="19204"/>
                  <a:pt x="47342" y="19204"/>
                </a:cubicBezTo>
                <a:cubicBezTo>
                  <a:pt x="45623" y="19204"/>
                  <a:pt x="43905" y="19253"/>
                  <a:pt x="42190" y="19345"/>
                </a:cubicBezTo>
                <a:cubicBezTo>
                  <a:pt x="41140" y="12341"/>
                  <a:pt x="37801" y="5523"/>
                  <a:pt x="33458" y="60"/>
                </a:cubicBezTo>
                <a:cubicBezTo>
                  <a:pt x="33417" y="19"/>
                  <a:pt x="33367" y="0"/>
                  <a:pt x="3331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11" name="Google Shape;711;p32"/>
          <p:cNvGrpSpPr/>
          <p:nvPr/>
        </p:nvGrpSpPr>
        <p:grpSpPr>
          <a:xfrm flipH="1">
            <a:off x="1174604" y="542569"/>
            <a:ext cx="446283" cy="535571"/>
            <a:chOff x="2279900" y="1356008"/>
            <a:chExt cx="355973" cy="427192"/>
          </a:xfrm>
        </p:grpSpPr>
        <p:sp>
          <p:nvSpPr>
            <p:cNvPr id="712" name="Google Shape;712;p32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ADADAD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3" name="Google Shape;713;p32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714" name="Google Shape;714;p32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2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2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28575" dist="9525" dir="6480000" algn="bl" rotWithShape="0">
                  <a:srgbClr val="99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17" name="Google Shape;717;p32"/>
          <p:cNvSpPr/>
          <p:nvPr/>
        </p:nvSpPr>
        <p:spPr>
          <a:xfrm>
            <a:off x="3495725" y="2809551"/>
            <a:ext cx="2276866" cy="106198"/>
          </a:xfrm>
          <a:custGeom>
            <a:avLst/>
            <a:gdLst/>
            <a:ahLst/>
            <a:cxnLst/>
            <a:rect l="l" t="t" r="r" b="b"/>
            <a:pathLst>
              <a:path w="31057" h="2191" extrusionOk="0">
                <a:moveTo>
                  <a:pt x="30648" y="1"/>
                </a:moveTo>
                <a:cubicBezTo>
                  <a:pt x="30584" y="1"/>
                  <a:pt x="30518" y="27"/>
                  <a:pt x="30461" y="90"/>
                </a:cubicBezTo>
                <a:cubicBezTo>
                  <a:pt x="30173" y="399"/>
                  <a:pt x="29626" y="888"/>
                  <a:pt x="29155" y="888"/>
                </a:cubicBezTo>
                <a:cubicBezTo>
                  <a:pt x="28947" y="888"/>
                  <a:pt x="28755" y="793"/>
                  <a:pt x="28606" y="546"/>
                </a:cubicBezTo>
                <a:cubicBezTo>
                  <a:pt x="28556" y="458"/>
                  <a:pt x="28450" y="405"/>
                  <a:pt x="28346" y="405"/>
                </a:cubicBezTo>
                <a:cubicBezTo>
                  <a:pt x="28253" y="405"/>
                  <a:pt x="28163" y="448"/>
                  <a:pt x="28119" y="546"/>
                </a:cubicBezTo>
                <a:cubicBezTo>
                  <a:pt x="28026" y="594"/>
                  <a:pt x="27937" y="619"/>
                  <a:pt x="27856" y="619"/>
                </a:cubicBezTo>
                <a:cubicBezTo>
                  <a:pt x="27728" y="619"/>
                  <a:pt x="27616" y="558"/>
                  <a:pt x="27528" y="432"/>
                </a:cubicBezTo>
                <a:cubicBezTo>
                  <a:pt x="27476" y="380"/>
                  <a:pt x="27406" y="354"/>
                  <a:pt x="27336" y="354"/>
                </a:cubicBezTo>
                <a:cubicBezTo>
                  <a:pt x="27266" y="354"/>
                  <a:pt x="27196" y="380"/>
                  <a:pt x="27144" y="432"/>
                </a:cubicBezTo>
                <a:cubicBezTo>
                  <a:pt x="26733" y="770"/>
                  <a:pt x="26324" y="899"/>
                  <a:pt x="25906" y="899"/>
                </a:cubicBezTo>
                <a:cubicBezTo>
                  <a:pt x="25492" y="899"/>
                  <a:pt x="25069" y="773"/>
                  <a:pt x="24626" y="597"/>
                </a:cubicBezTo>
                <a:cubicBezTo>
                  <a:pt x="24526" y="547"/>
                  <a:pt x="24420" y="523"/>
                  <a:pt x="24315" y="523"/>
                </a:cubicBezTo>
                <a:cubicBezTo>
                  <a:pt x="24181" y="523"/>
                  <a:pt x="24048" y="563"/>
                  <a:pt x="23931" y="639"/>
                </a:cubicBezTo>
                <a:cubicBezTo>
                  <a:pt x="23786" y="722"/>
                  <a:pt x="23703" y="898"/>
                  <a:pt x="23558" y="970"/>
                </a:cubicBezTo>
                <a:cubicBezTo>
                  <a:pt x="23471" y="1017"/>
                  <a:pt x="23380" y="1038"/>
                  <a:pt x="23291" y="1038"/>
                </a:cubicBezTo>
                <a:cubicBezTo>
                  <a:pt x="23045" y="1038"/>
                  <a:pt x="22815" y="875"/>
                  <a:pt x="22709" y="639"/>
                </a:cubicBezTo>
                <a:cubicBezTo>
                  <a:pt x="22675" y="568"/>
                  <a:pt x="22617" y="539"/>
                  <a:pt x="22556" y="539"/>
                </a:cubicBezTo>
                <a:cubicBezTo>
                  <a:pt x="22448" y="539"/>
                  <a:pt x="22332" y="630"/>
                  <a:pt x="22325" y="742"/>
                </a:cubicBezTo>
                <a:cubicBezTo>
                  <a:pt x="22304" y="972"/>
                  <a:pt x="22167" y="1051"/>
                  <a:pt x="21984" y="1051"/>
                </a:cubicBezTo>
                <a:cubicBezTo>
                  <a:pt x="21620" y="1051"/>
                  <a:pt x="21074" y="739"/>
                  <a:pt x="20895" y="670"/>
                </a:cubicBezTo>
                <a:cubicBezTo>
                  <a:pt x="20682" y="572"/>
                  <a:pt x="20454" y="520"/>
                  <a:pt x="20224" y="520"/>
                </a:cubicBezTo>
                <a:cubicBezTo>
                  <a:pt x="20185" y="520"/>
                  <a:pt x="20146" y="522"/>
                  <a:pt x="20107" y="525"/>
                </a:cubicBezTo>
                <a:cubicBezTo>
                  <a:pt x="19931" y="535"/>
                  <a:pt x="19765" y="608"/>
                  <a:pt x="19630" y="722"/>
                </a:cubicBezTo>
                <a:cubicBezTo>
                  <a:pt x="19475" y="856"/>
                  <a:pt x="19382" y="1074"/>
                  <a:pt x="19185" y="1136"/>
                </a:cubicBezTo>
                <a:cubicBezTo>
                  <a:pt x="19134" y="1154"/>
                  <a:pt x="19083" y="1163"/>
                  <a:pt x="19032" y="1163"/>
                </a:cubicBezTo>
                <a:cubicBezTo>
                  <a:pt x="18790" y="1163"/>
                  <a:pt x="18557" y="975"/>
                  <a:pt x="18480" y="753"/>
                </a:cubicBezTo>
                <a:cubicBezTo>
                  <a:pt x="18457" y="666"/>
                  <a:pt x="18382" y="618"/>
                  <a:pt x="18304" y="618"/>
                </a:cubicBezTo>
                <a:cubicBezTo>
                  <a:pt x="18242" y="618"/>
                  <a:pt x="18179" y="648"/>
                  <a:pt x="18138" y="711"/>
                </a:cubicBezTo>
                <a:cubicBezTo>
                  <a:pt x="18022" y="939"/>
                  <a:pt x="17782" y="1046"/>
                  <a:pt x="17536" y="1046"/>
                </a:cubicBezTo>
                <a:cubicBezTo>
                  <a:pt x="17279" y="1046"/>
                  <a:pt x="17017" y="929"/>
                  <a:pt x="16884" y="711"/>
                </a:cubicBezTo>
                <a:cubicBezTo>
                  <a:pt x="16837" y="634"/>
                  <a:pt x="16760" y="595"/>
                  <a:pt x="16682" y="595"/>
                </a:cubicBezTo>
                <a:cubicBezTo>
                  <a:pt x="16604" y="595"/>
                  <a:pt x="16526" y="634"/>
                  <a:pt x="16480" y="711"/>
                </a:cubicBezTo>
                <a:cubicBezTo>
                  <a:pt x="16217" y="1094"/>
                  <a:pt x="15799" y="1290"/>
                  <a:pt x="15380" y="1290"/>
                </a:cubicBezTo>
                <a:cubicBezTo>
                  <a:pt x="15005" y="1290"/>
                  <a:pt x="14630" y="1133"/>
                  <a:pt x="14366" y="815"/>
                </a:cubicBezTo>
                <a:cubicBezTo>
                  <a:pt x="14324" y="732"/>
                  <a:pt x="14283" y="670"/>
                  <a:pt x="14210" y="618"/>
                </a:cubicBezTo>
                <a:cubicBezTo>
                  <a:pt x="14166" y="579"/>
                  <a:pt x="14115" y="563"/>
                  <a:pt x="14064" y="563"/>
                </a:cubicBezTo>
                <a:cubicBezTo>
                  <a:pt x="13911" y="563"/>
                  <a:pt x="13767" y="716"/>
                  <a:pt x="13868" y="888"/>
                </a:cubicBezTo>
                <a:cubicBezTo>
                  <a:pt x="13878" y="898"/>
                  <a:pt x="13889" y="919"/>
                  <a:pt x="13899" y="929"/>
                </a:cubicBezTo>
                <a:cubicBezTo>
                  <a:pt x="13791" y="1144"/>
                  <a:pt x="13669" y="1250"/>
                  <a:pt x="13531" y="1250"/>
                </a:cubicBezTo>
                <a:cubicBezTo>
                  <a:pt x="13470" y="1250"/>
                  <a:pt x="13406" y="1230"/>
                  <a:pt x="13339" y="1188"/>
                </a:cubicBezTo>
                <a:cubicBezTo>
                  <a:pt x="13225" y="1147"/>
                  <a:pt x="13111" y="1095"/>
                  <a:pt x="13008" y="1033"/>
                </a:cubicBezTo>
                <a:cubicBezTo>
                  <a:pt x="12873" y="981"/>
                  <a:pt x="12738" y="939"/>
                  <a:pt x="12604" y="898"/>
                </a:cubicBezTo>
                <a:cubicBezTo>
                  <a:pt x="12586" y="894"/>
                  <a:pt x="12569" y="892"/>
                  <a:pt x="12553" y="892"/>
                </a:cubicBezTo>
                <a:cubicBezTo>
                  <a:pt x="12492" y="892"/>
                  <a:pt x="12440" y="921"/>
                  <a:pt x="12407" y="970"/>
                </a:cubicBezTo>
                <a:cubicBezTo>
                  <a:pt x="12171" y="1341"/>
                  <a:pt x="11798" y="1553"/>
                  <a:pt x="11432" y="1553"/>
                </a:cubicBezTo>
                <a:cubicBezTo>
                  <a:pt x="11122" y="1553"/>
                  <a:pt x="10817" y="1401"/>
                  <a:pt x="10603" y="1064"/>
                </a:cubicBezTo>
                <a:cubicBezTo>
                  <a:pt x="10568" y="998"/>
                  <a:pt x="10501" y="964"/>
                  <a:pt x="10435" y="964"/>
                </a:cubicBezTo>
                <a:cubicBezTo>
                  <a:pt x="10387" y="964"/>
                  <a:pt x="10338" y="983"/>
                  <a:pt x="10303" y="1022"/>
                </a:cubicBezTo>
                <a:cubicBezTo>
                  <a:pt x="10084" y="1303"/>
                  <a:pt x="9743" y="1437"/>
                  <a:pt x="9400" y="1437"/>
                </a:cubicBezTo>
                <a:cubicBezTo>
                  <a:pt x="8997" y="1437"/>
                  <a:pt x="8593" y="1251"/>
                  <a:pt x="8386" y="898"/>
                </a:cubicBezTo>
                <a:cubicBezTo>
                  <a:pt x="8339" y="825"/>
                  <a:pt x="8266" y="789"/>
                  <a:pt x="8194" y="789"/>
                </a:cubicBezTo>
                <a:cubicBezTo>
                  <a:pt x="8121" y="789"/>
                  <a:pt x="8049" y="825"/>
                  <a:pt x="8002" y="898"/>
                </a:cubicBezTo>
                <a:cubicBezTo>
                  <a:pt x="7756" y="1261"/>
                  <a:pt x="7361" y="1446"/>
                  <a:pt x="6962" y="1446"/>
                </a:cubicBezTo>
                <a:cubicBezTo>
                  <a:pt x="6620" y="1446"/>
                  <a:pt x="6276" y="1310"/>
                  <a:pt x="6023" y="1033"/>
                </a:cubicBezTo>
                <a:cubicBezTo>
                  <a:pt x="5979" y="994"/>
                  <a:pt x="5923" y="975"/>
                  <a:pt x="5868" y="975"/>
                </a:cubicBezTo>
                <a:cubicBezTo>
                  <a:pt x="5790" y="975"/>
                  <a:pt x="5712" y="1012"/>
                  <a:pt x="5670" y="1085"/>
                </a:cubicBezTo>
                <a:cubicBezTo>
                  <a:pt x="5436" y="1397"/>
                  <a:pt x="5082" y="1556"/>
                  <a:pt x="4728" y="1556"/>
                </a:cubicBezTo>
                <a:cubicBezTo>
                  <a:pt x="4423" y="1556"/>
                  <a:pt x="4118" y="1438"/>
                  <a:pt x="3888" y="1199"/>
                </a:cubicBezTo>
                <a:cubicBezTo>
                  <a:pt x="3843" y="1154"/>
                  <a:pt x="3786" y="1132"/>
                  <a:pt x="3731" y="1132"/>
                </a:cubicBezTo>
                <a:cubicBezTo>
                  <a:pt x="3658" y="1132"/>
                  <a:pt x="3587" y="1169"/>
                  <a:pt x="3546" y="1240"/>
                </a:cubicBezTo>
                <a:cubicBezTo>
                  <a:pt x="3395" y="1590"/>
                  <a:pt x="3099" y="1772"/>
                  <a:pt x="2801" y="1772"/>
                </a:cubicBezTo>
                <a:cubicBezTo>
                  <a:pt x="2526" y="1772"/>
                  <a:pt x="2249" y="1616"/>
                  <a:pt x="2084" y="1292"/>
                </a:cubicBezTo>
                <a:cubicBezTo>
                  <a:pt x="2050" y="1227"/>
                  <a:pt x="1994" y="1200"/>
                  <a:pt x="1936" y="1200"/>
                </a:cubicBezTo>
                <a:cubicBezTo>
                  <a:pt x="1854" y="1200"/>
                  <a:pt x="1768" y="1254"/>
                  <a:pt x="1732" y="1333"/>
                </a:cubicBezTo>
                <a:cubicBezTo>
                  <a:pt x="1593" y="1690"/>
                  <a:pt x="1312" y="1858"/>
                  <a:pt x="1028" y="1858"/>
                </a:cubicBezTo>
                <a:cubicBezTo>
                  <a:pt x="718" y="1858"/>
                  <a:pt x="406" y="1659"/>
                  <a:pt x="270" y="1292"/>
                </a:cubicBezTo>
                <a:cubicBezTo>
                  <a:pt x="250" y="1230"/>
                  <a:pt x="199" y="1202"/>
                  <a:pt x="150" y="1202"/>
                </a:cubicBezTo>
                <a:cubicBezTo>
                  <a:pt x="75" y="1202"/>
                  <a:pt x="1" y="1265"/>
                  <a:pt x="32" y="1364"/>
                </a:cubicBezTo>
                <a:cubicBezTo>
                  <a:pt x="190" y="1898"/>
                  <a:pt x="631" y="2176"/>
                  <a:pt x="1076" y="2176"/>
                </a:cubicBezTo>
                <a:cubicBezTo>
                  <a:pt x="1392" y="2176"/>
                  <a:pt x="1709" y="2036"/>
                  <a:pt x="1929" y="1748"/>
                </a:cubicBezTo>
                <a:cubicBezTo>
                  <a:pt x="2156" y="2045"/>
                  <a:pt x="2493" y="2191"/>
                  <a:pt x="2830" y="2191"/>
                </a:cubicBezTo>
                <a:cubicBezTo>
                  <a:pt x="3198" y="2191"/>
                  <a:pt x="3567" y="2016"/>
                  <a:pt x="3794" y="1675"/>
                </a:cubicBezTo>
                <a:cubicBezTo>
                  <a:pt x="4078" y="1881"/>
                  <a:pt x="4407" y="1982"/>
                  <a:pt x="4734" y="1982"/>
                </a:cubicBezTo>
                <a:cubicBezTo>
                  <a:pt x="5148" y="1982"/>
                  <a:pt x="5559" y="1822"/>
                  <a:pt x="5877" y="1509"/>
                </a:cubicBezTo>
                <a:cubicBezTo>
                  <a:pt x="6189" y="1769"/>
                  <a:pt x="6572" y="1898"/>
                  <a:pt x="6955" y="1898"/>
                </a:cubicBezTo>
                <a:cubicBezTo>
                  <a:pt x="7411" y="1898"/>
                  <a:pt x="7866" y="1715"/>
                  <a:pt x="8199" y="1354"/>
                </a:cubicBezTo>
                <a:cubicBezTo>
                  <a:pt x="8506" y="1694"/>
                  <a:pt x="8930" y="1866"/>
                  <a:pt x="9356" y="1866"/>
                </a:cubicBezTo>
                <a:cubicBezTo>
                  <a:pt x="9734" y="1866"/>
                  <a:pt x="10115" y="1731"/>
                  <a:pt x="10417" y="1458"/>
                </a:cubicBezTo>
                <a:cubicBezTo>
                  <a:pt x="10703" y="1807"/>
                  <a:pt x="11110" y="1986"/>
                  <a:pt x="11509" y="1986"/>
                </a:cubicBezTo>
                <a:cubicBezTo>
                  <a:pt x="11961" y="1986"/>
                  <a:pt x="12403" y="1755"/>
                  <a:pt x="12645" y="1281"/>
                </a:cubicBezTo>
                <a:cubicBezTo>
                  <a:pt x="12996" y="1411"/>
                  <a:pt x="13381" y="1687"/>
                  <a:pt x="13758" y="1687"/>
                </a:cubicBezTo>
                <a:cubicBezTo>
                  <a:pt x="13893" y="1687"/>
                  <a:pt x="14027" y="1651"/>
                  <a:pt x="14158" y="1561"/>
                </a:cubicBezTo>
                <a:cubicBezTo>
                  <a:pt x="14220" y="1520"/>
                  <a:pt x="14272" y="1458"/>
                  <a:pt x="14314" y="1406"/>
                </a:cubicBezTo>
                <a:cubicBezTo>
                  <a:pt x="14627" y="1660"/>
                  <a:pt x="15001" y="1786"/>
                  <a:pt x="15377" y="1786"/>
                </a:cubicBezTo>
                <a:cubicBezTo>
                  <a:pt x="15846" y="1786"/>
                  <a:pt x="16319" y="1590"/>
                  <a:pt x="16687" y="1199"/>
                </a:cubicBezTo>
                <a:cubicBezTo>
                  <a:pt x="16895" y="1397"/>
                  <a:pt x="17155" y="1491"/>
                  <a:pt x="17420" y="1491"/>
                </a:cubicBezTo>
                <a:cubicBezTo>
                  <a:pt x="17709" y="1491"/>
                  <a:pt x="18004" y="1378"/>
                  <a:pt x="18242" y="1167"/>
                </a:cubicBezTo>
                <a:cubicBezTo>
                  <a:pt x="18366" y="1395"/>
                  <a:pt x="18594" y="1551"/>
                  <a:pt x="18853" y="1603"/>
                </a:cubicBezTo>
                <a:cubicBezTo>
                  <a:pt x="18922" y="1620"/>
                  <a:pt x="18993" y="1628"/>
                  <a:pt x="19065" y="1628"/>
                </a:cubicBezTo>
                <a:cubicBezTo>
                  <a:pt x="19166" y="1628"/>
                  <a:pt x="19269" y="1612"/>
                  <a:pt x="19371" y="1582"/>
                </a:cubicBezTo>
                <a:cubicBezTo>
                  <a:pt x="19599" y="1489"/>
                  <a:pt x="19662" y="1302"/>
                  <a:pt x="19848" y="1178"/>
                </a:cubicBezTo>
                <a:cubicBezTo>
                  <a:pt x="20003" y="1082"/>
                  <a:pt x="20151" y="1044"/>
                  <a:pt x="20294" y="1044"/>
                </a:cubicBezTo>
                <a:cubicBezTo>
                  <a:pt x="20819" y="1044"/>
                  <a:pt x="21281" y="1555"/>
                  <a:pt x="21835" y="1555"/>
                </a:cubicBezTo>
                <a:cubicBezTo>
                  <a:pt x="21863" y="1555"/>
                  <a:pt x="21892" y="1554"/>
                  <a:pt x="21921" y="1551"/>
                </a:cubicBezTo>
                <a:cubicBezTo>
                  <a:pt x="22180" y="1530"/>
                  <a:pt x="22408" y="1395"/>
                  <a:pt x="22563" y="1199"/>
                </a:cubicBezTo>
                <a:cubicBezTo>
                  <a:pt x="22719" y="1364"/>
                  <a:pt x="22926" y="1468"/>
                  <a:pt x="23144" y="1509"/>
                </a:cubicBezTo>
                <a:cubicBezTo>
                  <a:pt x="23188" y="1517"/>
                  <a:pt x="23231" y="1520"/>
                  <a:pt x="23272" y="1520"/>
                </a:cubicBezTo>
                <a:cubicBezTo>
                  <a:pt x="23719" y="1520"/>
                  <a:pt x="24009" y="1139"/>
                  <a:pt x="24428" y="1139"/>
                </a:cubicBezTo>
                <a:cubicBezTo>
                  <a:pt x="24478" y="1139"/>
                  <a:pt x="24530" y="1145"/>
                  <a:pt x="24584" y="1157"/>
                </a:cubicBezTo>
                <a:cubicBezTo>
                  <a:pt x="25058" y="1278"/>
                  <a:pt x="25416" y="1465"/>
                  <a:pt x="25896" y="1465"/>
                </a:cubicBezTo>
                <a:cubicBezTo>
                  <a:pt x="25951" y="1465"/>
                  <a:pt x="26008" y="1463"/>
                  <a:pt x="26066" y="1458"/>
                </a:cubicBezTo>
                <a:cubicBezTo>
                  <a:pt x="26522" y="1406"/>
                  <a:pt x="26947" y="1240"/>
                  <a:pt x="27321" y="981"/>
                </a:cubicBezTo>
                <a:cubicBezTo>
                  <a:pt x="27533" y="1132"/>
                  <a:pt x="27782" y="1247"/>
                  <a:pt x="28017" y="1247"/>
                </a:cubicBezTo>
                <a:cubicBezTo>
                  <a:pt x="28136" y="1247"/>
                  <a:pt x="28252" y="1217"/>
                  <a:pt x="28357" y="1147"/>
                </a:cubicBezTo>
                <a:cubicBezTo>
                  <a:pt x="28581" y="1371"/>
                  <a:pt x="28844" y="1462"/>
                  <a:pt x="29119" y="1462"/>
                </a:cubicBezTo>
                <a:cubicBezTo>
                  <a:pt x="29748" y="1462"/>
                  <a:pt x="30440" y="983"/>
                  <a:pt x="30865" y="514"/>
                </a:cubicBezTo>
                <a:cubicBezTo>
                  <a:pt x="31056" y="291"/>
                  <a:pt x="30862" y="1"/>
                  <a:pt x="306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xmlns="" id="{E094541A-3466-42AC-A247-DE344782C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27"/>
    </mc:Choice>
    <mc:Fallback xmlns="">
      <p:transition spd="slow" advTm="45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33"/>
          <p:cNvSpPr txBox="1">
            <a:spLocks noGrp="1"/>
          </p:cNvSpPr>
          <p:nvPr>
            <p:ph type="subTitle" idx="1"/>
          </p:nvPr>
        </p:nvSpPr>
        <p:spPr>
          <a:xfrm flipH="1">
            <a:off x="1065575" y="708837"/>
            <a:ext cx="7013100" cy="4027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>
                <a:solidFill>
                  <a:schemeClr val="dk1"/>
                </a:solidFill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l-SI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l-SI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/>
              <a:t>                                                                                                                                </a:t>
            </a:r>
            <a:endParaRPr lang="sl-SI" sz="4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4800" b="1" dirty="0"/>
              <a:t>              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l-SI" sz="4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4800" b="1" dirty="0"/>
              <a:t>                          </a:t>
            </a:r>
            <a:r>
              <a:rPr lang="sl-SI" sz="2400" b="1" dirty="0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l-SI" sz="24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400" b="1" dirty="0"/>
              <a:t>                                          NA PAŠNIKU JE 7 KRAV.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4800" b="1" dirty="0">
                <a:solidFill>
                  <a:schemeClr val="dk1"/>
                </a:solidFill>
              </a:rPr>
              <a:t>                               </a:t>
            </a:r>
            <a:endParaRPr sz="4800" b="1" dirty="0">
              <a:solidFill>
                <a:schemeClr val="dk1"/>
              </a:solidFill>
            </a:endParaRPr>
          </a:p>
        </p:txBody>
      </p:sp>
      <p:sp>
        <p:nvSpPr>
          <p:cNvPr id="723" name="Google Shape;723;p33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/>
              <a:t>   </a:t>
            </a:r>
            <a:endParaRPr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2499CBD-1944-4AA1-99A0-C7A07D48C66E}"/>
              </a:ext>
            </a:extLst>
          </p:cNvPr>
          <p:cNvPicPr/>
          <p:nvPr/>
        </p:nvPicPr>
        <p:blipFill rotWithShape="1">
          <a:blip r:embed="rId6"/>
          <a:srcRect l="53742" t="25784" r="30506" b="51054"/>
          <a:stretch/>
        </p:blipFill>
        <p:spPr bwMode="auto">
          <a:xfrm>
            <a:off x="828657" y="708837"/>
            <a:ext cx="4012019" cy="32056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xmlns="" id="{7735DD9D-9CCE-46A3-A76E-51495D828598}"/>
              </a:ext>
            </a:extLst>
          </p:cNvPr>
          <p:cNvSpPr/>
          <p:nvPr/>
        </p:nvSpPr>
        <p:spPr>
          <a:xfrm>
            <a:off x="5077594" y="883734"/>
            <a:ext cx="269358" cy="2410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xmlns="" id="{4641C9D8-B929-4FA8-8BA6-CFC40BC2EA48}"/>
              </a:ext>
            </a:extLst>
          </p:cNvPr>
          <p:cNvSpPr/>
          <p:nvPr/>
        </p:nvSpPr>
        <p:spPr>
          <a:xfrm>
            <a:off x="5408042" y="883734"/>
            <a:ext cx="269358" cy="2410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xmlns="" id="{F0BEAD6A-6971-44FE-8E49-8D5948A3AB45}"/>
              </a:ext>
            </a:extLst>
          </p:cNvPr>
          <p:cNvSpPr/>
          <p:nvPr/>
        </p:nvSpPr>
        <p:spPr>
          <a:xfrm>
            <a:off x="5754956" y="883734"/>
            <a:ext cx="269358" cy="2410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xmlns="" id="{930B1B72-C8CD-4F8B-927A-72F87D01E527}"/>
              </a:ext>
            </a:extLst>
          </p:cNvPr>
          <p:cNvSpPr/>
          <p:nvPr/>
        </p:nvSpPr>
        <p:spPr>
          <a:xfrm>
            <a:off x="6091007" y="890823"/>
            <a:ext cx="269358" cy="2410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xmlns="" id="{CFB90D77-4FAF-438C-9217-D73237B45345}"/>
              </a:ext>
            </a:extLst>
          </p:cNvPr>
          <p:cNvSpPr/>
          <p:nvPr/>
        </p:nvSpPr>
        <p:spPr>
          <a:xfrm>
            <a:off x="6710954" y="890823"/>
            <a:ext cx="269358" cy="241004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  </a:t>
            </a:r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xmlns="" id="{B88A6C90-A7A3-4862-8E1E-A2501811CEB5}"/>
              </a:ext>
            </a:extLst>
          </p:cNvPr>
          <p:cNvSpPr/>
          <p:nvPr/>
        </p:nvSpPr>
        <p:spPr>
          <a:xfrm>
            <a:off x="7031309" y="900298"/>
            <a:ext cx="269358" cy="241004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xmlns="" id="{637D565D-9165-45A0-989B-8E26D1AD7569}"/>
              </a:ext>
            </a:extLst>
          </p:cNvPr>
          <p:cNvSpPr/>
          <p:nvPr/>
        </p:nvSpPr>
        <p:spPr>
          <a:xfrm>
            <a:off x="7342794" y="900298"/>
            <a:ext cx="269358" cy="241004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   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xmlns="" id="{C5DEB35E-8101-4A77-BED4-37AD3CF64601}"/>
              </a:ext>
            </a:extLst>
          </p:cNvPr>
          <p:cNvSpPr/>
          <p:nvPr/>
        </p:nvSpPr>
        <p:spPr>
          <a:xfrm>
            <a:off x="5010900" y="2110084"/>
            <a:ext cx="32377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+ 3 = 7</a:t>
            </a:r>
            <a:endParaRPr lang="sl-SI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7">
            <p14:nvContentPartPr>
              <p14:cNvPr id="14" name="Rokopis 13">
                <a:extLst>
                  <a:ext uri="{FF2B5EF4-FFF2-40B4-BE49-F238E27FC236}">
                    <a16:creationId xmlns:a16="http://schemas.microsoft.com/office/drawing/2014/main" id="{6E699C31-6712-42AC-BBF0-7C30FCFE61D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69680" y="1089720"/>
              <a:ext cx="2459880" cy="2301480"/>
            </p14:xfrm>
          </p:contentPart>
        </mc:Choice>
        <mc:Fallback>
          <p:pic>
            <p:nvPicPr>
              <p:cNvPr id="14" name="Rokopis 13">
                <a:extLst>
                  <a:ext uri="{FF2B5EF4-FFF2-40B4-BE49-F238E27FC236}">
                    <a16:creationId xmlns:a16="http://schemas.microsoft.com/office/drawing/2014/main" xmlns="" id="{6E699C31-6712-42AC-BBF0-7C30FCFE61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53840" y="1026360"/>
                <a:ext cx="2491200" cy="242820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Zvok 14">
            <a:hlinkClick r:id="" action="ppaction://media"/>
            <a:extLst>
              <a:ext uri="{FF2B5EF4-FFF2-40B4-BE49-F238E27FC236}">
                <a16:creationId xmlns:a16="http://schemas.microsoft.com/office/drawing/2014/main" xmlns="" id="{685A1854-EB03-4246-8EE4-EEDD99D00E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00"/>
    </mc:Choice>
    <mc:Fallback xmlns="">
      <p:transition spd="slow" advTm="10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22" grpId="0" uiExpand="1" build="p"/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slov 1">
            <a:extLst>
              <a:ext uri="{FF2B5EF4-FFF2-40B4-BE49-F238E27FC236}">
                <a16:creationId xmlns:a16="http://schemas.microsoft.com/office/drawing/2014/main" xmlns="" id="{6FAACEDB-7771-492A-865B-BD50973A6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895350" y="1033165"/>
            <a:ext cx="7183325" cy="3703410"/>
          </a:xfrm>
        </p:spPr>
        <p:txBody>
          <a:bodyPr/>
          <a:lstStyle/>
          <a:p>
            <a:pPr marL="114300" indent="0">
              <a:buNone/>
            </a:pPr>
            <a:endParaRPr lang="sl-SI" dirty="0"/>
          </a:p>
          <a:p>
            <a:pPr marL="114300" indent="0">
              <a:buNone/>
            </a:pPr>
            <a:endParaRPr lang="sl-SI" dirty="0"/>
          </a:p>
          <a:p>
            <a:pPr marL="114300" indent="0">
              <a:buNone/>
            </a:pPr>
            <a:endParaRPr lang="sl-SI" dirty="0"/>
          </a:p>
          <a:p>
            <a:pPr marL="114300" indent="0">
              <a:buNone/>
            </a:pPr>
            <a:endParaRPr lang="sl-SI" dirty="0"/>
          </a:p>
          <a:p>
            <a:pPr marL="114300" indent="0">
              <a:buNone/>
            </a:pPr>
            <a:r>
              <a:rPr lang="sl-SI" dirty="0"/>
              <a:t>                                                                                                                               </a:t>
            </a:r>
          </a:p>
          <a:p>
            <a:pPr marL="114300" indent="0">
              <a:buNone/>
            </a:pPr>
            <a:r>
              <a:rPr lang="sl-SI" dirty="0"/>
              <a:t>                                                                                                                             </a:t>
            </a:r>
            <a:r>
              <a:rPr lang="sl-SI" sz="4800" b="1" dirty="0"/>
              <a:t>7 – 4 = 3</a:t>
            </a:r>
          </a:p>
          <a:p>
            <a:pPr marL="114300" indent="0">
              <a:buNone/>
            </a:pPr>
            <a:endParaRPr lang="sl-SI" dirty="0"/>
          </a:p>
          <a:p>
            <a:pPr marL="114300" indent="0">
              <a:buNone/>
            </a:pPr>
            <a:endParaRPr lang="sl-SI" dirty="0"/>
          </a:p>
          <a:p>
            <a:pPr marL="114300" indent="0">
              <a:buNone/>
            </a:pPr>
            <a:endParaRPr lang="sl-SI" dirty="0"/>
          </a:p>
          <a:p>
            <a:pPr marL="114300" indent="0">
              <a:buNone/>
            </a:pPr>
            <a:endParaRPr lang="sl-SI" dirty="0"/>
          </a:p>
          <a:p>
            <a:pPr marL="114300" indent="0">
              <a:buNone/>
            </a:pPr>
            <a:endParaRPr lang="sl-SI" dirty="0"/>
          </a:p>
          <a:p>
            <a:pPr marL="114300" indent="0">
              <a:buNone/>
            </a:pPr>
            <a:endParaRPr lang="sl-SI" dirty="0"/>
          </a:p>
          <a:p>
            <a:pPr marL="114300" indent="0">
              <a:buNone/>
            </a:pPr>
            <a:r>
              <a:rPr lang="sl-SI" sz="2800" b="1" dirty="0"/>
              <a:t>             NA KLOPCI SEDIJO ŠE 3 OTROCI.</a:t>
            </a:r>
          </a:p>
          <a:p>
            <a:pPr marL="114300" indent="0">
              <a:buNone/>
            </a:pPr>
            <a:endParaRPr lang="sl-SI" dirty="0"/>
          </a:p>
          <a:p>
            <a:pPr marL="114300" indent="0">
              <a:buNone/>
            </a:pPr>
            <a:r>
              <a:rPr lang="sl-SI" dirty="0"/>
              <a:t>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F47DC8B5-67C0-4AF3-B9AC-B780319D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494411"/>
            <a:ext cx="7353300" cy="271133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4" name="Slika 3" descr="OTROCI NA KLOPI">
            <a:extLst>
              <a:ext uri="{FF2B5EF4-FFF2-40B4-BE49-F238E27FC236}">
                <a16:creationId xmlns:a16="http://schemas.microsoft.com/office/drawing/2014/main" xmlns="" id="{EEF6A219-DF65-4BBD-BBE0-BF9488990BC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24" y="1033165"/>
            <a:ext cx="3444465" cy="19857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lipsa 5">
            <a:extLst>
              <a:ext uri="{FF2B5EF4-FFF2-40B4-BE49-F238E27FC236}">
                <a16:creationId xmlns:a16="http://schemas.microsoft.com/office/drawing/2014/main" xmlns="" id="{11A8E9EF-527F-45CA-84A2-B6C8969DD0A6}"/>
              </a:ext>
            </a:extLst>
          </p:cNvPr>
          <p:cNvSpPr/>
          <p:nvPr/>
        </p:nvSpPr>
        <p:spPr>
          <a:xfrm>
            <a:off x="4572000" y="1302524"/>
            <a:ext cx="344201" cy="29944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xmlns="" id="{F137B2EB-0129-401E-AEB6-10250843F248}"/>
              </a:ext>
            </a:extLst>
          </p:cNvPr>
          <p:cNvSpPr/>
          <p:nvPr/>
        </p:nvSpPr>
        <p:spPr>
          <a:xfrm>
            <a:off x="7081831" y="1302523"/>
            <a:ext cx="344201" cy="29944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xmlns="" id="{1B7BB369-F956-4F49-BA68-62128757657D}"/>
              </a:ext>
            </a:extLst>
          </p:cNvPr>
          <p:cNvSpPr/>
          <p:nvPr/>
        </p:nvSpPr>
        <p:spPr>
          <a:xfrm>
            <a:off x="6652959" y="1302523"/>
            <a:ext cx="344201" cy="29944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xmlns="" id="{BADBEF78-5CF2-4E8B-AB54-91C020A9FDF7}"/>
              </a:ext>
            </a:extLst>
          </p:cNvPr>
          <p:cNvSpPr/>
          <p:nvPr/>
        </p:nvSpPr>
        <p:spPr>
          <a:xfrm>
            <a:off x="6238732" y="1302523"/>
            <a:ext cx="344201" cy="29944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xmlns="" id="{8786B370-1302-42ED-90D7-A479C18ED1A6}"/>
              </a:ext>
            </a:extLst>
          </p:cNvPr>
          <p:cNvSpPr/>
          <p:nvPr/>
        </p:nvSpPr>
        <p:spPr>
          <a:xfrm>
            <a:off x="5813187" y="1302523"/>
            <a:ext cx="344201" cy="29944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xmlns="" id="{B1133E38-E26A-41E2-B145-8650F02E8BB4}"/>
              </a:ext>
            </a:extLst>
          </p:cNvPr>
          <p:cNvSpPr/>
          <p:nvPr/>
        </p:nvSpPr>
        <p:spPr>
          <a:xfrm>
            <a:off x="5402236" y="1302524"/>
            <a:ext cx="344201" cy="29944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xmlns="" id="{E58A0BAB-17E2-4560-80AF-2A92793A40ED}"/>
              </a:ext>
            </a:extLst>
          </p:cNvPr>
          <p:cNvSpPr/>
          <p:nvPr/>
        </p:nvSpPr>
        <p:spPr>
          <a:xfrm>
            <a:off x="4998632" y="1302524"/>
            <a:ext cx="344201" cy="29944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xmlns="" id="{027D689B-86F1-4186-9884-930F143DD5E9}"/>
              </a:ext>
            </a:extLst>
          </p:cNvPr>
          <p:cNvCxnSpPr/>
          <p:nvPr/>
        </p:nvCxnSpPr>
        <p:spPr>
          <a:xfrm flipH="1">
            <a:off x="6666264" y="1216592"/>
            <a:ext cx="344201" cy="4979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Raven povezovalnik 13">
            <a:extLst>
              <a:ext uri="{FF2B5EF4-FFF2-40B4-BE49-F238E27FC236}">
                <a16:creationId xmlns:a16="http://schemas.microsoft.com/office/drawing/2014/main" xmlns="" id="{E47DE0B5-3D84-4F3E-98AB-960DF4D620AD}"/>
              </a:ext>
            </a:extLst>
          </p:cNvPr>
          <p:cNvCxnSpPr/>
          <p:nvPr/>
        </p:nvCxnSpPr>
        <p:spPr>
          <a:xfrm flipH="1">
            <a:off x="7051980" y="1216593"/>
            <a:ext cx="344201" cy="4979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xmlns="" id="{430BAD4C-678B-4F43-B9BD-AF51302627CD}"/>
              </a:ext>
            </a:extLst>
          </p:cNvPr>
          <p:cNvCxnSpPr/>
          <p:nvPr/>
        </p:nvCxnSpPr>
        <p:spPr>
          <a:xfrm flipH="1">
            <a:off x="6265419" y="1216592"/>
            <a:ext cx="344201" cy="4979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Raven povezovalnik 15">
            <a:extLst>
              <a:ext uri="{FF2B5EF4-FFF2-40B4-BE49-F238E27FC236}">
                <a16:creationId xmlns:a16="http://schemas.microsoft.com/office/drawing/2014/main" xmlns="" id="{AC7FAFF0-FDB8-4025-B291-5D2D540C8358}"/>
              </a:ext>
            </a:extLst>
          </p:cNvPr>
          <p:cNvCxnSpPr/>
          <p:nvPr/>
        </p:nvCxnSpPr>
        <p:spPr>
          <a:xfrm flipH="1">
            <a:off x="5840515" y="1203285"/>
            <a:ext cx="344201" cy="4979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6">
            <p14:nvContentPartPr>
              <p14:cNvPr id="5" name="Rokopis 4">
                <a:extLst>
                  <a:ext uri="{FF2B5EF4-FFF2-40B4-BE49-F238E27FC236}">
                    <a16:creationId xmlns:a16="http://schemas.microsoft.com/office/drawing/2014/main" id="{B16DB2C3-5BA1-4890-8F10-AEB1CD80CDD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03240" y="1325520"/>
              <a:ext cx="1803960" cy="516600"/>
            </p14:xfrm>
          </p:contentPart>
        </mc:Choice>
        <mc:Fallback>
          <p:pic>
            <p:nvPicPr>
              <p:cNvPr id="5" name="Rokopis 4">
                <a:extLst>
                  <a:ext uri="{FF2B5EF4-FFF2-40B4-BE49-F238E27FC236}">
                    <a16:creationId xmlns:a16="http://schemas.microsoft.com/office/drawing/2014/main" xmlns="" id="{B16DB2C3-5BA1-4890-8F10-AEB1CD80CD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87400" y="1262160"/>
                <a:ext cx="1835280" cy="64332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Zvok 16">
            <a:hlinkClick r:id="" action="ppaction://media"/>
            <a:extLst>
              <a:ext uri="{FF2B5EF4-FFF2-40B4-BE49-F238E27FC236}">
                <a16:creationId xmlns:a16="http://schemas.microsoft.com/office/drawing/2014/main" xmlns="" id="{329A1DB9-412D-4188-8356-06CD286D49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21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14"/>
    </mc:Choice>
    <mc:Fallback xmlns="">
      <p:transition spd="slow" advTm="104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uiExpand="1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8" name="Google Shape;728;p34"/>
          <p:cNvGrpSpPr/>
          <p:nvPr/>
        </p:nvGrpSpPr>
        <p:grpSpPr>
          <a:xfrm rot="-262775">
            <a:off x="965444" y="365955"/>
            <a:ext cx="2754107" cy="2371010"/>
            <a:chOff x="799900" y="238125"/>
            <a:chExt cx="5991850" cy="5219875"/>
          </a:xfrm>
        </p:grpSpPr>
        <p:sp>
          <p:nvSpPr>
            <p:cNvPr id="729" name="Google Shape;729;p34"/>
            <p:cNvSpPr/>
            <p:nvPr/>
          </p:nvSpPr>
          <p:spPr>
            <a:xfrm>
              <a:off x="799900" y="238125"/>
              <a:ext cx="5991850" cy="5219875"/>
            </a:xfrm>
            <a:custGeom>
              <a:avLst/>
              <a:gdLst/>
              <a:ahLst/>
              <a:cxnLst/>
              <a:rect l="l" t="t" r="r" b="b"/>
              <a:pathLst>
                <a:path w="239674" h="208795" extrusionOk="0">
                  <a:moveTo>
                    <a:pt x="178764" y="0"/>
                  </a:moveTo>
                  <a:lnTo>
                    <a:pt x="58927" y="1228"/>
                  </a:lnTo>
                  <a:lnTo>
                    <a:pt x="0" y="105578"/>
                  </a:lnTo>
                  <a:lnTo>
                    <a:pt x="60910" y="208795"/>
                  </a:lnTo>
                  <a:lnTo>
                    <a:pt x="180841" y="207567"/>
                  </a:lnTo>
                  <a:lnTo>
                    <a:pt x="239674" y="103217"/>
                  </a:lnTo>
                  <a:lnTo>
                    <a:pt x="1787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71450" dist="28575" dir="3000000" algn="bl" rotWithShape="0">
                <a:srgbClr val="783F04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811700" y="240475"/>
              <a:ext cx="5980050" cy="5217525"/>
            </a:xfrm>
            <a:custGeom>
              <a:avLst/>
              <a:gdLst/>
              <a:ahLst/>
              <a:cxnLst/>
              <a:rect l="l" t="t" r="r" b="b"/>
              <a:pathLst>
                <a:path w="239202" h="208701" extrusionOk="0">
                  <a:moveTo>
                    <a:pt x="82158" y="4344"/>
                  </a:moveTo>
                  <a:lnTo>
                    <a:pt x="82158" y="22004"/>
                  </a:lnTo>
                  <a:lnTo>
                    <a:pt x="64499" y="22004"/>
                  </a:lnTo>
                  <a:lnTo>
                    <a:pt x="64499" y="4344"/>
                  </a:lnTo>
                  <a:close/>
                  <a:moveTo>
                    <a:pt x="102272" y="4344"/>
                  </a:moveTo>
                  <a:lnTo>
                    <a:pt x="102272" y="22004"/>
                  </a:lnTo>
                  <a:lnTo>
                    <a:pt x="84519" y="22004"/>
                  </a:lnTo>
                  <a:lnTo>
                    <a:pt x="84519" y="4344"/>
                  </a:lnTo>
                  <a:close/>
                  <a:moveTo>
                    <a:pt x="122292" y="4344"/>
                  </a:moveTo>
                  <a:lnTo>
                    <a:pt x="122292" y="22004"/>
                  </a:lnTo>
                  <a:lnTo>
                    <a:pt x="104633" y="22004"/>
                  </a:lnTo>
                  <a:lnTo>
                    <a:pt x="104633" y="4344"/>
                  </a:lnTo>
                  <a:close/>
                  <a:moveTo>
                    <a:pt x="142407" y="4344"/>
                  </a:moveTo>
                  <a:lnTo>
                    <a:pt x="142407" y="22004"/>
                  </a:lnTo>
                  <a:lnTo>
                    <a:pt x="124653" y="22004"/>
                  </a:lnTo>
                  <a:lnTo>
                    <a:pt x="124653" y="4344"/>
                  </a:lnTo>
                  <a:close/>
                  <a:moveTo>
                    <a:pt x="162427" y="4344"/>
                  </a:moveTo>
                  <a:lnTo>
                    <a:pt x="162427" y="22004"/>
                  </a:lnTo>
                  <a:lnTo>
                    <a:pt x="144768" y="22004"/>
                  </a:lnTo>
                  <a:lnTo>
                    <a:pt x="144768" y="4344"/>
                  </a:lnTo>
                  <a:close/>
                  <a:moveTo>
                    <a:pt x="82158" y="24365"/>
                  </a:moveTo>
                  <a:lnTo>
                    <a:pt x="82158" y="42118"/>
                  </a:lnTo>
                  <a:lnTo>
                    <a:pt x="64499" y="42118"/>
                  </a:lnTo>
                  <a:lnTo>
                    <a:pt x="64499" y="24365"/>
                  </a:lnTo>
                  <a:close/>
                  <a:moveTo>
                    <a:pt x="102272" y="24365"/>
                  </a:moveTo>
                  <a:lnTo>
                    <a:pt x="102272" y="42118"/>
                  </a:lnTo>
                  <a:lnTo>
                    <a:pt x="84519" y="42118"/>
                  </a:lnTo>
                  <a:lnTo>
                    <a:pt x="84519" y="24365"/>
                  </a:lnTo>
                  <a:close/>
                  <a:moveTo>
                    <a:pt x="122292" y="24365"/>
                  </a:moveTo>
                  <a:lnTo>
                    <a:pt x="122292" y="42118"/>
                  </a:lnTo>
                  <a:lnTo>
                    <a:pt x="104633" y="42118"/>
                  </a:lnTo>
                  <a:lnTo>
                    <a:pt x="104633" y="24365"/>
                  </a:lnTo>
                  <a:close/>
                  <a:moveTo>
                    <a:pt x="142407" y="24365"/>
                  </a:moveTo>
                  <a:lnTo>
                    <a:pt x="142407" y="42118"/>
                  </a:lnTo>
                  <a:lnTo>
                    <a:pt x="124653" y="42118"/>
                  </a:lnTo>
                  <a:lnTo>
                    <a:pt x="124653" y="24365"/>
                  </a:lnTo>
                  <a:close/>
                  <a:moveTo>
                    <a:pt x="162427" y="24365"/>
                  </a:moveTo>
                  <a:lnTo>
                    <a:pt x="162427" y="42118"/>
                  </a:lnTo>
                  <a:lnTo>
                    <a:pt x="144768" y="42118"/>
                  </a:lnTo>
                  <a:lnTo>
                    <a:pt x="144768" y="24365"/>
                  </a:lnTo>
                  <a:close/>
                  <a:moveTo>
                    <a:pt x="182541" y="24365"/>
                  </a:moveTo>
                  <a:lnTo>
                    <a:pt x="182541" y="42118"/>
                  </a:lnTo>
                  <a:lnTo>
                    <a:pt x="164788" y="42118"/>
                  </a:lnTo>
                  <a:lnTo>
                    <a:pt x="164788" y="24365"/>
                  </a:lnTo>
                  <a:close/>
                  <a:moveTo>
                    <a:pt x="62138" y="44479"/>
                  </a:moveTo>
                  <a:lnTo>
                    <a:pt x="62138" y="62138"/>
                  </a:lnTo>
                  <a:lnTo>
                    <a:pt x="44384" y="62138"/>
                  </a:lnTo>
                  <a:lnTo>
                    <a:pt x="44384" y="44479"/>
                  </a:lnTo>
                  <a:close/>
                  <a:moveTo>
                    <a:pt x="82158" y="44479"/>
                  </a:moveTo>
                  <a:lnTo>
                    <a:pt x="82158" y="62138"/>
                  </a:lnTo>
                  <a:lnTo>
                    <a:pt x="64499" y="62138"/>
                  </a:lnTo>
                  <a:lnTo>
                    <a:pt x="64499" y="44479"/>
                  </a:lnTo>
                  <a:close/>
                  <a:moveTo>
                    <a:pt x="102272" y="44479"/>
                  </a:moveTo>
                  <a:lnTo>
                    <a:pt x="102272" y="62138"/>
                  </a:lnTo>
                  <a:lnTo>
                    <a:pt x="84519" y="62138"/>
                  </a:lnTo>
                  <a:lnTo>
                    <a:pt x="84519" y="44479"/>
                  </a:lnTo>
                  <a:close/>
                  <a:moveTo>
                    <a:pt x="122292" y="44479"/>
                  </a:moveTo>
                  <a:lnTo>
                    <a:pt x="122292" y="62138"/>
                  </a:lnTo>
                  <a:lnTo>
                    <a:pt x="104633" y="62138"/>
                  </a:lnTo>
                  <a:lnTo>
                    <a:pt x="104633" y="44479"/>
                  </a:lnTo>
                  <a:close/>
                  <a:moveTo>
                    <a:pt x="142407" y="44479"/>
                  </a:moveTo>
                  <a:lnTo>
                    <a:pt x="142407" y="62138"/>
                  </a:lnTo>
                  <a:lnTo>
                    <a:pt x="124653" y="62138"/>
                  </a:lnTo>
                  <a:lnTo>
                    <a:pt x="124653" y="44479"/>
                  </a:lnTo>
                  <a:close/>
                  <a:moveTo>
                    <a:pt x="162427" y="44479"/>
                  </a:moveTo>
                  <a:lnTo>
                    <a:pt x="162427" y="62138"/>
                  </a:lnTo>
                  <a:lnTo>
                    <a:pt x="144768" y="62138"/>
                  </a:lnTo>
                  <a:lnTo>
                    <a:pt x="144768" y="44479"/>
                  </a:lnTo>
                  <a:close/>
                  <a:moveTo>
                    <a:pt x="182541" y="44479"/>
                  </a:moveTo>
                  <a:lnTo>
                    <a:pt x="182541" y="62138"/>
                  </a:lnTo>
                  <a:lnTo>
                    <a:pt x="164788" y="62138"/>
                  </a:lnTo>
                  <a:lnTo>
                    <a:pt x="164788" y="44479"/>
                  </a:lnTo>
                  <a:close/>
                  <a:moveTo>
                    <a:pt x="202561" y="44479"/>
                  </a:moveTo>
                  <a:lnTo>
                    <a:pt x="202561" y="62138"/>
                  </a:lnTo>
                  <a:lnTo>
                    <a:pt x="184902" y="62138"/>
                  </a:lnTo>
                  <a:lnTo>
                    <a:pt x="184902" y="44479"/>
                  </a:lnTo>
                  <a:close/>
                  <a:moveTo>
                    <a:pt x="42023" y="64499"/>
                  </a:moveTo>
                  <a:lnTo>
                    <a:pt x="42023" y="82253"/>
                  </a:lnTo>
                  <a:lnTo>
                    <a:pt x="24364" y="82253"/>
                  </a:lnTo>
                  <a:lnTo>
                    <a:pt x="24364" y="64499"/>
                  </a:lnTo>
                  <a:close/>
                  <a:moveTo>
                    <a:pt x="62138" y="64499"/>
                  </a:moveTo>
                  <a:lnTo>
                    <a:pt x="62138" y="82253"/>
                  </a:lnTo>
                  <a:lnTo>
                    <a:pt x="44384" y="82253"/>
                  </a:lnTo>
                  <a:lnTo>
                    <a:pt x="44384" y="64499"/>
                  </a:lnTo>
                  <a:close/>
                  <a:moveTo>
                    <a:pt x="82158" y="64499"/>
                  </a:moveTo>
                  <a:lnTo>
                    <a:pt x="82158" y="82253"/>
                  </a:lnTo>
                  <a:lnTo>
                    <a:pt x="64499" y="82253"/>
                  </a:lnTo>
                  <a:lnTo>
                    <a:pt x="64499" y="64499"/>
                  </a:lnTo>
                  <a:close/>
                  <a:moveTo>
                    <a:pt x="102272" y="64499"/>
                  </a:moveTo>
                  <a:lnTo>
                    <a:pt x="102272" y="82253"/>
                  </a:lnTo>
                  <a:lnTo>
                    <a:pt x="84519" y="82253"/>
                  </a:lnTo>
                  <a:lnTo>
                    <a:pt x="84519" y="64499"/>
                  </a:lnTo>
                  <a:close/>
                  <a:moveTo>
                    <a:pt x="122292" y="64499"/>
                  </a:moveTo>
                  <a:lnTo>
                    <a:pt x="122292" y="82253"/>
                  </a:lnTo>
                  <a:lnTo>
                    <a:pt x="104633" y="82253"/>
                  </a:lnTo>
                  <a:lnTo>
                    <a:pt x="104633" y="64499"/>
                  </a:lnTo>
                  <a:close/>
                  <a:moveTo>
                    <a:pt x="142407" y="64499"/>
                  </a:moveTo>
                  <a:lnTo>
                    <a:pt x="142407" y="82253"/>
                  </a:lnTo>
                  <a:lnTo>
                    <a:pt x="124653" y="82253"/>
                  </a:lnTo>
                  <a:lnTo>
                    <a:pt x="124653" y="64499"/>
                  </a:lnTo>
                  <a:close/>
                  <a:moveTo>
                    <a:pt x="162427" y="64499"/>
                  </a:moveTo>
                  <a:lnTo>
                    <a:pt x="162427" y="82253"/>
                  </a:lnTo>
                  <a:lnTo>
                    <a:pt x="144768" y="82253"/>
                  </a:lnTo>
                  <a:lnTo>
                    <a:pt x="144768" y="64499"/>
                  </a:lnTo>
                  <a:close/>
                  <a:moveTo>
                    <a:pt x="182541" y="64499"/>
                  </a:moveTo>
                  <a:lnTo>
                    <a:pt x="182541" y="82253"/>
                  </a:lnTo>
                  <a:lnTo>
                    <a:pt x="164788" y="82253"/>
                  </a:lnTo>
                  <a:lnTo>
                    <a:pt x="164788" y="64499"/>
                  </a:lnTo>
                  <a:close/>
                  <a:moveTo>
                    <a:pt x="202561" y="64499"/>
                  </a:moveTo>
                  <a:lnTo>
                    <a:pt x="202561" y="82253"/>
                  </a:lnTo>
                  <a:lnTo>
                    <a:pt x="184902" y="82253"/>
                  </a:lnTo>
                  <a:lnTo>
                    <a:pt x="184902" y="64499"/>
                  </a:lnTo>
                  <a:close/>
                  <a:moveTo>
                    <a:pt x="42023" y="84614"/>
                  </a:moveTo>
                  <a:lnTo>
                    <a:pt x="42023" y="102273"/>
                  </a:lnTo>
                  <a:lnTo>
                    <a:pt x="24364" y="102273"/>
                  </a:lnTo>
                  <a:lnTo>
                    <a:pt x="24364" y="84614"/>
                  </a:lnTo>
                  <a:close/>
                  <a:moveTo>
                    <a:pt x="62138" y="84614"/>
                  </a:moveTo>
                  <a:lnTo>
                    <a:pt x="62138" y="102273"/>
                  </a:lnTo>
                  <a:lnTo>
                    <a:pt x="44384" y="102273"/>
                  </a:lnTo>
                  <a:lnTo>
                    <a:pt x="44384" y="84614"/>
                  </a:lnTo>
                  <a:close/>
                  <a:moveTo>
                    <a:pt x="82158" y="84614"/>
                  </a:moveTo>
                  <a:lnTo>
                    <a:pt x="82158" y="102273"/>
                  </a:lnTo>
                  <a:lnTo>
                    <a:pt x="64499" y="102273"/>
                  </a:lnTo>
                  <a:lnTo>
                    <a:pt x="64499" y="84614"/>
                  </a:lnTo>
                  <a:close/>
                  <a:moveTo>
                    <a:pt x="102272" y="84614"/>
                  </a:moveTo>
                  <a:lnTo>
                    <a:pt x="102272" y="102273"/>
                  </a:lnTo>
                  <a:lnTo>
                    <a:pt x="84519" y="102273"/>
                  </a:lnTo>
                  <a:lnTo>
                    <a:pt x="84519" y="84614"/>
                  </a:lnTo>
                  <a:close/>
                  <a:moveTo>
                    <a:pt x="122292" y="84614"/>
                  </a:moveTo>
                  <a:lnTo>
                    <a:pt x="122292" y="102273"/>
                  </a:lnTo>
                  <a:lnTo>
                    <a:pt x="104633" y="102273"/>
                  </a:lnTo>
                  <a:lnTo>
                    <a:pt x="104633" y="84614"/>
                  </a:lnTo>
                  <a:close/>
                  <a:moveTo>
                    <a:pt x="142407" y="84614"/>
                  </a:moveTo>
                  <a:lnTo>
                    <a:pt x="142407" y="102273"/>
                  </a:lnTo>
                  <a:lnTo>
                    <a:pt x="124653" y="102273"/>
                  </a:lnTo>
                  <a:lnTo>
                    <a:pt x="124653" y="84614"/>
                  </a:lnTo>
                  <a:close/>
                  <a:moveTo>
                    <a:pt x="162427" y="84614"/>
                  </a:moveTo>
                  <a:lnTo>
                    <a:pt x="162427" y="102273"/>
                  </a:lnTo>
                  <a:lnTo>
                    <a:pt x="144768" y="102273"/>
                  </a:lnTo>
                  <a:lnTo>
                    <a:pt x="144768" y="84614"/>
                  </a:lnTo>
                  <a:close/>
                  <a:moveTo>
                    <a:pt x="182541" y="84614"/>
                  </a:moveTo>
                  <a:lnTo>
                    <a:pt x="182541" y="102273"/>
                  </a:lnTo>
                  <a:lnTo>
                    <a:pt x="164788" y="102273"/>
                  </a:lnTo>
                  <a:lnTo>
                    <a:pt x="164788" y="84614"/>
                  </a:lnTo>
                  <a:close/>
                  <a:moveTo>
                    <a:pt x="202561" y="84614"/>
                  </a:moveTo>
                  <a:lnTo>
                    <a:pt x="202561" y="102273"/>
                  </a:lnTo>
                  <a:lnTo>
                    <a:pt x="184902" y="102273"/>
                  </a:lnTo>
                  <a:lnTo>
                    <a:pt x="184902" y="84614"/>
                  </a:lnTo>
                  <a:close/>
                  <a:moveTo>
                    <a:pt x="222676" y="84614"/>
                  </a:moveTo>
                  <a:lnTo>
                    <a:pt x="222676" y="102273"/>
                  </a:lnTo>
                  <a:lnTo>
                    <a:pt x="204922" y="102273"/>
                  </a:lnTo>
                  <a:lnTo>
                    <a:pt x="204922" y="84614"/>
                  </a:lnTo>
                  <a:close/>
                  <a:moveTo>
                    <a:pt x="42023" y="104634"/>
                  </a:moveTo>
                  <a:lnTo>
                    <a:pt x="42023" y="122387"/>
                  </a:lnTo>
                  <a:lnTo>
                    <a:pt x="24364" y="122387"/>
                  </a:lnTo>
                  <a:lnTo>
                    <a:pt x="24364" y="104634"/>
                  </a:lnTo>
                  <a:close/>
                  <a:moveTo>
                    <a:pt x="62138" y="104634"/>
                  </a:moveTo>
                  <a:lnTo>
                    <a:pt x="62138" y="122387"/>
                  </a:lnTo>
                  <a:lnTo>
                    <a:pt x="44384" y="122387"/>
                  </a:lnTo>
                  <a:lnTo>
                    <a:pt x="44384" y="104634"/>
                  </a:lnTo>
                  <a:close/>
                  <a:moveTo>
                    <a:pt x="82158" y="104634"/>
                  </a:moveTo>
                  <a:lnTo>
                    <a:pt x="82158" y="122387"/>
                  </a:lnTo>
                  <a:lnTo>
                    <a:pt x="64499" y="122387"/>
                  </a:lnTo>
                  <a:lnTo>
                    <a:pt x="64499" y="104634"/>
                  </a:lnTo>
                  <a:close/>
                  <a:moveTo>
                    <a:pt x="102272" y="104634"/>
                  </a:moveTo>
                  <a:lnTo>
                    <a:pt x="102272" y="122387"/>
                  </a:lnTo>
                  <a:lnTo>
                    <a:pt x="84519" y="122387"/>
                  </a:lnTo>
                  <a:lnTo>
                    <a:pt x="84519" y="104634"/>
                  </a:lnTo>
                  <a:close/>
                  <a:moveTo>
                    <a:pt x="122292" y="104634"/>
                  </a:moveTo>
                  <a:lnTo>
                    <a:pt x="122292" y="122387"/>
                  </a:lnTo>
                  <a:lnTo>
                    <a:pt x="104633" y="122387"/>
                  </a:lnTo>
                  <a:lnTo>
                    <a:pt x="104633" y="104634"/>
                  </a:lnTo>
                  <a:close/>
                  <a:moveTo>
                    <a:pt x="142407" y="104634"/>
                  </a:moveTo>
                  <a:lnTo>
                    <a:pt x="142407" y="122387"/>
                  </a:lnTo>
                  <a:lnTo>
                    <a:pt x="124653" y="122387"/>
                  </a:lnTo>
                  <a:lnTo>
                    <a:pt x="124653" y="104634"/>
                  </a:lnTo>
                  <a:close/>
                  <a:moveTo>
                    <a:pt x="162427" y="104634"/>
                  </a:moveTo>
                  <a:lnTo>
                    <a:pt x="162427" y="122387"/>
                  </a:lnTo>
                  <a:lnTo>
                    <a:pt x="144768" y="122387"/>
                  </a:lnTo>
                  <a:lnTo>
                    <a:pt x="144768" y="104634"/>
                  </a:lnTo>
                  <a:close/>
                  <a:moveTo>
                    <a:pt x="182541" y="104634"/>
                  </a:moveTo>
                  <a:lnTo>
                    <a:pt x="182541" y="122387"/>
                  </a:lnTo>
                  <a:lnTo>
                    <a:pt x="164788" y="122387"/>
                  </a:lnTo>
                  <a:lnTo>
                    <a:pt x="164788" y="104634"/>
                  </a:lnTo>
                  <a:close/>
                  <a:moveTo>
                    <a:pt x="202561" y="104634"/>
                  </a:moveTo>
                  <a:lnTo>
                    <a:pt x="202561" y="122387"/>
                  </a:lnTo>
                  <a:lnTo>
                    <a:pt x="184902" y="122387"/>
                  </a:lnTo>
                  <a:lnTo>
                    <a:pt x="184902" y="104634"/>
                  </a:lnTo>
                  <a:close/>
                  <a:moveTo>
                    <a:pt x="222676" y="104634"/>
                  </a:moveTo>
                  <a:lnTo>
                    <a:pt x="222676" y="122387"/>
                  </a:lnTo>
                  <a:lnTo>
                    <a:pt x="204922" y="122387"/>
                  </a:lnTo>
                  <a:lnTo>
                    <a:pt x="204922" y="104634"/>
                  </a:lnTo>
                  <a:close/>
                  <a:moveTo>
                    <a:pt x="42023" y="124748"/>
                  </a:moveTo>
                  <a:lnTo>
                    <a:pt x="42023" y="142408"/>
                  </a:lnTo>
                  <a:lnTo>
                    <a:pt x="24364" y="142408"/>
                  </a:lnTo>
                  <a:lnTo>
                    <a:pt x="24364" y="124748"/>
                  </a:lnTo>
                  <a:close/>
                  <a:moveTo>
                    <a:pt x="62138" y="124748"/>
                  </a:moveTo>
                  <a:lnTo>
                    <a:pt x="62138" y="142408"/>
                  </a:lnTo>
                  <a:lnTo>
                    <a:pt x="44384" y="142408"/>
                  </a:lnTo>
                  <a:lnTo>
                    <a:pt x="44384" y="124748"/>
                  </a:lnTo>
                  <a:close/>
                  <a:moveTo>
                    <a:pt x="82158" y="124748"/>
                  </a:moveTo>
                  <a:lnTo>
                    <a:pt x="82158" y="142408"/>
                  </a:lnTo>
                  <a:lnTo>
                    <a:pt x="64499" y="142408"/>
                  </a:lnTo>
                  <a:lnTo>
                    <a:pt x="64499" y="124748"/>
                  </a:lnTo>
                  <a:close/>
                  <a:moveTo>
                    <a:pt x="102272" y="124748"/>
                  </a:moveTo>
                  <a:lnTo>
                    <a:pt x="102272" y="142408"/>
                  </a:lnTo>
                  <a:lnTo>
                    <a:pt x="84519" y="142408"/>
                  </a:lnTo>
                  <a:lnTo>
                    <a:pt x="84519" y="124748"/>
                  </a:lnTo>
                  <a:close/>
                  <a:moveTo>
                    <a:pt x="122292" y="124748"/>
                  </a:moveTo>
                  <a:lnTo>
                    <a:pt x="122292" y="142408"/>
                  </a:lnTo>
                  <a:lnTo>
                    <a:pt x="104633" y="142408"/>
                  </a:lnTo>
                  <a:lnTo>
                    <a:pt x="104633" y="124748"/>
                  </a:lnTo>
                  <a:close/>
                  <a:moveTo>
                    <a:pt x="142407" y="124748"/>
                  </a:moveTo>
                  <a:lnTo>
                    <a:pt x="142407" y="142408"/>
                  </a:lnTo>
                  <a:lnTo>
                    <a:pt x="124653" y="142408"/>
                  </a:lnTo>
                  <a:lnTo>
                    <a:pt x="124653" y="124748"/>
                  </a:lnTo>
                  <a:close/>
                  <a:moveTo>
                    <a:pt x="162427" y="124748"/>
                  </a:moveTo>
                  <a:lnTo>
                    <a:pt x="162427" y="142408"/>
                  </a:lnTo>
                  <a:lnTo>
                    <a:pt x="144768" y="142408"/>
                  </a:lnTo>
                  <a:lnTo>
                    <a:pt x="144768" y="124748"/>
                  </a:lnTo>
                  <a:close/>
                  <a:moveTo>
                    <a:pt x="182541" y="124748"/>
                  </a:moveTo>
                  <a:lnTo>
                    <a:pt x="182541" y="142408"/>
                  </a:lnTo>
                  <a:lnTo>
                    <a:pt x="164788" y="142408"/>
                  </a:lnTo>
                  <a:lnTo>
                    <a:pt x="164788" y="124748"/>
                  </a:lnTo>
                  <a:close/>
                  <a:moveTo>
                    <a:pt x="202561" y="124748"/>
                  </a:moveTo>
                  <a:lnTo>
                    <a:pt x="202561" y="142408"/>
                  </a:lnTo>
                  <a:lnTo>
                    <a:pt x="184902" y="142408"/>
                  </a:lnTo>
                  <a:lnTo>
                    <a:pt x="184902" y="124748"/>
                  </a:lnTo>
                  <a:close/>
                  <a:moveTo>
                    <a:pt x="62138" y="144768"/>
                  </a:moveTo>
                  <a:lnTo>
                    <a:pt x="62138" y="162522"/>
                  </a:lnTo>
                  <a:lnTo>
                    <a:pt x="44384" y="162522"/>
                  </a:lnTo>
                  <a:lnTo>
                    <a:pt x="44384" y="144768"/>
                  </a:lnTo>
                  <a:close/>
                  <a:moveTo>
                    <a:pt x="82158" y="144768"/>
                  </a:moveTo>
                  <a:lnTo>
                    <a:pt x="82158" y="162522"/>
                  </a:lnTo>
                  <a:lnTo>
                    <a:pt x="64499" y="162522"/>
                  </a:lnTo>
                  <a:lnTo>
                    <a:pt x="64499" y="144768"/>
                  </a:lnTo>
                  <a:close/>
                  <a:moveTo>
                    <a:pt x="102272" y="144768"/>
                  </a:moveTo>
                  <a:lnTo>
                    <a:pt x="102272" y="162522"/>
                  </a:lnTo>
                  <a:lnTo>
                    <a:pt x="84519" y="162522"/>
                  </a:lnTo>
                  <a:lnTo>
                    <a:pt x="84519" y="144768"/>
                  </a:lnTo>
                  <a:close/>
                  <a:moveTo>
                    <a:pt x="122292" y="144768"/>
                  </a:moveTo>
                  <a:lnTo>
                    <a:pt x="122292" y="162522"/>
                  </a:lnTo>
                  <a:lnTo>
                    <a:pt x="104633" y="162522"/>
                  </a:lnTo>
                  <a:lnTo>
                    <a:pt x="104633" y="144768"/>
                  </a:lnTo>
                  <a:close/>
                  <a:moveTo>
                    <a:pt x="142407" y="144768"/>
                  </a:moveTo>
                  <a:lnTo>
                    <a:pt x="142407" y="162522"/>
                  </a:lnTo>
                  <a:lnTo>
                    <a:pt x="124653" y="162522"/>
                  </a:lnTo>
                  <a:lnTo>
                    <a:pt x="124653" y="144768"/>
                  </a:lnTo>
                  <a:close/>
                  <a:moveTo>
                    <a:pt x="162427" y="144768"/>
                  </a:moveTo>
                  <a:lnTo>
                    <a:pt x="162427" y="162522"/>
                  </a:lnTo>
                  <a:lnTo>
                    <a:pt x="144768" y="162522"/>
                  </a:lnTo>
                  <a:lnTo>
                    <a:pt x="144768" y="144768"/>
                  </a:lnTo>
                  <a:close/>
                  <a:moveTo>
                    <a:pt x="182541" y="144768"/>
                  </a:moveTo>
                  <a:lnTo>
                    <a:pt x="182541" y="162522"/>
                  </a:lnTo>
                  <a:lnTo>
                    <a:pt x="164788" y="162522"/>
                  </a:lnTo>
                  <a:lnTo>
                    <a:pt x="164788" y="144768"/>
                  </a:lnTo>
                  <a:close/>
                  <a:moveTo>
                    <a:pt x="202561" y="144768"/>
                  </a:moveTo>
                  <a:lnTo>
                    <a:pt x="202561" y="162522"/>
                  </a:lnTo>
                  <a:lnTo>
                    <a:pt x="184902" y="162522"/>
                  </a:lnTo>
                  <a:lnTo>
                    <a:pt x="184902" y="144768"/>
                  </a:lnTo>
                  <a:close/>
                  <a:moveTo>
                    <a:pt x="82158" y="164883"/>
                  </a:moveTo>
                  <a:lnTo>
                    <a:pt x="82158" y="182542"/>
                  </a:lnTo>
                  <a:lnTo>
                    <a:pt x="64499" y="182542"/>
                  </a:lnTo>
                  <a:lnTo>
                    <a:pt x="64499" y="164883"/>
                  </a:lnTo>
                  <a:close/>
                  <a:moveTo>
                    <a:pt x="102272" y="164883"/>
                  </a:moveTo>
                  <a:lnTo>
                    <a:pt x="102272" y="182542"/>
                  </a:lnTo>
                  <a:lnTo>
                    <a:pt x="84519" y="182542"/>
                  </a:lnTo>
                  <a:lnTo>
                    <a:pt x="84519" y="164883"/>
                  </a:lnTo>
                  <a:close/>
                  <a:moveTo>
                    <a:pt x="122292" y="164883"/>
                  </a:moveTo>
                  <a:lnTo>
                    <a:pt x="122292" y="182542"/>
                  </a:lnTo>
                  <a:lnTo>
                    <a:pt x="104633" y="182542"/>
                  </a:lnTo>
                  <a:lnTo>
                    <a:pt x="104633" y="164883"/>
                  </a:lnTo>
                  <a:close/>
                  <a:moveTo>
                    <a:pt x="142407" y="164883"/>
                  </a:moveTo>
                  <a:lnTo>
                    <a:pt x="142407" y="182542"/>
                  </a:lnTo>
                  <a:lnTo>
                    <a:pt x="124653" y="182542"/>
                  </a:lnTo>
                  <a:lnTo>
                    <a:pt x="124653" y="164883"/>
                  </a:lnTo>
                  <a:close/>
                  <a:moveTo>
                    <a:pt x="162427" y="164883"/>
                  </a:moveTo>
                  <a:lnTo>
                    <a:pt x="162427" y="182542"/>
                  </a:lnTo>
                  <a:lnTo>
                    <a:pt x="144768" y="182542"/>
                  </a:lnTo>
                  <a:lnTo>
                    <a:pt x="144768" y="164883"/>
                  </a:lnTo>
                  <a:close/>
                  <a:moveTo>
                    <a:pt x="182541" y="164883"/>
                  </a:moveTo>
                  <a:lnTo>
                    <a:pt x="182541" y="182542"/>
                  </a:lnTo>
                  <a:lnTo>
                    <a:pt x="164788" y="182542"/>
                  </a:lnTo>
                  <a:lnTo>
                    <a:pt x="164788" y="164883"/>
                  </a:lnTo>
                  <a:close/>
                  <a:moveTo>
                    <a:pt x="82158" y="184903"/>
                  </a:moveTo>
                  <a:lnTo>
                    <a:pt x="82158" y="202657"/>
                  </a:lnTo>
                  <a:lnTo>
                    <a:pt x="64499" y="202657"/>
                  </a:lnTo>
                  <a:lnTo>
                    <a:pt x="64499" y="184903"/>
                  </a:lnTo>
                  <a:close/>
                  <a:moveTo>
                    <a:pt x="102272" y="184903"/>
                  </a:moveTo>
                  <a:lnTo>
                    <a:pt x="102272" y="202657"/>
                  </a:lnTo>
                  <a:lnTo>
                    <a:pt x="84519" y="202657"/>
                  </a:lnTo>
                  <a:lnTo>
                    <a:pt x="84519" y="184903"/>
                  </a:lnTo>
                  <a:close/>
                  <a:moveTo>
                    <a:pt x="122292" y="184903"/>
                  </a:moveTo>
                  <a:lnTo>
                    <a:pt x="122292" y="202657"/>
                  </a:lnTo>
                  <a:lnTo>
                    <a:pt x="104633" y="202657"/>
                  </a:lnTo>
                  <a:lnTo>
                    <a:pt x="104633" y="184903"/>
                  </a:lnTo>
                  <a:close/>
                  <a:moveTo>
                    <a:pt x="142407" y="184903"/>
                  </a:moveTo>
                  <a:lnTo>
                    <a:pt x="142407" y="202657"/>
                  </a:lnTo>
                  <a:lnTo>
                    <a:pt x="124653" y="202657"/>
                  </a:lnTo>
                  <a:lnTo>
                    <a:pt x="124653" y="184903"/>
                  </a:lnTo>
                  <a:close/>
                  <a:moveTo>
                    <a:pt x="162427" y="184903"/>
                  </a:moveTo>
                  <a:lnTo>
                    <a:pt x="162427" y="202657"/>
                  </a:lnTo>
                  <a:lnTo>
                    <a:pt x="144768" y="202657"/>
                  </a:lnTo>
                  <a:lnTo>
                    <a:pt x="144768" y="184903"/>
                  </a:lnTo>
                  <a:close/>
                  <a:moveTo>
                    <a:pt x="182541" y="184903"/>
                  </a:moveTo>
                  <a:lnTo>
                    <a:pt x="182541" y="202657"/>
                  </a:lnTo>
                  <a:lnTo>
                    <a:pt x="164788" y="202657"/>
                  </a:lnTo>
                  <a:lnTo>
                    <a:pt x="164788" y="184903"/>
                  </a:lnTo>
                  <a:close/>
                  <a:moveTo>
                    <a:pt x="162427" y="0"/>
                  </a:moveTo>
                  <a:lnTo>
                    <a:pt x="162427" y="1889"/>
                  </a:lnTo>
                  <a:lnTo>
                    <a:pt x="144768" y="1889"/>
                  </a:lnTo>
                  <a:lnTo>
                    <a:pt x="144768" y="284"/>
                  </a:lnTo>
                  <a:lnTo>
                    <a:pt x="142407" y="284"/>
                  </a:lnTo>
                  <a:lnTo>
                    <a:pt x="142407" y="1984"/>
                  </a:lnTo>
                  <a:lnTo>
                    <a:pt x="124653" y="1984"/>
                  </a:lnTo>
                  <a:lnTo>
                    <a:pt x="124653" y="473"/>
                  </a:lnTo>
                  <a:lnTo>
                    <a:pt x="122292" y="473"/>
                  </a:lnTo>
                  <a:lnTo>
                    <a:pt x="122292" y="1984"/>
                  </a:lnTo>
                  <a:lnTo>
                    <a:pt x="104633" y="1984"/>
                  </a:lnTo>
                  <a:lnTo>
                    <a:pt x="104633" y="661"/>
                  </a:lnTo>
                  <a:lnTo>
                    <a:pt x="102272" y="661"/>
                  </a:lnTo>
                  <a:lnTo>
                    <a:pt x="102272" y="1984"/>
                  </a:lnTo>
                  <a:lnTo>
                    <a:pt x="84519" y="1984"/>
                  </a:lnTo>
                  <a:lnTo>
                    <a:pt x="84519" y="850"/>
                  </a:lnTo>
                  <a:lnTo>
                    <a:pt x="82158" y="850"/>
                  </a:lnTo>
                  <a:lnTo>
                    <a:pt x="82158" y="1889"/>
                  </a:lnTo>
                  <a:lnTo>
                    <a:pt x="64499" y="1889"/>
                  </a:lnTo>
                  <a:lnTo>
                    <a:pt x="64499" y="1134"/>
                  </a:lnTo>
                  <a:lnTo>
                    <a:pt x="62138" y="1134"/>
                  </a:lnTo>
                  <a:lnTo>
                    <a:pt x="62138" y="1984"/>
                  </a:lnTo>
                  <a:lnTo>
                    <a:pt x="57983" y="1984"/>
                  </a:lnTo>
                  <a:lnTo>
                    <a:pt x="56661" y="4344"/>
                  </a:lnTo>
                  <a:lnTo>
                    <a:pt x="62138" y="4344"/>
                  </a:lnTo>
                  <a:lnTo>
                    <a:pt x="62138" y="22004"/>
                  </a:lnTo>
                  <a:lnTo>
                    <a:pt x="46651" y="22004"/>
                  </a:lnTo>
                  <a:lnTo>
                    <a:pt x="45329" y="24459"/>
                  </a:lnTo>
                  <a:lnTo>
                    <a:pt x="62138" y="24459"/>
                  </a:lnTo>
                  <a:lnTo>
                    <a:pt x="62138" y="42118"/>
                  </a:lnTo>
                  <a:lnTo>
                    <a:pt x="44384" y="42118"/>
                  </a:lnTo>
                  <a:lnTo>
                    <a:pt x="44384" y="25970"/>
                  </a:lnTo>
                  <a:lnTo>
                    <a:pt x="42023" y="30125"/>
                  </a:lnTo>
                  <a:lnTo>
                    <a:pt x="42023" y="42118"/>
                  </a:lnTo>
                  <a:lnTo>
                    <a:pt x="35319" y="42118"/>
                  </a:lnTo>
                  <a:lnTo>
                    <a:pt x="33996" y="44479"/>
                  </a:lnTo>
                  <a:lnTo>
                    <a:pt x="42023" y="44479"/>
                  </a:lnTo>
                  <a:lnTo>
                    <a:pt x="42023" y="62138"/>
                  </a:lnTo>
                  <a:lnTo>
                    <a:pt x="24364" y="62138"/>
                  </a:lnTo>
                  <a:lnTo>
                    <a:pt x="24364" y="61572"/>
                  </a:lnTo>
                  <a:lnTo>
                    <a:pt x="22003" y="65727"/>
                  </a:lnTo>
                  <a:lnTo>
                    <a:pt x="22003" y="82253"/>
                  </a:lnTo>
                  <a:lnTo>
                    <a:pt x="12654" y="82253"/>
                  </a:lnTo>
                  <a:lnTo>
                    <a:pt x="11332" y="84614"/>
                  </a:lnTo>
                  <a:lnTo>
                    <a:pt x="21909" y="84614"/>
                  </a:lnTo>
                  <a:lnTo>
                    <a:pt x="21909" y="102273"/>
                  </a:lnTo>
                  <a:lnTo>
                    <a:pt x="4250" y="102273"/>
                  </a:lnTo>
                  <a:lnTo>
                    <a:pt x="4250" y="97079"/>
                  </a:lnTo>
                  <a:lnTo>
                    <a:pt x="1889" y="101234"/>
                  </a:lnTo>
                  <a:lnTo>
                    <a:pt x="1889" y="102273"/>
                  </a:lnTo>
                  <a:lnTo>
                    <a:pt x="1322" y="102273"/>
                  </a:lnTo>
                  <a:lnTo>
                    <a:pt x="0" y="104634"/>
                  </a:lnTo>
                  <a:lnTo>
                    <a:pt x="1889" y="104634"/>
                  </a:lnTo>
                  <a:lnTo>
                    <a:pt x="1889" y="109544"/>
                  </a:lnTo>
                  <a:lnTo>
                    <a:pt x="4250" y="113511"/>
                  </a:lnTo>
                  <a:lnTo>
                    <a:pt x="4250" y="104634"/>
                  </a:lnTo>
                  <a:lnTo>
                    <a:pt x="22003" y="104634"/>
                  </a:lnTo>
                  <a:lnTo>
                    <a:pt x="22003" y="122387"/>
                  </a:lnTo>
                  <a:lnTo>
                    <a:pt x="9538" y="122387"/>
                  </a:lnTo>
                  <a:lnTo>
                    <a:pt x="10860" y="124748"/>
                  </a:lnTo>
                  <a:lnTo>
                    <a:pt x="22003" y="124748"/>
                  </a:lnTo>
                  <a:lnTo>
                    <a:pt x="22003" y="142408"/>
                  </a:lnTo>
                  <a:lnTo>
                    <a:pt x="21342" y="142408"/>
                  </a:lnTo>
                  <a:lnTo>
                    <a:pt x="24364" y="147507"/>
                  </a:lnTo>
                  <a:lnTo>
                    <a:pt x="24364" y="144768"/>
                  </a:lnTo>
                  <a:lnTo>
                    <a:pt x="42023" y="144768"/>
                  </a:lnTo>
                  <a:lnTo>
                    <a:pt x="42023" y="162522"/>
                  </a:lnTo>
                  <a:lnTo>
                    <a:pt x="33241" y="162522"/>
                  </a:lnTo>
                  <a:lnTo>
                    <a:pt x="34563" y="164883"/>
                  </a:lnTo>
                  <a:lnTo>
                    <a:pt x="42023" y="164883"/>
                  </a:lnTo>
                  <a:lnTo>
                    <a:pt x="42023" y="177443"/>
                  </a:lnTo>
                  <a:lnTo>
                    <a:pt x="44384" y="181409"/>
                  </a:lnTo>
                  <a:lnTo>
                    <a:pt x="44384" y="164883"/>
                  </a:lnTo>
                  <a:lnTo>
                    <a:pt x="62138" y="164883"/>
                  </a:lnTo>
                  <a:lnTo>
                    <a:pt x="62138" y="182542"/>
                  </a:lnTo>
                  <a:lnTo>
                    <a:pt x="45045" y="182542"/>
                  </a:lnTo>
                  <a:lnTo>
                    <a:pt x="46462" y="184903"/>
                  </a:lnTo>
                  <a:lnTo>
                    <a:pt x="62138" y="184903"/>
                  </a:lnTo>
                  <a:lnTo>
                    <a:pt x="62138" y="202657"/>
                  </a:lnTo>
                  <a:lnTo>
                    <a:pt x="56944" y="202657"/>
                  </a:lnTo>
                  <a:lnTo>
                    <a:pt x="58266" y="205018"/>
                  </a:lnTo>
                  <a:lnTo>
                    <a:pt x="62138" y="205018"/>
                  </a:lnTo>
                  <a:lnTo>
                    <a:pt x="62138" y="208701"/>
                  </a:lnTo>
                  <a:lnTo>
                    <a:pt x="64499" y="208701"/>
                  </a:lnTo>
                  <a:lnTo>
                    <a:pt x="64499" y="205018"/>
                  </a:lnTo>
                  <a:lnTo>
                    <a:pt x="82158" y="205018"/>
                  </a:lnTo>
                  <a:lnTo>
                    <a:pt x="82158" y="208512"/>
                  </a:lnTo>
                  <a:lnTo>
                    <a:pt x="84519" y="208512"/>
                  </a:lnTo>
                  <a:lnTo>
                    <a:pt x="84519" y="205112"/>
                  </a:lnTo>
                  <a:lnTo>
                    <a:pt x="102272" y="205112"/>
                  </a:lnTo>
                  <a:lnTo>
                    <a:pt x="102272" y="208417"/>
                  </a:lnTo>
                  <a:lnTo>
                    <a:pt x="104633" y="208417"/>
                  </a:lnTo>
                  <a:lnTo>
                    <a:pt x="104633" y="205112"/>
                  </a:lnTo>
                  <a:lnTo>
                    <a:pt x="122292" y="205112"/>
                  </a:lnTo>
                  <a:lnTo>
                    <a:pt x="122292" y="208228"/>
                  </a:lnTo>
                  <a:lnTo>
                    <a:pt x="124653" y="208228"/>
                  </a:lnTo>
                  <a:lnTo>
                    <a:pt x="124653" y="205112"/>
                  </a:lnTo>
                  <a:lnTo>
                    <a:pt x="142407" y="205112"/>
                  </a:lnTo>
                  <a:lnTo>
                    <a:pt x="142407" y="208039"/>
                  </a:lnTo>
                  <a:lnTo>
                    <a:pt x="144768" y="208039"/>
                  </a:lnTo>
                  <a:lnTo>
                    <a:pt x="144768" y="205112"/>
                  </a:lnTo>
                  <a:lnTo>
                    <a:pt x="162427" y="205112"/>
                  </a:lnTo>
                  <a:lnTo>
                    <a:pt x="162427" y="207662"/>
                  </a:lnTo>
                  <a:lnTo>
                    <a:pt x="164788" y="207662"/>
                  </a:lnTo>
                  <a:lnTo>
                    <a:pt x="164788" y="205018"/>
                  </a:lnTo>
                  <a:lnTo>
                    <a:pt x="181786" y="205018"/>
                  </a:lnTo>
                  <a:lnTo>
                    <a:pt x="184902" y="199446"/>
                  </a:lnTo>
                  <a:lnTo>
                    <a:pt x="184902" y="184903"/>
                  </a:lnTo>
                  <a:lnTo>
                    <a:pt x="193118" y="184903"/>
                  </a:lnTo>
                  <a:lnTo>
                    <a:pt x="194440" y="182542"/>
                  </a:lnTo>
                  <a:lnTo>
                    <a:pt x="184902" y="182542"/>
                  </a:lnTo>
                  <a:lnTo>
                    <a:pt x="184902" y="164883"/>
                  </a:lnTo>
                  <a:lnTo>
                    <a:pt x="202561" y="164883"/>
                  </a:lnTo>
                  <a:lnTo>
                    <a:pt x="202561" y="168094"/>
                  </a:lnTo>
                  <a:lnTo>
                    <a:pt x="205772" y="162522"/>
                  </a:lnTo>
                  <a:lnTo>
                    <a:pt x="204922" y="162522"/>
                  </a:lnTo>
                  <a:lnTo>
                    <a:pt x="204922" y="144768"/>
                  </a:lnTo>
                  <a:lnTo>
                    <a:pt x="215688" y="144768"/>
                  </a:lnTo>
                  <a:lnTo>
                    <a:pt x="217010" y="142408"/>
                  </a:lnTo>
                  <a:lnTo>
                    <a:pt x="204922" y="142408"/>
                  </a:lnTo>
                  <a:lnTo>
                    <a:pt x="204922" y="124748"/>
                  </a:lnTo>
                  <a:lnTo>
                    <a:pt x="222676" y="124748"/>
                  </a:lnTo>
                  <a:lnTo>
                    <a:pt x="222676" y="132492"/>
                  </a:lnTo>
                  <a:lnTo>
                    <a:pt x="225037" y="128337"/>
                  </a:lnTo>
                  <a:lnTo>
                    <a:pt x="225037" y="124748"/>
                  </a:lnTo>
                  <a:lnTo>
                    <a:pt x="227020" y="124748"/>
                  </a:lnTo>
                  <a:lnTo>
                    <a:pt x="228342" y="122387"/>
                  </a:lnTo>
                  <a:lnTo>
                    <a:pt x="225037" y="122387"/>
                  </a:lnTo>
                  <a:lnTo>
                    <a:pt x="225037" y="104634"/>
                  </a:lnTo>
                  <a:lnTo>
                    <a:pt x="238352" y="104634"/>
                  </a:lnTo>
                  <a:lnTo>
                    <a:pt x="239202" y="103123"/>
                  </a:lnTo>
                  <a:lnTo>
                    <a:pt x="238730" y="102273"/>
                  </a:lnTo>
                  <a:lnTo>
                    <a:pt x="225037" y="102273"/>
                  </a:lnTo>
                  <a:lnTo>
                    <a:pt x="225037" y="84614"/>
                  </a:lnTo>
                  <a:lnTo>
                    <a:pt x="228247" y="84614"/>
                  </a:lnTo>
                  <a:lnTo>
                    <a:pt x="226925" y="82253"/>
                  </a:lnTo>
                  <a:lnTo>
                    <a:pt x="225037" y="82253"/>
                  </a:lnTo>
                  <a:lnTo>
                    <a:pt x="225037" y="79042"/>
                  </a:lnTo>
                  <a:lnTo>
                    <a:pt x="222676" y="74981"/>
                  </a:lnTo>
                  <a:lnTo>
                    <a:pt x="222676" y="82253"/>
                  </a:lnTo>
                  <a:lnTo>
                    <a:pt x="204922" y="82253"/>
                  </a:lnTo>
                  <a:lnTo>
                    <a:pt x="204922" y="64499"/>
                  </a:lnTo>
                  <a:lnTo>
                    <a:pt x="216443" y="64499"/>
                  </a:lnTo>
                  <a:lnTo>
                    <a:pt x="215027" y="62138"/>
                  </a:lnTo>
                  <a:lnTo>
                    <a:pt x="204922" y="62138"/>
                  </a:lnTo>
                  <a:lnTo>
                    <a:pt x="204922" y="45046"/>
                  </a:lnTo>
                  <a:lnTo>
                    <a:pt x="202561" y="40985"/>
                  </a:lnTo>
                  <a:lnTo>
                    <a:pt x="202561" y="42118"/>
                  </a:lnTo>
                  <a:lnTo>
                    <a:pt x="184902" y="42118"/>
                  </a:lnTo>
                  <a:lnTo>
                    <a:pt x="184902" y="24365"/>
                  </a:lnTo>
                  <a:lnTo>
                    <a:pt x="192740" y="24365"/>
                  </a:lnTo>
                  <a:lnTo>
                    <a:pt x="191324" y="22004"/>
                  </a:lnTo>
                  <a:lnTo>
                    <a:pt x="184902" y="22004"/>
                  </a:lnTo>
                  <a:lnTo>
                    <a:pt x="184902" y="11049"/>
                  </a:lnTo>
                  <a:lnTo>
                    <a:pt x="182541" y="7083"/>
                  </a:lnTo>
                  <a:lnTo>
                    <a:pt x="182541" y="22004"/>
                  </a:lnTo>
                  <a:lnTo>
                    <a:pt x="164788" y="22004"/>
                  </a:lnTo>
                  <a:lnTo>
                    <a:pt x="164788" y="4344"/>
                  </a:lnTo>
                  <a:lnTo>
                    <a:pt x="180842" y="4344"/>
                  </a:lnTo>
                  <a:lnTo>
                    <a:pt x="179519" y="1984"/>
                  </a:lnTo>
                  <a:lnTo>
                    <a:pt x="164788" y="1984"/>
                  </a:lnTo>
                  <a:lnTo>
                    <a:pt x="164788" y="0"/>
                  </a:lnTo>
                  <a:close/>
                </a:path>
              </a:pathLst>
            </a:custGeom>
            <a:solidFill>
              <a:srgbClr val="F9F1D9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1" name="Google Shape;731;p34"/>
          <p:cNvSpPr txBox="1">
            <a:spLocks noGrp="1"/>
          </p:cNvSpPr>
          <p:nvPr>
            <p:ph type="title"/>
          </p:nvPr>
        </p:nvSpPr>
        <p:spPr>
          <a:xfrm rot="-261720">
            <a:off x="1158379" y="948962"/>
            <a:ext cx="2335064" cy="13304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/>
              <a:t>DZ STR. 27</a:t>
            </a:r>
            <a:endParaRPr dirty="0"/>
          </a:p>
        </p:txBody>
      </p:sp>
      <p:sp>
        <p:nvSpPr>
          <p:cNvPr id="732" name="Google Shape;732;p34"/>
          <p:cNvSpPr txBox="1">
            <a:spLocks noGrp="1"/>
          </p:cNvSpPr>
          <p:nvPr>
            <p:ph type="subTitle" idx="1"/>
          </p:nvPr>
        </p:nvSpPr>
        <p:spPr>
          <a:xfrm rot="251627" flipH="1">
            <a:off x="3954550" y="1653916"/>
            <a:ext cx="2875700" cy="20129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3" name="Google Shape;733;p34"/>
          <p:cNvSpPr/>
          <p:nvPr/>
        </p:nvSpPr>
        <p:spPr>
          <a:xfrm>
            <a:off x="7443744" y="4031791"/>
            <a:ext cx="890343" cy="931129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FFFFF">
              <a:alpha val="62010"/>
            </a:srgb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34"/>
          <p:cNvSpPr/>
          <p:nvPr/>
        </p:nvSpPr>
        <p:spPr>
          <a:xfrm rot="1031634">
            <a:off x="927641" y="291368"/>
            <a:ext cx="890334" cy="931120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FFFFF">
              <a:alpha val="62010"/>
            </a:srgb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CFB16C84-A134-4472-AD1B-02BFD9F4A926}"/>
              </a:ext>
            </a:extLst>
          </p:cNvPr>
          <p:cNvPicPr/>
          <p:nvPr/>
        </p:nvPicPr>
        <p:blipFill rotWithShape="1">
          <a:blip r:embed="rId5"/>
          <a:srcRect l="50001" t="12229" r="21163" b="16518"/>
          <a:stretch/>
        </p:blipFill>
        <p:spPr bwMode="auto">
          <a:xfrm rot="261060">
            <a:off x="4243243" y="995587"/>
            <a:ext cx="2610455" cy="3395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xmlns="" id="{39F97D59-1140-4B17-A7EB-23A37DCEE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2"/>
    </mc:Choice>
    <mc:Fallback xmlns="">
      <p:transition spd="slow" advTm="11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6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207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SLIDE TITLE GOES HERE!</a:t>
            </a:r>
            <a:endParaRPr dirty="0"/>
          </a:p>
        </p:txBody>
      </p:sp>
      <p:sp>
        <p:nvSpPr>
          <p:cNvPr id="774" name="Google Shape;774;p36"/>
          <p:cNvSpPr txBox="1">
            <a:spLocks noGrp="1"/>
          </p:cNvSpPr>
          <p:nvPr>
            <p:ph type="body" idx="1"/>
          </p:nvPr>
        </p:nvSpPr>
        <p:spPr>
          <a:xfrm>
            <a:off x="1027776" y="602512"/>
            <a:ext cx="7220874" cy="40465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775" name="Google Shape;775;p36"/>
          <p:cNvSpPr/>
          <p:nvPr/>
        </p:nvSpPr>
        <p:spPr>
          <a:xfrm rot="548498">
            <a:off x="392295" y="798912"/>
            <a:ext cx="584283" cy="691203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D593B191-3027-490F-A858-237ACA898FED}"/>
              </a:ext>
            </a:extLst>
          </p:cNvPr>
          <p:cNvPicPr/>
          <p:nvPr/>
        </p:nvPicPr>
        <p:blipFill rotWithShape="1">
          <a:blip r:embed="rId5"/>
          <a:srcRect l="51323" t="18478" r="23015" b="48030"/>
          <a:stretch/>
        </p:blipFill>
        <p:spPr bwMode="auto">
          <a:xfrm>
            <a:off x="1871330" y="494411"/>
            <a:ext cx="5713228" cy="4283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6">
            <p14:nvContentPartPr>
              <p14:cNvPr id="2" name="Rokopis 1">
                <a:extLst>
                  <a:ext uri="{FF2B5EF4-FFF2-40B4-BE49-F238E27FC236}">
                    <a16:creationId xmlns:a16="http://schemas.microsoft.com/office/drawing/2014/main" id="{0D875EAF-58E3-43A7-9526-656ABAF2297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63160" y="1663560"/>
              <a:ext cx="2855160" cy="2817360"/>
            </p14:xfrm>
          </p:contentPart>
        </mc:Choice>
        <mc:Fallback>
          <p:pic>
            <p:nvPicPr>
              <p:cNvPr id="2" name="Rokopis 1">
                <a:extLst>
                  <a:ext uri="{FF2B5EF4-FFF2-40B4-BE49-F238E27FC236}">
                    <a16:creationId xmlns:a16="http://schemas.microsoft.com/office/drawing/2014/main" xmlns="" id="{0D875EAF-58E3-43A7-9526-656ABAF229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53800" y="1600200"/>
                <a:ext cx="2880360" cy="28900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xmlns="" id="{7AE784BA-4A22-4579-BA32-5F37F2608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88"/>
    </mc:Choice>
    <mc:Fallback xmlns="">
      <p:transition spd="slow" advTm="119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6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207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SLIDE TITLE GOES HERE!</a:t>
            </a:r>
            <a:endParaRPr dirty="0"/>
          </a:p>
        </p:txBody>
      </p:sp>
      <p:sp>
        <p:nvSpPr>
          <p:cNvPr id="774" name="Google Shape;774;p36"/>
          <p:cNvSpPr txBox="1">
            <a:spLocks noGrp="1"/>
          </p:cNvSpPr>
          <p:nvPr>
            <p:ph type="body" idx="1"/>
          </p:nvPr>
        </p:nvSpPr>
        <p:spPr>
          <a:xfrm>
            <a:off x="1027776" y="602512"/>
            <a:ext cx="7220874" cy="40465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775" name="Google Shape;775;p36"/>
          <p:cNvSpPr/>
          <p:nvPr/>
        </p:nvSpPr>
        <p:spPr>
          <a:xfrm rot="548498">
            <a:off x="392295" y="798912"/>
            <a:ext cx="584283" cy="691203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B26E6C2C-F7DC-4DC7-A379-43ED33B3FF6D}"/>
              </a:ext>
            </a:extLst>
          </p:cNvPr>
          <p:cNvPicPr/>
          <p:nvPr/>
        </p:nvPicPr>
        <p:blipFill rotWithShape="1">
          <a:blip r:embed="rId5"/>
          <a:srcRect l="51588" t="52205" r="22751" b="16755"/>
          <a:stretch/>
        </p:blipFill>
        <p:spPr bwMode="auto">
          <a:xfrm>
            <a:off x="1545265" y="335810"/>
            <a:ext cx="6216502" cy="4420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6">
            <p14:nvContentPartPr>
              <p14:cNvPr id="2" name="Rokopis 1">
                <a:extLst>
                  <a:ext uri="{FF2B5EF4-FFF2-40B4-BE49-F238E27FC236}">
                    <a16:creationId xmlns:a16="http://schemas.microsoft.com/office/drawing/2014/main" id="{86339C93-AEF2-4783-B77C-7BD42CDCD86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12520" y="994320"/>
              <a:ext cx="3288600" cy="3110760"/>
            </p14:xfrm>
          </p:contentPart>
        </mc:Choice>
        <mc:Fallback>
          <p:pic>
            <p:nvPicPr>
              <p:cNvPr id="2" name="Rokopis 1">
                <a:extLst>
                  <a:ext uri="{FF2B5EF4-FFF2-40B4-BE49-F238E27FC236}">
                    <a16:creationId xmlns:a16="http://schemas.microsoft.com/office/drawing/2014/main" xmlns="" id="{86339C93-AEF2-4783-B77C-7BD42CDCD8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03160" y="930960"/>
                <a:ext cx="3313800" cy="31834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xmlns="" id="{B3FAD082-1B11-4817-A4FB-2A6E192AA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2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39"/>
    </mc:Choice>
    <mc:Fallback xmlns="">
      <p:transition spd="slow" advTm="103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8" name="Google Shape;728;p34"/>
          <p:cNvGrpSpPr/>
          <p:nvPr/>
        </p:nvGrpSpPr>
        <p:grpSpPr>
          <a:xfrm rot="-262775">
            <a:off x="965444" y="365955"/>
            <a:ext cx="2754107" cy="2371010"/>
            <a:chOff x="799900" y="238125"/>
            <a:chExt cx="5991850" cy="5219875"/>
          </a:xfrm>
        </p:grpSpPr>
        <p:sp>
          <p:nvSpPr>
            <p:cNvPr id="729" name="Google Shape;729;p34"/>
            <p:cNvSpPr/>
            <p:nvPr/>
          </p:nvSpPr>
          <p:spPr>
            <a:xfrm>
              <a:off x="799900" y="238125"/>
              <a:ext cx="5991850" cy="5219875"/>
            </a:xfrm>
            <a:custGeom>
              <a:avLst/>
              <a:gdLst/>
              <a:ahLst/>
              <a:cxnLst/>
              <a:rect l="l" t="t" r="r" b="b"/>
              <a:pathLst>
                <a:path w="239674" h="208795" extrusionOk="0">
                  <a:moveTo>
                    <a:pt x="178764" y="0"/>
                  </a:moveTo>
                  <a:lnTo>
                    <a:pt x="58927" y="1228"/>
                  </a:lnTo>
                  <a:lnTo>
                    <a:pt x="0" y="105578"/>
                  </a:lnTo>
                  <a:lnTo>
                    <a:pt x="60910" y="208795"/>
                  </a:lnTo>
                  <a:lnTo>
                    <a:pt x="180841" y="207567"/>
                  </a:lnTo>
                  <a:lnTo>
                    <a:pt x="239674" y="103217"/>
                  </a:lnTo>
                  <a:lnTo>
                    <a:pt x="1787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71450" dist="28575" dir="3000000" algn="bl" rotWithShape="0">
                <a:srgbClr val="783F04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811700" y="240475"/>
              <a:ext cx="5980050" cy="5217525"/>
            </a:xfrm>
            <a:custGeom>
              <a:avLst/>
              <a:gdLst/>
              <a:ahLst/>
              <a:cxnLst/>
              <a:rect l="l" t="t" r="r" b="b"/>
              <a:pathLst>
                <a:path w="239202" h="208701" extrusionOk="0">
                  <a:moveTo>
                    <a:pt x="82158" y="4344"/>
                  </a:moveTo>
                  <a:lnTo>
                    <a:pt x="82158" y="22004"/>
                  </a:lnTo>
                  <a:lnTo>
                    <a:pt x="64499" y="22004"/>
                  </a:lnTo>
                  <a:lnTo>
                    <a:pt x="64499" y="4344"/>
                  </a:lnTo>
                  <a:close/>
                  <a:moveTo>
                    <a:pt x="102272" y="4344"/>
                  </a:moveTo>
                  <a:lnTo>
                    <a:pt x="102272" y="22004"/>
                  </a:lnTo>
                  <a:lnTo>
                    <a:pt x="84519" y="22004"/>
                  </a:lnTo>
                  <a:lnTo>
                    <a:pt x="84519" y="4344"/>
                  </a:lnTo>
                  <a:close/>
                  <a:moveTo>
                    <a:pt x="122292" y="4344"/>
                  </a:moveTo>
                  <a:lnTo>
                    <a:pt x="122292" y="22004"/>
                  </a:lnTo>
                  <a:lnTo>
                    <a:pt x="104633" y="22004"/>
                  </a:lnTo>
                  <a:lnTo>
                    <a:pt x="104633" y="4344"/>
                  </a:lnTo>
                  <a:close/>
                  <a:moveTo>
                    <a:pt x="142407" y="4344"/>
                  </a:moveTo>
                  <a:lnTo>
                    <a:pt x="142407" y="22004"/>
                  </a:lnTo>
                  <a:lnTo>
                    <a:pt x="124653" y="22004"/>
                  </a:lnTo>
                  <a:lnTo>
                    <a:pt x="124653" y="4344"/>
                  </a:lnTo>
                  <a:close/>
                  <a:moveTo>
                    <a:pt x="162427" y="4344"/>
                  </a:moveTo>
                  <a:lnTo>
                    <a:pt x="162427" y="22004"/>
                  </a:lnTo>
                  <a:lnTo>
                    <a:pt x="144768" y="22004"/>
                  </a:lnTo>
                  <a:lnTo>
                    <a:pt x="144768" y="4344"/>
                  </a:lnTo>
                  <a:close/>
                  <a:moveTo>
                    <a:pt x="82158" y="24365"/>
                  </a:moveTo>
                  <a:lnTo>
                    <a:pt x="82158" y="42118"/>
                  </a:lnTo>
                  <a:lnTo>
                    <a:pt x="64499" y="42118"/>
                  </a:lnTo>
                  <a:lnTo>
                    <a:pt x="64499" y="24365"/>
                  </a:lnTo>
                  <a:close/>
                  <a:moveTo>
                    <a:pt x="102272" y="24365"/>
                  </a:moveTo>
                  <a:lnTo>
                    <a:pt x="102272" y="42118"/>
                  </a:lnTo>
                  <a:lnTo>
                    <a:pt x="84519" y="42118"/>
                  </a:lnTo>
                  <a:lnTo>
                    <a:pt x="84519" y="24365"/>
                  </a:lnTo>
                  <a:close/>
                  <a:moveTo>
                    <a:pt x="122292" y="24365"/>
                  </a:moveTo>
                  <a:lnTo>
                    <a:pt x="122292" y="42118"/>
                  </a:lnTo>
                  <a:lnTo>
                    <a:pt x="104633" y="42118"/>
                  </a:lnTo>
                  <a:lnTo>
                    <a:pt x="104633" y="24365"/>
                  </a:lnTo>
                  <a:close/>
                  <a:moveTo>
                    <a:pt x="142407" y="24365"/>
                  </a:moveTo>
                  <a:lnTo>
                    <a:pt x="142407" y="42118"/>
                  </a:lnTo>
                  <a:lnTo>
                    <a:pt x="124653" y="42118"/>
                  </a:lnTo>
                  <a:lnTo>
                    <a:pt x="124653" y="24365"/>
                  </a:lnTo>
                  <a:close/>
                  <a:moveTo>
                    <a:pt x="162427" y="24365"/>
                  </a:moveTo>
                  <a:lnTo>
                    <a:pt x="162427" y="42118"/>
                  </a:lnTo>
                  <a:lnTo>
                    <a:pt x="144768" y="42118"/>
                  </a:lnTo>
                  <a:lnTo>
                    <a:pt x="144768" y="24365"/>
                  </a:lnTo>
                  <a:close/>
                  <a:moveTo>
                    <a:pt x="182541" y="24365"/>
                  </a:moveTo>
                  <a:lnTo>
                    <a:pt x="182541" y="42118"/>
                  </a:lnTo>
                  <a:lnTo>
                    <a:pt x="164788" y="42118"/>
                  </a:lnTo>
                  <a:lnTo>
                    <a:pt x="164788" y="24365"/>
                  </a:lnTo>
                  <a:close/>
                  <a:moveTo>
                    <a:pt x="62138" y="44479"/>
                  </a:moveTo>
                  <a:lnTo>
                    <a:pt x="62138" y="62138"/>
                  </a:lnTo>
                  <a:lnTo>
                    <a:pt x="44384" y="62138"/>
                  </a:lnTo>
                  <a:lnTo>
                    <a:pt x="44384" y="44479"/>
                  </a:lnTo>
                  <a:close/>
                  <a:moveTo>
                    <a:pt x="82158" y="44479"/>
                  </a:moveTo>
                  <a:lnTo>
                    <a:pt x="82158" y="62138"/>
                  </a:lnTo>
                  <a:lnTo>
                    <a:pt x="64499" y="62138"/>
                  </a:lnTo>
                  <a:lnTo>
                    <a:pt x="64499" y="44479"/>
                  </a:lnTo>
                  <a:close/>
                  <a:moveTo>
                    <a:pt x="102272" y="44479"/>
                  </a:moveTo>
                  <a:lnTo>
                    <a:pt x="102272" y="62138"/>
                  </a:lnTo>
                  <a:lnTo>
                    <a:pt x="84519" y="62138"/>
                  </a:lnTo>
                  <a:lnTo>
                    <a:pt x="84519" y="44479"/>
                  </a:lnTo>
                  <a:close/>
                  <a:moveTo>
                    <a:pt x="122292" y="44479"/>
                  </a:moveTo>
                  <a:lnTo>
                    <a:pt x="122292" y="62138"/>
                  </a:lnTo>
                  <a:lnTo>
                    <a:pt x="104633" y="62138"/>
                  </a:lnTo>
                  <a:lnTo>
                    <a:pt x="104633" y="44479"/>
                  </a:lnTo>
                  <a:close/>
                  <a:moveTo>
                    <a:pt x="142407" y="44479"/>
                  </a:moveTo>
                  <a:lnTo>
                    <a:pt x="142407" y="62138"/>
                  </a:lnTo>
                  <a:lnTo>
                    <a:pt x="124653" y="62138"/>
                  </a:lnTo>
                  <a:lnTo>
                    <a:pt x="124653" y="44479"/>
                  </a:lnTo>
                  <a:close/>
                  <a:moveTo>
                    <a:pt x="162427" y="44479"/>
                  </a:moveTo>
                  <a:lnTo>
                    <a:pt x="162427" y="62138"/>
                  </a:lnTo>
                  <a:lnTo>
                    <a:pt x="144768" y="62138"/>
                  </a:lnTo>
                  <a:lnTo>
                    <a:pt x="144768" y="44479"/>
                  </a:lnTo>
                  <a:close/>
                  <a:moveTo>
                    <a:pt x="182541" y="44479"/>
                  </a:moveTo>
                  <a:lnTo>
                    <a:pt x="182541" y="62138"/>
                  </a:lnTo>
                  <a:lnTo>
                    <a:pt x="164788" y="62138"/>
                  </a:lnTo>
                  <a:lnTo>
                    <a:pt x="164788" y="44479"/>
                  </a:lnTo>
                  <a:close/>
                  <a:moveTo>
                    <a:pt x="202561" y="44479"/>
                  </a:moveTo>
                  <a:lnTo>
                    <a:pt x="202561" y="62138"/>
                  </a:lnTo>
                  <a:lnTo>
                    <a:pt x="184902" y="62138"/>
                  </a:lnTo>
                  <a:lnTo>
                    <a:pt x="184902" y="44479"/>
                  </a:lnTo>
                  <a:close/>
                  <a:moveTo>
                    <a:pt x="42023" y="64499"/>
                  </a:moveTo>
                  <a:lnTo>
                    <a:pt x="42023" y="82253"/>
                  </a:lnTo>
                  <a:lnTo>
                    <a:pt x="24364" y="82253"/>
                  </a:lnTo>
                  <a:lnTo>
                    <a:pt x="24364" y="64499"/>
                  </a:lnTo>
                  <a:close/>
                  <a:moveTo>
                    <a:pt x="62138" y="64499"/>
                  </a:moveTo>
                  <a:lnTo>
                    <a:pt x="62138" y="82253"/>
                  </a:lnTo>
                  <a:lnTo>
                    <a:pt x="44384" y="82253"/>
                  </a:lnTo>
                  <a:lnTo>
                    <a:pt x="44384" y="64499"/>
                  </a:lnTo>
                  <a:close/>
                  <a:moveTo>
                    <a:pt x="82158" y="64499"/>
                  </a:moveTo>
                  <a:lnTo>
                    <a:pt x="82158" y="82253"/>
                  </a:lnTo>
                  <a:lnTo>
                    <a:pt x="64499" y="82253"/>
                  </a:lnTo>
                  <a:lnTo>
                    <a:pt x="64499" y="64499"/>
                  </a:lnTo>
                  <a:close/>
                  <a:moveTo>
                    <a:pt x="102272" y="64499"/>
                  </a:moveTo>
                  <a:lnTo>
                    <a:pt x="102272" y="82253"/>
                  </a:lnTo>
                  <a:lnTo>
                    <a:pt x="84519" y="82253"/>
                  </a:lnTo>
                  <a:lnTo>
                    <a:pt x="84519" y="64499"/>
                  </a:lnTo>
                  <a:close/>
                  <a:moveTo>
                    <a:pt x="122292" y="64499"/>
                  </a:moveTo>
                  <a:lnTo>
                    <a:pt x="122292" y="82253"/>
                  </a:lnTo>
                  <a:lnTo>
                    <a:pt x="104633" y="82253"/>
                  </a:lnTo>
                  <a:lnTo>
                    <a:pt x="104633" y="64499"/>
                  </a:lnTo>
                  <a:close/>
                  <a:moveTo>
                    <a:pt x="142407" y="64499"/>
                  </a:moveTo>
                  <a:lnTo>
                    <a:pt x="142407" y="82253"/>
                  </a:lnTo>
                  <a:lnTo>
                    <a:pt x="124653" y="82253"/>
                  </a:lnTo>
                  <a:lnTo>
                    <a:pt x="124653" y="64499"/>
                  </a:lnTo>
                  <a:close/>
                  <a:moveTo>
                    <a:pt x="162427" y="64499"/>
                  </a:moveTo>
                  <a:lnTo>
                    <a:pt x="162427" y="82253"/>
                  </a:lnTo>
                  <a:lnTo>
                    <a:pt x="144768" y="82253"/>
                  </a:lnTo>
                  <a:lnTo>
                    <a:pt x="144768" y="64499"/>
                  </a:lnTo>
                  <a:close/>
                  <a:moveTo>
                    <a:pt x="182541" y="64499"/>
                  </a:moveTo>
                  <a:lnTo>
                    <a:pt x="182541" y="82253"/>
                  </a:lnTo>
                  <a:lnTo>
                    <a:pt x="164788" y="82253"/>
                  </a:lnTo>
                  <a:lnTo>
                    <a:pt x="164788" y="64499"/>
                  </a:lnTo>
                  <a:close/>
                  <a:moveTo>
                    <a:pt x="202561" y="64499"/>
                  </a:moveTo>
                  <a:lnTo>
                    <a:pt x="202561" y="82253"/>
                  </a:lnTo>
                  <a:lnTo>
                    <a:pt x="184902" y="82253"/>
                  </a:lnTo>
                  <a:lnTo>
                    <a:pt x="184902" y="64499"/>
                  </a:lnTo>
                  <a:close/>
                  <a:moveTo>
                    <a:pt x="42023" y="84614"/>
                  </a:moveTo>
                  <a:lnTo>
                    <a:pt x="42023" y="102273"/>
                  </a:lnTo>
                  <a:lnTo>
                    <a:pt x="24364" y="102273"/>
                  </a:lnTo>
                  <a:lnTo>
                    <a:pt x="24364" y="84614"/>
                  </a:lnTo>
                  <a:close/>
                  <a:moveTo>
                    <a:pt x="62138" y="84614"/>
                  </a:moveTo>
                  <a:lnTo>
                    <a:pt x="62138" y="102273"/>
                  </a:lnTo>
                  <a:lnTo>
                    <a:pt x="44384" y="102273"/>
                  </a:lnTo>
                  <a:lnTo>
                    <a:pt x="44384" y="84614"/>
                  </a:lnTo>
                  <a:close/>
                  <a:moveTo>
                    <a:pt x="82158" y="84614"/>
                  </a:moveTo>
                  <a:lnTo>
                    <a:pt x="82158" y="102273"/>
                  </a:lnTo>
                  <a:lnTo>
                    <a:pt x="64499" y="102273"/>
                  </a:lnTo>
                  <a:lnTo>
                    <a:pt x="64499" y="84614"/>
                  </a:lnTo>
                  <a:close/>
                  <a:moveTo>
                    <a:pt x="102272" y="84614"/>
                  </a:moveTo>
                  <a:lnTo>
                    <a:pt x="102272" y="102273"/>
                  </a:lnTo>
                  <a:lnTo>
                    <a:pt x="84519" y="102273"/>
                  </a:lnTo>
                  <a:lnTo>
                    <a:pt x="84519" y="84614"/>
                  </a:lnTo>
                  <a:close/>
                  <a:moveTo>
                    <a:pt x="122292" y="84614"/>
                  </a:moveTo>
                  <a:lnTo>
                    <a:pt x="122292" y="102273"/>
                  </a:lnTo>
                  <a:lnTo>
                    <a:pt x="104633" y="102273"/>
                  </a:lnTo>
                  <a:lnTo>
                    <a:pt x="104633" y="84614"/>
                  </a:lnTo>
                  <a:close/>
                  <a:moveTo>
                    <a:pt x="142407" y="84614"/>
                  </a:moveTo>
                  <a:lnTo>
                    <a:pt x="142407" y="102273"/>
                  </a:lnTo>
                  <a:lnTo>
                    <a:pt x="124653" y="102273"/>
                  </a:lnTo>
                  <a:lnTo>
                    <a:pt x="124653" y="84614"/>
                  </a:lnTo>
                  <a:close/>
                  <a:moveTo>
                    <a:pt x="162427" y="84614"/>
                  </a:moveTo>
                  <a:lnTo>
                    <a:pt x="162427" y="102273"/>
                  </a:lnTo>
                  <a:lnTo>
                    <a:pt x="144768" y="102273"/>
                  </a:lnTo>
                  <a:lnTo>
                    <a:pt x="144768" y="84614"/>
                  </a:lnTo>
                  <a:close/>
                  <a:moveTo>
                    <a:pt x="182541" y="84614"/>
                  </a:moveTo>
                  <a:lnTo>
                    <a:pt x="182541" y="102273"/>
                  </a:lnTo>
                  <a:lnTo>
                    <a:pt x="164788" y="102273"/>
                  </a:lnTo>
                  <a:lnTo>
                    <a:pt x="164788" y="84614"/>
                  </a:lnTo>
                  <a:close/>
                  <a:moveTo>
                    <a:pt x="202561" y="84614"/>
                  </a:moveTo>
                  <a:lnTo>
                    <a:pt x="202561" y="102273"/>
                  </a:lnTo>
                  <a:lnTo>
                    <a:pt x="184902" y="102273"/>
                  </a:lnTo>
                  <a:lnTo>
                    <a:pt x="184902" y="84614"/>
                  </a:lnTo>
                  <a:close/>
                  <a:moveTo>
                    <a:pt x="222676" y="84614"/>
                  </a:moveTo>
                  <a:lnTo>
                    <a:pt x="222676" y="102273"/>
                  </a:lnTo>
                  <a:lnTo>
                    <a:pt x="204922" y="102273"/>
                  </a:lnTo>
                  <a:lnTo>
                    <a:pt x="204922" y="84614"/>
                  </a:lnTo>
                  <a:close/>
                  <a:moveTo>
                    <a:pt x="42023" y="104634"/>
                  </a:moveTo>
                  <a:lnTo>
                    <a:pt x="42023" y="122387"/>
                  </a:lnTo>
                  <a:lnTo>
                    <a:pt x="24364" y="122387"/>
                  </a:lnTo>
                  <a:lnTo>
                    <a:pt x="24364" y="104634"/>
                  </a:lnTo>
                  <a:close/>
                  <a:moveTo>
                    <a:pt x="62138" y="104634"/>
                  </a:moveTo>
                  <a:lnTo>
                    <a:pt x="62138" y="122387"/>
                  </a:lnTo>
                  <a:lnTo>
                    <a:pt x="44384" y="122387"/>
                  </a:lnTo>
                  <a:lnTo>
                    <a:pt x="44384" y="104634"/>
                  </a:lnTo>
                  <a:close/>
                  <a:moveTo>
                    <a:pt x="82158" y="104634"/>
                  </a:moveTo>
                  <a:lnTo>
                    <a:pt x="82158" y="122387"/>
                  </a:lnTo>
                  <a:lnTo>
                    <a:pt x="64499" y="122387"/>
                  </a:lnTo>
                  <a:lnTo>
                    <a:pt x="64499" y="104634"/>
                  </a:lnTo>
                  <a:close/>
                  <a:moveTo>
                    <a:pt x="102272" y="104634"/>
                  </a:moveTo>
                  <a:lnTo>
                    <a:pt x="102272" y="122387"/>
                  </a:lnTo>
                  <a:lnTo>
                    <a:pt x="84519" y="122387"/>
                  </a:lnTo>
                  <a:lnTo>
                    <a:pt x="84519" y="104634"/>
                  </a:lnTo>
                  <a:close/>
                  <a:moveTo>
                    <a:pt x="122292" y="104634"/>
                  </a:moveTo>
                  <a:lnTo>
                    <a:pt x="122292" y="122387"/>
                  </a:lnTo>
                  <a:lnTo>
                    <a:pt x="104633" y="122387"/>
                  </a:lnTo>
                  <a:lnTo>
                    <a:pt x="104633" y="104634"/>
                  </a:lnTo>
                  <a:close/>
                  <a:moveTo>
                    <a:pt x="142407" y="104634"/>
                  </a:moveTo>
                  <a:lnTo>
                    <a:pt x="142407" y="122387"/>
                  </a:lnTo>
                  <a:lnTo>
                    <a:pt x="124653" y="122387"/>
                  </a:lnTo>
                  <a:lnTo>
                    <a:pt x="124653" y="104634"/>
                  </a:lnTo>
                  <a:close/>
                  <a:moveTo>
                    <a:pt x="162427" y="104634"/>
                  </a:moveTo>
                  <a:lnTo>
                    <a:pt x="162427" y="122387"/>
                  </a:lnTo>
                  <a:lnTo>
                    <a:pt x="144768" y="122387"/>
                  </a:lnTo>
                  <a:lnTo>
                    <a:pt x="144768" y="104634"/>
                  </a:lnTo>
                  <a:close/>
                  <a:moveTo>
                    <a:pt x="182541" y="104634"/>
                  </a:moveTo>
                  <a:lnTo>
                    <a:pt x="182541" y="122387"/>
                  </a:lnTo>
                  <a:lnTo>
                    <a:pt x="164788" y="122387"/>
                  </a:lnTo>
                  <a:lnTo>
                    <a:pt x="164788" y="104634"/>
                  </a:lnTo>
                  <a:close/>
                  <a:moveTo>
                    <a:pt x="202561" y="104634"/>
                  </a:moveTo>
                  <a:lnTo>
                    <a:pt x="202561" y="122387"/>
                  </a:lnTo>
                  <a:lnTo>
                    <a:pt x="184902" y="122387"/>
                  </a:lnTo>
                  <a:lnTo>
                    <a:pt x="184902" y="104634"/>
                  </a:lnTo>
                  <a:close/>
                  <a:moveTo>
                    <a:pt x="222676" y="104634"/>
                  </a:moveTo>
                  <a:lnTo>
                    <a:pt x="222676" y="122387"/>
                  </a:lnTo>
                  <a:lnTo>
                    <a:pt x="204922" y="122387"/>
                  </a:lnTo>
                  <a:lnTo>
                    <a:pt x="204922" y="104634"/>
                  </a:lnTo>
                  <a:close/>
                  <a:moveTo>
                    <a:pt x="42023" y="124748"/>
                  </a:moveTo>
                  <a:lnTo>
                    <a:pt x="42023" y="142408"/>
                  </a:lnTo>
                  <a:lnTo>
                    <a:pt x="24364" y="142408"/>
                  </a:lnTo>
                  <a:lnTo>
                    <a:pt x="24364" y="124748"/>
                  </a:lnTo>
                  <a:close/>
                  <a:moveTo>
                    <a:pt x="62138" y="124748"/>
                  </a:moveTo>
                  <a:lnTo>
                    <a:pt x="62138" y="142408"/>
                  </a:lnTo>
                  <a:lnTo>
                    <a:pt x="44384" y="142408"/>
                  </a:lnTo>
                  <a:lnTo>
                    <a:pt x="44384" y="124748"/>
                  </a:lnTo>
                  <a:close/>
                  <a:moveTo>
                    <a:pt x="82158" y="124748"/>
                  </a:moveTo>
                  <a:lnTo>
                    <a:pt x="82158" y="142408"/>
                  </a:lnTo>
                  <a:lnTo>
                    <a:pt x="64499" y="142408"/>
                  </a:lnTo>
                  <a:lnTo>
                    <a:pt x="64499" y="124748"/>
                  </a:lnTo>
                  <a:close/>
                  <a:moveTo>
                    <a:pt x="102272" y="124748"/>
                  </a:moveTo>
                  <a:lnTo>
                    <a:pt x="102272" y="142408"/>
                  </a:lnTo>
                  <a:lnTo>
                    <a:pt x="84519" y="142408"/>
                  </a:lnTo>
                  <a:lnTo>
                    <a:pt x="84519" y="124748"/>
                  </a:lnTo>
                  <a:close/>
                  <a:moveTo>
                    <a:pt x="122292" y="124748"/>
                  </a:moveTo>
                  <a:lnTo>
                    <a:pt x="122292" y="142408"/>
                  </a:lnTo>
                  <a:lnTo>
                    <a:pt x="104633" y="142408"/>
                  </a:lnTo>
                  <a:lnTo>
                    <a:pt x="104633" y="124748"/>
                  </a:lnTo>
                  <a:close/>
                  <a:moveTo>
                    <a:pt x="142407" y="124748"/>
                  </a:moveTo>
                  <a:lnTo>
                    <a:pt x="142407" y="142408"/>
                  </a:lnTo>
                  <a:lnTo>
                    <a:pt x="124653" y="142408"/>
                  </a:lnTo>
                  <a:lnTo>
                    <a:pt x="124653" y="124748"/>
                  </a:lnTo>
                  <a:close/>
                  <a:moveTo>
                    <a:pt x="162427" y="124748"/>
                  </a:moveTo>
                  <a:lnTo>
                    <a:pt x="162427" y="142408"/>
                  </a:lnTo>
                  <a:lnTo>
                    <a:pt x="144768" y="142408"/>
                  </a:lnTo>
                  <a:lnTo>
                    <a:pt x="144768" y="124748"/>
                  </a:lnTo>
                  <a:close/>
                  <a:moveTo>
                    <a:pt x="182541" y="124748"/>
                  </a:moveTo>
                  <a:lnTo>
                    <a:pt x="182541" y="142408"/>
                  </a:lnTo>
                  <a:lnTo>
                    <a:pt x="164788" y="142408"/>
                  </a:lnTo>
                  <a:lnTo>
                    <a:pt x="164788" y="124748"/>
                  </a:lnTo>
                  <a:close/>
                  <a:moveTo>
                    <a:pt x="202561" y="124748"/>
                  </a:moveTo>
                  <a:lnTo>
                    <a:pt x="202561" y="142408"/>
                  </a:lnTo>
                  <a:lnTo>
                    <a:pt x="184902" y="142408"/>
                  </a:lnTo>
                  <a:lnTo>
                    <a:pt x="184902" y="124748"/>
                  </a:lnTo>
                  <a:close/>
                  <a:moveTo>
                    <a:pt x="62138" y="144768"/>
                  </a:moveTo>
                  <a:lnTo>
                    <a:pt x="62138" y="162522"/>
                  </a:lnTo>
                  <a:lnTo>
                    <a:pt x="44384" y="162522"/>
                  </a:lnTo>
                  <a:lnTo>
                    <a:pt x="44384" y="144768"/>
                  </a:lnTo>
                  <a:close/>
                  <a:moveTo>
                    <a:pt x="82158" y="144768"/>
                  </a:moveTo>
                  <a:lnTo>
                    <a:pt x="82158" y="162522"/>
                  </a:lnTo>
                  <a:lnTo>
                    <a:pt x="64499" y="162522"/>
                  </a:lnTo>
                  <a:lnTo>
                    <a:pt x="64499" y="144768"/>
                  </a:lnTo>
                  <a:close/>
                  <a:moveTo>
                    <a:pt x="102272" y="144768"/>
                  </a:moveTo>
                  <a:lnTo>
                    <a:pt x="102272" y="162522"/>
                  </a:lnTo>
                  <a:lnTo>
                    <a:pt x="84519" y="162522"/>
                  </a:lnTo>
                  <a:lnTo>
                    <a:pt x="84519" y="144768"/>
                  </a:lnTo>
                  <a:close/>
                  <a:moveTo>
                    <a:pt x="122292" y="144768"/>
                  </a:moveTo>
                  <a:lnTo>
                    <a:pt x="122292" y="162522"/>
                  </a:lnTo>
                  <a:lnTo>
                    <a:pt x="104633" y="162522"/>
                  </a:lnTo>
                  <a:lnTo>
                    <a:pt x="104633" y="144768"/>
                  </a:lnTo>
                  <a:close/>
                  <a:moveTo>
                    <a:pt x="142407" y="144768"/>
                  </a:moveTo>
                  <a:lnTo>
                    <a:pt x="142407" y="162522"/>
                  </a:lnTo>
                  <a:lnTo>
                    <a:pt x="124653" y="162522"/>
                  </a:lnTo>
                  <a:lnTo>
                    <a:pt x="124653" y="144768"/>
                  </a:lnTo>
                  <a:close/>
                  <a:moveTo>
                    <a:pt x="162427" y="144768"/>
                  </a:moveTo>
                  <a:lnTo>
                    <a:pt x="162427" y="162522"/>
                  </a:lnTo>
                  <a:lnTo>
                    <a:pt x="144768" y="162522"/>
                  </a:lnTo>
                  <a:lnTo>
                    <a:pt x="144768" y="144768"/>
                  </a:lnTo>
                  <a:close/>
                  <a:moveTo>
                    <a:pt x="182541" y="144768"/>
                  </a:moveTo>
                  <a:lnTo>
                    <a:pt x="182541" y="162522"/>
                  </a:lnTo>
                  <a:lnTo>
                    <a:pt x="164788" y="162522"/>
                  </a:lnTo>
                  <a:lnTo>
                    <a:pt x="164788" y="144768"/>
                  </a:lnTo>
                  <a:close/>
                  <a:moveTo>
                    <a:pt x="202561" y="144768"/>
                  </a:moveTo>
                  <a:lnTo>
                    <a:pt x="202561" y="162522"/>
                  </a:lnTo>
                  <a:lnTo>
                    <a:pt x="184902" y="162522"/>
                  </a:lnTo>
                  <a:lnTo>
                    <a:pt x="184902" y="144768"/>
                  </a:lnTo>
                  <a:close/>
                  <a:moveTo>
                    <a:pt x="82158" y="164883"/>
                  </a:moveTo>
                  <a:lnTo>
                    <a:pt x="82158" y="182542"/>
                  </a:lnTo>
                  <a:lnTo>
                    <a:pt x="64499" y="182542"/>
                  </a:lnTo>
                  <a:lnTo>
                    <a:pt x="64499" y="164883"/>
                  </a:lnTo>
                  <a:close/>
                  <a:moveTo>
                    <a:pt x="102272" y="164883"/>
                  </a:moveTo>
                  <a:lnTo>
                    <a:pt x="102272" y="182542"/>
                  </a:lnTo>
                  <a:lnTo>
                    <a:pt x="84519" y="182542"/>
                  </a:lnTo>
                  <a:lnTo>
                    <a:pt x="84519" y="164883"/>
                  </a:lnTo>
                  <a:close/>
                  <a:moveTo>
                    <a:pt x="122292" y="164883"/>
                  </a:moveTo>
                  <a:lnTo>
                    <a:pt x="122292" y="182542"/>
                  </a:lnTo>
                  <a:lnTo>
                    <a:pt x="104633" y="182542"/>
                  </a:lnTo>
                  <a:lnTo>
                    <a:pt x="104633" y="164883"/>
                  </a:lnTo>
                  <a:close/>
                  <a:moveTo>
                    <a:pt x="142407" y="164883"/>
                  </a:moveTo>
                  <a:lnTo>
                    <a:pt x="142407" y="182542"/>
                  </a:lnTo>
                  <a:lnTo>
                    <a:pt x="124653" y="182542"/>
                  </a:lnTo>
                  <a:lnTo>
                    <a:pt x="124653" y="164883"/>
                  </a:lnTo>
                  <a:close/>
                  <a:moveTo>
                    <a:pt x="162427" y="164883"/>
                  </a:moveTo>
                  <a:lnTo>
                    <a:pt x="162427" y="182542"/>
                  </a:lnTo>
                  <a:lnTo>
                    <a:pt x="144768" y="182542"/>
                  </a:lnTo>
                  <a:lnTo>
                    <a:pt x="144768" y="164883"/>
                  </a:lnTo>
                  <a:close/>
                  <a:moveTo>
                    <a:pt x="182541" y="164883"/>
                  </a:moveTo>
                  <a:lnTo>
                    <a:pt x="182541" y="182542"/>
                  </a:lnTo>
                  <a:lnTo>
                    <a:pt x="164788" y="182542"/>
                  </a:lnTo>
                  <a:lnTo>
                    <a:pt x="164788" y="164883"/>
                  </a:lnTo>
                  <a:close/>
                  <a:moveTo>
                    <a:pt x="82158" y="184903"/>
                  </a:moveTo>
                  <a:lnTo>
                    <a:pt x="82158" y="202657"/>
                  </a:lnTo>
                  <a:lnTo>
                    <a:pt x="64499" y="202657"/>
                  </a:lnTo>
                  <a:lnTo>
                    <a:pt x="64499" y="184903"/>
                  </a:lnTo>
                  <a:close/>
                  <a:moveTo>
                    <a:pt x="102272" y="184903"/>
                  </a:moveTo>
                  <a:lnTo>
                    <a:pt x="102272" y="202657"/>
                  </a:lnTo>
                  <a:lnTo>
                    <a:pt x="84519" y="202657"/>
                  </a:lnTo>
                  <a:lnTo>
                    <a:pt x="84519" y="184903"/>
                  </a:lnTo>
                  <a:close/>
                  <a:moveTo>
                    <a:pt x="122292" y="184903"/>
                  </a:moveTo>
                  <a:lnTo>
                    <a:pt x="122292" y="202657"/>
                  </a:lnTo>
                  <a:lnTo>
                    <a:pt x="104633" y="202657"/>
                  </a:lnTo>
                  <a:lnTo>
                    <a:pt x="104633" y="184903"/>
                  </a:lnTo>
                  <a:close/>
                  <a:moveTo>
                    <a:pt x="142407" y="184903"/>
                  </a:moveTo>
                  <a:lnTo>
                    <a:pt x="142407" y="202657"/>
                  </a:lnTo>
                  <a:lnTo>
                    <a:pt x="124653" y="202657"/>
                  </a:lnTo>
                  <a:lnTo>
                    <a:pt x="124653" y="184903"/>
                  </a:lnTo>
                  <a:close/>
                  <a:moveTo>
                    <a:pt x="162427" y="184903"/>
                  </a:moveTo>
                  <a:lnTo>
                    <a:pt x="162427" y="202657"/>
                  </a:lnTo>
                  <a:lnTo>
                    <a:pt x="144768" y="202657"/>
                  </a:lnTo>
                  <a:lnTo>
                    <a:pt x="144768" y="184903"/>
                  </a:lnTo>
                  <a:close/>
                  <a:moveTo>
                    <a:pt x="182541" y="184903"/>
                  </a:moveTo>
                  <a:lnTo>
                    <a:pt x="182541" y="202657"/>
                  </a:lnTo>
                  <a:lnTo>
                    <a:pt x="164788" y="202657"/>
                  </a:lnTo>
                  <a:lnTo>
                    <a:pt x="164788" y="184903"/>
                  </a:lnTo>
                  <a:close/>
                  <a:moveTo>
                    <a:pt x="162427" y="0"/>
                  </a:moveTo>
                  <a:lnTo>
                    <a:pt x="162427" y="1889"/>
                  </a:lnTo>
                  <a:lnTo>
                    <a:pt x="144768" y="1889"/>
                  </a:lnTo>
                  <a:lnTo>
                    <a:pt x="144768" y="284"/>
                  </a:lnTo>
                  <a:lnTo>
                    <a:pt x="142407" y="284"/>
                  </a:lnTo>
                  <a:lnTo>
                    <a:pt x="142407" y="1984"/>
                  </a:lnTo>
                  <a:lnTo>
                    <a:pt x="124653" y="1984"/>
                  </a:lnTo>
                  <a:lnTo>
                    <a:pt x="124653" y="473"/>
                  </a:lnTo>
                  <a:lnTo>
                    <a:pt x="122292" y="473"/>
                  </a:lnTo>
                  <a:lnTo>
                    <a:pt x="122292" y="1984"/>
                  </a:lnTo>
                  <a:lnTo>
                    <a:pt x="104633" y="1984"/>
                  </a:lnTo>
                  <a:lnTo>
                    <a:pt x="104633" y="661"/>
                  </a:lnTo>
                  <a:lnTo>
                    <a:pt x="102272" y="661"/>
                  </a:lnTo>
                  <a:lnTo>
                    <a:pt x="102272" y="1984"/>
                  </a:lnTo>
                  <a:lnTo>
                    <a:pt x="84519" y="1984"/>
                  </a:lnTo>
                  <a:lnTo>
                    <a:pt x="84519" y="850"/>
                  </a:lnTo>
                  <a:lnTo>
                    <a:pt x="82158" y="850"/>
                  </a:lnTo>
                  <a:lnTo>
                    <a:pt x="82158" y="1889"/>
                  </a:lnTo>
                  <a:lnTo>
                    <a:pt x="64499" y="1889"/>
                  </a:lnTo>
                  <a:lnTo>
                    <a:pt x="64499" y="1134"/>
                  </a:lnTo>
                  <a:lnTo>
                    <a:pt x="62138" y="1134"/>
                  </a:lnTo>
                  <a:lnTo>
                    <a:pt x="62138" y="1984"/>
                  </a:lnTo>
                  <a:lnTo>
                    <a:pt x="57983" y="1984"/>
                  </a:lnTo>
                  <a:lnTo>
                    <a:pt x="56661" y="4344"/>
                  </a:lnTo>
                  <a:lnTo>
                    <a:pt x="62138" y="4344"/>
                  </a:lnTo>
                  <a:lnTo>
                    <a:pt x="62138" y="22004"/>
                  </a:lnTo>
                  <a:lnTo>
                    <a:pt x="46651" y="22004"/>
                  </a:lnTo>
                  <a:lnTo>
                    <a:pt x="45329" y="24459"/>
                  </a:lnTo>
                  <a:lnTo>
                    <a:pt x="62138" y="24459"/>
                  </a:lnTo>
                  <a:lnTo>
                    <a:pt x="62138" y="42118"/>
                  </a:lnTo>
                  <a:lnTo>
                    <a:pt x="44384" y="42118"/>
                  </a:lnTo>
                  <a:lnTo>
                    <a:pt x="44384" y="25970"/>
                  </a:lnTo>
                  <a:lnTo>
                    <a:pt x="42023" y="30125"/>
                  </a:lnTo>
                  <a:lnTo>
                    <a:pt x="42023" y="42118"/>
                  </a:lnTo>
                  <a:lnTo>
                    <a:pt x="35319" y="42118"/>
                  </a:lnTo>
                  <a:lnTo>
                    <a:pt x="33996" y="44479"/>
                  </a:lnTo>
                  <a:lnTo>
                    <a:pt x="42023" y="44479"/>
                  </a:lnTo>
                  <a:lnTo>
                    <a:pt x="42023" y="62138"/>
                  </a:lnTo>
                  <a:lnTo>
                    <a:pt x="24364" y="62138"/>
                  </a:lnTo>
                  <a:lnTo>
                    <a:pt x="24364" y="61572"/>
                  </a:lnTo>
                  <a:lnTo>
                    <a:pt x="22003" y="65727"/>
                  </a:lnTo>
                  <a:lnTo>
                    <a:pt x="22003" y="82253"/>
                  </a:lnTo>
                  <a:lnTo>
                    <a:pt x="12654" y="82253"/>
                  </a:lnTo>
                  <a:lnTo>
                    <a:pt x="11332" y="84614"/>
                  </a:lnTo>
                  <a:lnTo>
                    <a:pt x="21909" y="84614"/>
                  </a:lnTo>
                  <a:lnTo>
                    <a:pt x="21909" y="102273"/>
                  </a:lnTo>
                  <a:lnTo>
                    <a:pt x="4250" y="102273"/>
                  </a:lnTo>
                  <a:lnTo>
                    <a:pt x="4250" y="97079"/>
                  </a:lnTo>
                  <a:lnTo>
                    <a:pt x="1889" y="101234"/>
                  </a:lnTo>
                  <a:lnTo>
                    <a:pt x="1889" y="102273"/>
                  </a:lnTo>
                  <a:lnTo>
                    <a:pt x="1322" y="102273"/>
                  </a:lnTo>
                  <a:lnTo>
                    <a:pt x="0" y="104634"/>
                  </a:lnTo>
                  <a:lnTo>
                    <a:pt x="1889" y="104634"/>
                  </a:lnTo>
                  <a:lnTo>
                    <a:pt x="1889" y="109544"/>
                  </a:lnTo>
                  <a:lnTo>
                    <a:pt x="4250" y="113511"/>
                  </a:lnTo>
                  <a:lnTo>
                    <a:pt x="4250" y="104634"/>
                  </a:lnTo>
                  <a:lnTo>
                    <a:pt x="22003" y="104634"/>
                  </a:lnTo>
                  <a:lnTo>
                    <a:pt x="22003" y="122387"/>
                  </a:lnTo>
                  <a:lnTo>
                    <a:pt x="9538" y="122387"/>
                  </a:lnTo>
                  <a:lnTo>
                    <a:pt x="10860" y="124748"/>
                  </a:lnTo>
                  <a:lnTo>
                    <a:pt x="22003" y="124748"/>
                  </a:lnTo>
                  <a:lnTo>
                    <a:pt x="22003" y="142408"/>
                  </a:lnTo>
                  <a:lnTo>
                    <a:pt x="21342" y="142408"/>
                  </a:lnTo>
                  <a:lnTo>
                    <a:pt x="24364" y="147507"/>
                  </a:lnTo>
                  <a:lnTo>
                    <a:pt x="24364" y="144768"/>
                  </a:lnTo>
                  <a:lnTo>
                    <a:pt x="42023" y="144768"/>
                  </a:lnTo>
                  <a:lnTo>
                    <a:pt x="42023" y="162522"/>
                  </a:lnTo>
                  <a:lnTo>
                    <a:pt x="33241" y="162522"/>
                  </a:lnTo>
                  <a:lnTo>
                    <a:pt x="34563" y="164883"/>
                  </a:lnTo>
                  <a:lnTo>
                    <a:pt x="42023" y="164883"/>
                  </a:lnTo>
                  <a:lnTo>
                    <a:pt x="42023" y="177443"/>
                  </a:lnTo>
                  <a:lnTo>
                    <a:pt x="44384" y="181409"/>
                  </a:lnTo>
                  <a:lnTo>
                    <a:pt x="44384" y="164883"/>
                  </a:lnTo>
                  <a:lnTo>
                    <a:pt x="62138" y="164883"/>
                  </a:lnTo>
                  <a:lnTo>
                    <a:pt x="62138" y="182542"/>
                  </a:lnTo>
                  <a:lnTo>
                    <a:pt x="45045" y="182542"/>
                  </a:lnTo>
                  <a:lnTo>
                    <a:pt x="46462" y="184903"/>
                  </a:lnTo>
                  <a:lnTo>
                    <a:pt x="62138" y="184903"/>
                  </a:lnTo>
                  <a:lnTo>
                    <a:pt x="62138" y="202657"/>
                  </a:lnTo>
                  <a:lnTo>
                    <a:pt x="56944" y="202657"/>
                  </a:lnTo>
                  <a:lnTo>
                    <a:pt x="58266" y="205018"/>
                  </a:lnTo>
                  <a:lnTo>
                    <a:pt x="62138" y="205018"/>
                  </a:lnTo>
                  <a:lnTo>
                    <a:pt x="62138" y="208701"/>
                  </a:lnTo>
                  <a:lnTo>
                    <a:pt x="64499" y="208701"/>
                  </a:lnTo>
                  <a:lnTo>
                    <a:pt x="64499" y="205018"/>
                  </a:lnTo>
                  <a:lnTo>
                    <a:pt x="82158" y="205018"/>
                  </a:lnTo>
                  <a:lnTo>
                    <a:pt x="82158" y="208512"/>
                  </a:lnTo>
                  <a:lnTo>
                    <a:pt x="84519" y="208512"/>
                  </a:lnTo>
                  <a:lnTo>
                    <a:pt x="84519" y="205112"/>
                  </a:lnTo>
                  <a:lnTo>
                    <a:pt x="102272" y="205112"/>
                  </a:lnTo>
                  <a:lnTo>
                    <a:pt x="102272" y="208417"/>
                  </a:lnTo>
                  <a:lnTo>
                    <a:pt x="104633" y="208417"/>
                  </a:lnTo>
                  <a:lnTo>
                    <a:pt x="104633" y="205112"/>
                  </a:lnTo>
                  <a:lnTo>
                    <a:pt x="122292" y="205112"/>
                  </a:lnTo>
                  <a:lnTo>
                    <a:pt x="122292" y="208228"/>
                  </a:lnTo>
                  <a:lnTo>
                    <a:pt x="124653" y="208228"/>
                  </a:lnTo>
                  <a:lnTo>
                    <a:pt x="124653" y="205112"/>
                  </a:lnTo>
                  <a:lnTo>
                    <a:pt x="142407" y="205112"/>
                  </a:lnTo>
                  <a:lnTo>
                    <a:pt x="142407" y="208039"/>
                  </a:lnTo>
                  <a:lnTo>
                    <a:pt x="144768" y="208039"/>
                  </a:lnTo>
                  <a:lnTo>
                    <a:pt x="144768" y="205112"/>
                  </a:lnTo>
                  <a:lnTo>
                    <a:pt x="162427" y="205112"/>
                  </a:lnTo>
                  <a:lnTo>
                    <a:pt x="162427" y="207662"/>
                  </a:lnTo>
                  <a:lnTo>
                    <a:pt x="164788" y="207662"/>
                  </a:lnTo>
                  <a:lnTo>
                    <a:pt x="164788" y="205018"/>
                  </a:lnTo>
                  <a:lnTo>
                    <a:pt x="181786" y="205018"/>
                  </a:lnTo>
                  <a:lnTo>
                    <a:pt x="184902" y="199446"/>
                  </a:lnTo>
                  <a:lnTo>
                    <a:pt x="184902" y="184903"/>
                  </a:lnTo>
                  <a:lnTo>
                    <a:pt x="193118" y="184903"/>
                  </a:lnTo>
                  <a:lnTo>
                    <a:pt x="194440" y="182542"/>
                  </a:lnTo>
                  <a:lnTo>
                    <a:pt x="184902" y="182542"/>
                  </a:lnTo>
                  <a:lnTo>
                    <a:pt x="184902" y="164883"/>
                  </a:lnTo>
                  <a:lnTo>
                    <a:pt x="202561" y="164883"/>
                  </a:lnTo>
                  <a:lnTo>
                    <a:pt x="202561" y="168094"/>
                  </a:lnTo>
                  <a:lnTo>
                    <a:pt x="205772" y="162522"/>
                  </a:lnTo>
                  <a:lnTo>
                    <a:pt x="204922" y="162522"/>
                  </a:lnTo>
                  <a:lnTo>
                    <a:pt x="204922" y="144768"/>
                  </a:lnTo>
                  <a:lnTo>
                    <a:pt x="215688" y="144768"/>
                  </a:lnTo>
                  <a:lnTo>
                    <a:pt x="217010" y="142408"/>
                  </a:lnTo>
                  <a:lnTo>
                    <a:pt x="204922" y="142408"/>
                  </a:lnTo>
                  <a:lnTo>
                    <a:pt x="204922" y="124748"/>
                  </a:lnTo>
                  <a:lnTo>
                    <a:pt x="222676" y="124748"/>
                  </a:lnTo>
                  <a:lnTo>
                    <a:pt x="222676" y="132492"/>
                  </a:lnTo>
                  <a:lnTo>
                    <a:pt x="225037" y="128337"/>
                  </a:lnTo>
                  <a:lnTo>
                    <a:pt x="225037" y="124748"/>
                  </a:lnTo>
                  <a:lnTo>
                    <a:pt x="227020" y="124748"/>
                  </a:lnTo>
                  <a:lnTo>
                    <a:pt x="228342" y="122387"/>
                  </a:lnTo>
                  <a:lnTo>
                    <a:pt x="225037" y="122387"/>
                  </a:lnTo>
                  <a:lnTo>
                    <a:pt x="225037" y="104634"/>
                  </a:lnTo>
                  <a:lnTo>
                    <a:pt x="238352" y="104634"/>
                  </a:lnTo>
                  <a:lnTo>
                    <a:pt x="239202" y="103123"/>
                  </a:lnTo>
                  <a:lnTo>
                    <a:pt x="238730" y="102273"/>
                  </a:lnTo>
                  <a:lnTo>
                    <a:pt x="225037" y="102273"/>
                  </a:lnTo>
                  <a:lnTo>
                    <a:pt x="225037" y="84614"/>
                  </a:lnTo>
                  <a:lnTo>
                    <a:pt x="228247" y="84614"/>
                  </a:lnTo>
                  <a:lnTo>
                    <a:pt x="226925" y="82253"/>
                  </a:lnTo>
                  <a:lnTo>
                    <a:pt x="225037" y="82253"/>
                  </a:lnTo>
                  <a:lnTo>
                    <a:pt x="225037" y="79042"/>
                  </a:lnTo>
                  <a:lnTo>
                    <a:pt x="222676" y="74981"/>
                  </a:lnTo>
                  <a:lnTo>
                    <a:pt x="222676" y="82253"/>
                  </a:lnTo>
                  <a:lnTo>
                    <a:pt x="204922" y="82253"/>
                  </a:lnTo>
                  <a:lnTo>
                    <a:pt x="204922" y="64499"/>
                  </a:lnTo>
                  <a:lnTo>
                    <a:pt x="216443" y="64499"/>
                  </a:lnTo>
                  <a:lnTo>
                    <a:pt x="215027" y="62138"/>
                  </a:lnTo>
                  <a:lnTo>
                    <a:pt x="204922" y="62138"/>
                  </a:lnTo>
                  <a:lnTo>
                    <a:pt x="204922" y="45046"/>
                  </a:lnTo>
                  <a:lnTo>
                    <a:pt x="202561" y="40985"/>
                  </a:lnTo>
                  <a:lnTo>
                    <a:pt x="202561" y="42118"/>
                  </a:lnTo>
                  <a:lnTo>
                    <a:pt x="184902" y="42118"/>
                  </a:lnTo>
                  <a:lnTo>
                    <a:pt x="184902" y="24365"/>
                  </a:lnTo>
                  <a:lnTo>
                    <a:pt x="192740" y="24365"/>
                  </a:lnTo>
                  <a:lnTo>
                    <a:pt x="191324" y="22004"/>
                  </a:lnTo>
                  <a:lnTo>
                    <a:pt x="184902" y="22004"/>
                  </a:lnTo>
                  <a:lnTo>
                    <a:pt x="184902" y="11049"/>
                  </a:lnTo>
                  <a:lnTo>
                    <a:pt x="182541" y="7083"/>
                  </a:lnTo>
                  <a:lnTo>
                    <a:pt x="182541" y="22004"/>
                  </a:lnTo>
                  <a:lnTo>
                    <a:pt x="164788" y="22004"/>
                  </a:lnTo>
                  <a:lnTo>
                    <a:pt x="164788" y="4344"/>
                  </a:lnTo>
                  <a:lnTo>
                    <a:pt x="180842" y="4344"/>
                  </a:lnTo>
                  <a:lnTo>
                    <a:pt x="179519" y="1984"/>
                  </a:lnTo>
                  <a:lnTo>
                    <a:pt x="164788" y="1984"/>
                  </a:lnTo>
                  <a:lnTo>
                    <a:pt x="164788" y="0"/>
                  </a:lnTo>
                  <a:close/>
                </a:path>
              </a:pathLst>
            </a:custGeom>
            <a:solidFill>
              <a:srgbClr val="F9F1D9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1" name="Google Shape;731;p34"/>
          <p:cNvSpPr txBox="1">
            <a:spLocks noGrp="1"/>
          </p:cNvSpPr>
          <p:nvPr>
            <p:ph type="title"/>
          </p:nvPr>
        </p:nvSpPr>
        <p:spPr>
          <a:xfrm rot="-261720">
            <a:off x="1158379" y="948962"/>
            <a:ext cx="2335064" cy="13304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/>
              <a:t>DZ STR. 28</a:t>
            </a:r>
            <a:endParaRPr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FBF286EA-FA16-499A-9CBD-8D52D797CC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88" t="13919" r="50543" b="17726"/>
          <a:stretch/>
        </p:blipFill>
        <p:spPr>
          <a:xfrm rot="229894">
            <a:off x="4039340" y="902486"/>
            <a:ext cx="2429490" cy="3515833"/>
          </a:xfrm>
          <a:prstGeom prst="rect">
            <a:avLst/>
          </a:prstGeom>
        </p:spPr>
      </p:pic>
      <p:sp>
        <p:nvSpPr>
          <p:cNvPr id="732" name="Google Shape;732;p34"/>
          <p:cNvSpPr txBox="1">
            <a:spLocks noGrp="1"/>
          </p:cNvSpPr>
          <p:nvPr>
            <p:ph type="subTitle" idx="1"/>
          </p:nvPr>
        </p:nvSpPr>
        <p:spPr>
          <a:xfrm rot="251627" flipH="1">
            <a:off x="3954550" y="1653916"/>
            <a:ext cx="2875700" cy="20129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3" name="Google Shape;733;p34"/>
          <p:cNvSpPr/>
          <p:nvPr/>
        </p:nvSpPr>
        <p:spPr>
          <a:xfrm>
            <a:off x="7443744" y="4031791"/>
            <a:ext cx="890343" cy="931129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FFFFF">
              <a:alpha val="62010"/>
            </a:srgb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34"/>
          <p:cNvSpPr/>
          <p:nvPr/>
        </p:nvSpPr>
        <p:spPr>
          <a:xfrm rot="1031634">
            <a:off x="927641" y="291368"/>
            <a:ext cx="890334" cy="931120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FFFFF">
              <a:alpha val="62010"/>
            </a:srgb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xmlns="" id="{6DF3CD33-5897-4B8D-80C5-BC76B6516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1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5"/>
    </mc:Choice>
    <mc:Fallback xmlns="">
      <p:transition spd="slow" advTm="9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>
            <a:extLst>
              <a:ext uri="{FF2B5EF4-FFF2-40B4-BE49-F238E27FC236}">
                <a16:creationId xmlns:a16="http://schemas.microsoft.com/office/drawing/2014/main" xmlns="" id="{D5BD6036-5134-4A9E-9395-10606D525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630865"/>
            <a:ext cx="7405134" cy="4125433"/>
          </a:xfrm>
        </p:spPr>
        <p:txBody>
          <a:bodyPr/>
          <a:lstStyle/>
          <a:p>
            <a:pPr marL="127000" indent="0">
              <a:buNone/>
            </a:pPr>
            <a:endParaRPr lang="sl-SI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044E65B-8EC8-4A71-BE5D-595D092A3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494411"/>
            <a:ext cx="7353300" cy="136454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CAF0E1C-016C-4858-932C-225DFF6FC3F2}"/>
              </a:ext>
            </a:extLst>
          </p:cNvPr>
          <p:cNvPicPr/>
          <p:nvPr/>
        </p:nvPicPr>
        <p:blipFill rotWithShape="1">
          <a:blip r:embed="rId4"/>
          <a:srcRect l="22751" t="13639" r="51851" b="52028"/>
          <a:stretch/>
        </p:blipFill>
        <p:spPr bwMode="auto">
          <a:xfrm>
            <a:off x="1736650" y="494411"/>
            <a:ext cx="5699051" cy="42618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5">
            <p14:nvContentPartPr>
              <p14:cNvPr id="7" name="Rokopis 6">
                <a:extLst>
                  <a:ext uri="{FF2B5EF4-FFF2-40B4-BE49-F238E27FC236}">
                    <a16:creationId xmlns:a16="http://schemas.microsoft.com/office/drawing/2014/main" id="{33087557-1444-4534-B7B1-23DC685599F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08280" y="1032480"/>
              <a:ext cx="4014720" cy="3365640"/>
            </p14:xfrm>
          </p:contentPart>
        </mc:Choice>
        <mc:Fallback>
          <p:pic>
            <p:nvPicPr>
              <p:cNvPr id="7" name="Rokopis 6">
                <a:extLst>
                  <a:ext uri="{FF2B5EF4-FFF2-40B4-BE49-F238E27FC236}">
                    <a16:creationId xmlns:a16="http://schemas.microsoft.com/office/drawing/2014/main" xmlns="" id="{33087557-1444-4534-B7B1-23DC685599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92440" y="969120"/>
                <a:ext cx="4046040" cy="34383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Zvok 7">
            <a:hlinkClick r:id="" action="ppaction://media"/>
            <a:extLst>
              <a:ext uri="{FF2B5EF4-FFF2-40B4-BE49-F238E27FC236}">
                <a16:creationId xmlns:a16="http://schemas.microsoft.com/office/drawing/2014/main" xmlns="" id="{136A6380-C58E-4997-B1D9-6B4B77727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3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89"/>
    </mc:Choice>
    <mc:Fallback xmlns="">
      <p:transition spd="slow" advTm="112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>
            <a:extLst>
              <a:ext uri="{FF2B5EF4-FFF2-40B4-BE49-F238E27FC236}">
                <a16:creationId xmlns:a16="http://schemas.microsoft.com/office/drawing/2014/main" xmlns="" id="{DFD851EB-A8EC-4B47-B728-5CE322949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991" y="588335"/>
            <a:ext cx="7145079" cy="398366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A6F46ABE-69CF-4D97-899F-73304DB79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494411"/>
            <a:ext cx="7353300" cy="93924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2C00958-4CEC-4BAC-9A0E-3DDF74FE11F0}"/>
              </a:ext>
            </a:extLst>
          </p:cNvPr>
          <p:cNvPicPr/>
          <p:nvPr/>
        </p:nvPicPr>
        <p:blipFill rotWithShape="1">
          <a:blip r:embed="rId4"/>
          <a:srcRect l="23138" t="48214" r="51851" b="18514"/>
          <a:stretch/>
        </p:blipFill>
        <p:spPr bwMode="auto">
          <a:xfrm>
            <a:off x="1332613" y="494411"/>
            <a:ext cx="6223591" cy="40607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5">
            <p14:nvContentPartPr>
              <p14:cNvPr id="5" name="Rokopis 4">
                <a:extLst>
                  <a:ext uri="{FF2B5EF4-FFF2-40B4-BE49-F238E27FC236}">
                    <a16:creationId xmlns:a16="http://schemas.microsoft.com/office/drawing/2014/main" id="{78678FAD-455E-4220-B0F5-33E9617757C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49640" y="1191960"/>
              <a:ext cx="4645440" cy="2989440"/>
            </p14:xfrm>
          </p:contentPart>
        </mc:Choice>
        <mc:Fallback>
          <p:pic>
            <p:nvPicPr>
              <p:cNvPr id="5" name="Rokopis 4">
                <a:extLst>
                  <a:ext uri="{FF2B5EF4-FFF2-40B4-BE49-F238E27FC236}">
                    <a16:creationId xmlns:a16="http://schemas.microsoft.com/office/drawing/2014/main" xmlns="" id="{78678FAD-455E-4220-B0F5-33E9617757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33800" y="1128600"/>
                <a:ext cx="4676760" cy="3062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xmlns="" id="{CA322B68-EFAE-4FC9-BD5A-7B107DE1F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1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50"/>
    </mc:Choice>
    <mc:Fallback xmlns="">
      <p:transition spd="slow" advTm="96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|0.7|0.6|0.7|7.6|0.5|0.5|27.9|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1|0.6|0.7|0.7|0.6|0.7|0.7|13.5|0.7|0.7|0.7|28.7|0.5|8.3"/>
</p:tagLst>
</file>

<file path=ppt/theme/theme1.xml><?xml version="1.0" encoding="utf-8"?>
<a:theme xmlns:a="http://schemas.openxmlformats.org/drawingml/2006/main" name="Distance Learning by Slidesgo">
  <a:themeElements>
    <a:clrScheme name="Simple Light">
      <a:dk1>
        <a:srgbClr val="040404"/>
      </a:dk1>
      <a:lt1>
        <a:srgbClr val="FFFFFF"/>
      </a:lt1>
      <a:dk2>
        <a:srgbClr val="FFE49E"/>
      </a:dk2>
      <a:lt2>
        <a:srgbClr val="D1EAF7"/>
      </a:lt2>
      <a:accent1>
        <a:srgbClr val="1552BD"/>
      </a:accent1>
      <a:accent2>
        <a:srgbClr val="FEDFE3"/>
      </a:accent2>
      <a:accent3>
        <a:srgbClr val="E93F62"/>
      </a:accent3>
      <a:accent4>
        <a:srgbClr val="FFE49E"/>
      </a:accent4>
      <a:accent5>
        <a:srgbClr val="D1EAF7"/>
      </a:accent5>
      <a:accent6>
        <a:srgbClr val="1552BD"/>
      </a:accent6>
      <a:hlink>
        <a:srgbClr val="0404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62</Words>
  <Application>Microsoft Office PowerPoint</Application>
  <PresentationFormat>Diaprojekcija na zaslonu (16:9)</PresentationFormat>
  <Paragraphs>35</Paragraphs>
  <Slides>9</Slides>
  <Notes>6</Notes>
  <HiddenSlides>0</HiddenSlides>
  <MMClips>9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8" baseType="lpstr">
      <vt:lpstr>Arial</vt:lpstr>
      <vt:lpstr>Chelsea Market</vt:lpstr>
      <vt:lpstr>Nunito Light</vt:lpstr>
      <vt:lpstr>Archivo</vt:lpstr>
      <vt:lpstr>Raleway Thin</vt:lpstr>
      <vt:lpstr>Roboto Condensed Light</vt:lpstr>
      <vt:lpstr>Signika Negative Light</vt:lpstr>
      <vt:lpstr>Paytone One</vt:lpstr>
      <vt:lpstr>Distance Learning by Slidesgo</vt:lpstr>
      <vt:lpstr>BESEDILNE NALOGE</vt:lpstr>
      <vt:lpstr>   </vt:lpstr>
      <vt:lpstr>PowerPointova predstavitev</vt:lpstr>
      <vt:lpstr>DZ STR. 27</vt:lpstr>
      <vt:lpstr>THE SLIDE TITLE GOES HERE!</vt:lpstr>
      <vt:lpstr>THE SLIDE TITLE GOES HERE!</vt:lpstr>
      <vt:lpstr>DZ STR. 28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BESEDILNE NALOGE</dc:title>
  <dc:creator>Ucitelj NS</dc:creator>
  <cp:lastModifiedBy>Uporabnik</cp:lastModifiedBy>
  <cp:revision>25</cp:revision>
  <dcterms:modified xsi:type="dcterms:W3CDTF">2021-01-31T19:46:52Z</dcterms:modified>
</cp:coreProperties>
</file>