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1288592" cy="1566015"/>
          </a:xfrm>
        </p:spPr>
        <p:txBody>
          <a:bodyPr/>
          <a:lstStyle/>
          <a:p>
            <a:pPr algn="ctr"/>
            <a:r>
              <a:rPr lang="sl-SI" sz="6000" dirty="0" err="1" smtClean="0"/>
              <a:t>Vehicles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											(</a:t>
            </a:r>
            <a:r>
              <a:rPr lang="sl-SI" dirty="0"/>
              <a:t>vozila)</a:t>
            </a:r>
          </a:p>
          <a:p>
            <a:endParaRPr lang="sl-SI" dirty="0"/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404" y="1518542"/>
            <a:ext cx="976902" cy="97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1" y="2660196"/>
            <a:ext cx="4283664" cy="2854756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759" y="36002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DODATNA NALOGA!!!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PREDSTAVITEV POGLEJ ŠE ENKRAT IN POVEJ ŠE KAKŠNE BARVE JE VOZILO!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21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WHAT CAN YOU SEE ON THE PICTURE?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34" y="2041888"/>
            <a:ext cx="3187806" cy="3678238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37377" y="33936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2876391"/>
            <a:ext cx="3291976" cy="2330275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02245" y="33935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1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64" y="2626291"/>
            <a:ext cx="3591297" cy="2389845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3662" y="34283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19" y="2678408"/>
            <a:ext cx="3295385" cy="2468358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3571" y="34252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8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34" y="3156585"/>
            <a:ext cx="3310051" cy="1537335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0885" y="36815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3" y="2468608"/>
            <a:ext cx="4545460" cy="2982958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7307" y="34727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5" y="2381522"/>
            <a:ext cx="5057742" cy="3371828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5948" y="35800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1" y="2660196"/>
            <a:ext cx="4283664" cy="2854756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3502" y="37157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									VEHICLES (VOZILA)   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192" y="2128244"/>
            <a:ext cx="11029615" cy="3678303"/>
          </a:xfrm>
        </p:spPr>
        <p:txBody>
          <a:bodyPr/>
          <a:lstStyle/>
          <a:p>
            <a:r>
              <a:rPr lang="sl-SI" dirty="0" smtClean="0"/>
              <a:t>POIZKUSI POIMENOVATI VOZILA NA SLIKI. </a:t>
            </a:r>
          </a:p>
          <a:p>
            <a:r>
              <a:rPr lang="sl-SI" dirty="0" smtClean="0"/>
              <a:t>ČE IMAŠ TEŽAVE, SI POMAGAJ Z ZVOČNIKOM              IN SLIŠAL BOŠ PRAVILNO BESEDO ZA VOZILO NA SLIKI.</a:t>
            </a:r>
          </a:p>
          <a:p>
            <a:r>
              <a:rPr lang="sl-SI" dirty="0" smtClean="0"/>
              <a:t>HAVE FUN </a:t>
            </a:r>
            <a:r>
              <a:rPr lang="sl-SI" dirty="0" smtClean="0">
                <a:sym typeface="Wingdings" panose="05000000000000000000" pitchFamily="2" charset="2"/>
              </a:rPr>
              <a:t>!!!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4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199" y="720605"/>
            <a:ext cx="976902" cy="97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04" y="3329131"/>
            <a:ext cx="638264" cy="638264"/>
          </a:xfrm>
          <a:prstGeom prst="rect">
            <a:avLst/>
          </a:prstGeom>
        </p:spPr>
      </p:pic>
      <p:sp>
        <p:nvSpPr>
          <p:cNvPr id="6" name="AutoShape 2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52" y="4519749"/>
            <a:ext cx="1460862" cy="146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GOOD JOB!!!!</a:t>
            </a:r>
            <a:endParaRPr lang="sl-SI" dirty="0"/>
          </a:p>
        </p:txBody>
      </p:sp>
      <p:pic>
        <p:nvPicPr>
          <p:cNvPr id="1026" name="Picture 2" descr="two thumbs u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81" y="2181225"/>
            <a:ext cx="2901565" cy="290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WHAT CAN YOU SEE ON THE PICTURE?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34" y="2041888"/>
            <a:ext cx="3187806" cy="3678238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4028" y="35328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2876391"/>
            <a:ext cx="3291976" cy="2330275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2668" y="37978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64" y="2626291"/>
            <a:ext cx="3591297" cy="2389845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1879" y="35775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1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19" y="2678408"/>
            <a:ext cx="3295385" cy="2468358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9959" y="3306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34" y="3156585"/>
            <a:ext cx="3310051" cy="1537335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9525" y="35764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3" y="2468608"/>
            <a:ext cx="4545460" cy="2982958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43068" y="33412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5" y="2381522"/>
            <a:ext cx="5057742" cy="3371828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55982" y="34544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ljen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TM03457464[[fn=Deljeno]]</Template>
  <TotalTime>25</TotalTime>
  <Words>202</Words>
  <Application>Microsoft Office PowerPoint</Application>
  <PresentationFormat>Širokozaslonsko</PresentationFormat>
  <Paragraphs>25</Paragraphs>
  <Slides>20</Slides>
  <Notes>0</Notes>
  <HiddenSlides>0</HiddenSlides>
  <MMClips>16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5" baseType="lpstr">
      <vt:lpstr>Arial</vt:lpstr>
      <vt:lpstr>Gill Sans MT</vt:lpstr>
      <vt:lpstr>Wingdings</vt:lpstr>
      <vt:lpstr>Wingdings 2</vt:lpstr>
      <vt:lpstr>Deljeno</vt:lpstr>
      <vt:lpstr>Vehicles </vt:lpstr>
      <vt:lpstr>         VEHICLES (VOZILA)    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DODATNA NALOGA!!!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GOOD JOB!!!!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Vehicles</dc:title>
  <dc:creator>Uporabnik</dc:creator>
  <cp:lastModifiedBy>Uporabnik</cp:lastModifiedBy>
  <cp:revision>5</cp:revision>
  <dcterms:created xsi:type="dcterms:W3CDTF">2020-11-07T18:44:25Z</dcterms:created>
  <dcterms:modified xsi:type="dcterms:W3CDTF">2020-11-08T10:30:09Z</dcterms:modified>
</cp:coreProperties>
</file>