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Lst>
  <p:notesMasterIdLst>
    <p:notesMasterId r:id="rId19"/>
  </p:notesMasterIdLst>
  <p:sldIdLst>
    <p:sldId id="256" r:id="rId2"/>
    <p:sldId id="259" r:id="rId3"/>
    <p:sldId id="341" r:id="rId4"/>
    <p:sldId id="273" r:id="rId5"/>
    <p:sldId id="266" r:id="rId6"/>
    <p:sldId id="269" r:id="rId7"/>
    <p:sldId id="346" r:id="rId8"/>
    <p:sldId id="352" r:id="rId9"/>
    <p:sldId id="347" r:id="rId10"/>
    <p:sldId id="344" r:id="rId11"/>
    <p:sldId id="345" r:id="rId12"/>
    <p:sldId id="342" r:id="rId13"/>
    <p:sldId id="348" r:id="rId14"/>
    <p:sldId id="349" r:id="rId15"/>
    <p:sldId id="350" r:id="rId16"/>
    <p:sldId id="351" r:id="rId17"/>
    <p:sldId id="263" r:id="rId18"/>
  </p:sldIdLst>
  <p:sldSz cx="9144000" cy="5143500" type="screen16x9"/>
  <p:notesSz cx="6858000" cy="9144000"/>
  <p:embeddedFontLst>
    <p:embeddedFont>
      <p:font typeface="Garamond" panose="02020404030301010803" pitchFamily="18" charset="0"/>
      <p:regular r:id="rId20"/>
      <p:bold r:id="rId21"/>
      <p:italic r:id="rId22"/>
    </p:embeddedFont>
    <p:embeddedFont>
      <p:font typeface="Hind" panose="02000000000000000000" pitchFamily="2" charset="-18"/>
      <p:regular r:id="rId23"/>
      <p:bold r:id="rId24"/>
    </p:embeddedFont>
    <p:embeddedFont>
      <p:font typeface="Londrina Solid" panose="020B0604020202020204" charset="0"/>
      <p:regular r:id="rId25"/>
    </p:embeddedFont>
    <p:embeddedFont>
      <p:font typeface="Open Sans" panose="020B06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026"/>
    <a:srgbClr val="E9F7D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3195C1-586B-4759-BAE4-4B6A37382ECD}">
  <a:tblStyle styleId="{3A3195C1-586B-4759-BAE4-4B6A37382EC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38" d="100"/>
          <a:sy n="138" d="100"/>
        </p:scale>
        <p:origin x="8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71B07AE4-E3B4-FD75-6474-8410093323C8}"/>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1D2C887B-1F05-840B-0C64-2B41D8E191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D1982BF1-95D8-703C-401A-FEA7615013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73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D0EA2E7E-46B3-E4FD-7020-B47962B4EC97}"/>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7695D8F1-6EAA-4575-90F5-B22BFB8682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F65F0623-A2D1-979D-6EE3-D838005500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319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9866D303-D58C-E2C9-0743-A79A073FA836}"/>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3D544829-8F2B-02BA-6248-F7A73E8206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B9DBBD72-8B05-ECE1-AAE2-FDF79DC917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92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F305248F-CF34-9A18-B696-1846597ACB7D}"/>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5401BA61-8037-3FCF-440E-477B95F380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44954C05-DF47-7215-29B6-84CBB02D16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06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a:extLst>
            <a:ext uri="{FF2B5EF4-FFF2-40B4-BE49-F238E27FC236}">
              <a16:creationId xmlns:a16="http://schemas.microsoft.com/office/drawing/2014/main" id="{4F961B9E-5135-939B-06FA-D603E7F1928F}"/>
            </a:ext>
          </a:extLst>
        </p:cNvPr>
        <p:cNvGrpSpPr/>
        <p:nvPr/>
      </p:nvGrpSpPr>
      <p:grpSpPr>
        <a:xfrm>
          <a:off x="0" y="0"/>
          <a:ext cx="0" cy="0"/>
          <a:chOff x="0" y="0"/>
          <a:chExt cx="0" cy="0"/>
        </a:xfrm>
      </p:grpSpPr>
      <p:sp>
        <p:nvSpPr>
          <p:cNvPr id="2943" name="Google Shape;2943;gedac56f28e_0_0:notes">
            <a:extLst>
              <a:ext uri="{FF2B5EF4-FFF2-40B4-BE49-F238E27FC236}">
                <a16:creationId xmlns:a16="http://schemas.microsoft.com/office/drawing/2014/main" id="{4954BE7B-170D-1B66-F1D7-2E8EFCBE11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edac56f28e_0_0:notes">
            <a:extLst>
              <a:ext uri="{FF2B5EF4-FFF2-40B4-BE49-F238E27FC236}">
                <a16:creationId xmlns:a16="http://schemas.microsoft.com/office/drawing/2014/main" id="{38BD82B3-03EE-0D01-5755-A01933E34F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271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edac56f2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edac56f2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10d8772b69e_0_1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10d8772b69e_0_1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a:extLst>
            <a:ext uri="{FF2B5EF4-FFF2-40B4-BE49-F238E27FC236}">
              <a16:creationId xmlns:a16="http://schemas.microsoft.com/office/drawing/2014/main" id="{C9DF95BC-735B-1BF9-6BEB-0EF27B08B682}"/>
            </a:ext>
          </a:extLst>
        </p:cNvPr>
        <p:cNvGrpSpPr/>
        <p:nvPr/>
      </p:nvGrpSpPr>
      <p:grpSpPr>
        <a:xfrm>
          <a:off x="0" y="0"/>
          <a:ext cx="0" cy="0"/>
          <a:chOff x="0" y="0"/>
          <a:chExt cx="0" cy="0"/>
        </a:xfrm>
      </p:grpSpPr>
      <p:sp>
        <p:nvSpPr>
          <p:cNvPr id="2590" name="Google Shape;2590;g10d8772b69e_0_1026:notes">
            <a:extLst>
              <a:ext uri="{FF2B5EF4-FFF2-40B4-BE49-F238E27FC236}">
                <a16:creationId xmlns:a16="http://schemas.microsoft.com/office/drawing/2014/main" id="{A3EF15E8-2A83-9B20-DF2A-058D6F7BAA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10d8772b69e_0_1026:notes">
            <a:extLst>
              <a:ext uri="{FF2B5EF4-FFF2-40B4-BE49-F238E27FC236}">
                <a16:creationId xmlns:a16="http://schemas.microsoft.com/office/drawing/2014/main" id="{842A9855-3978-C8B4-1101-D4DC7851BC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08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0"/>
        <p:cNvGrpSpPr/>
        <p:nvPr/>
      </p:nvGrpSpPr>
      <p:grpSpPr>
        <a:xfrm>
          <a:off x="0" y="0"/>
          <a:ext cx="0" cy="0"/>
          <a:chOff x="0" y="0"/>
          <a:chExt cx="0" cy="0"/>
        </a:xfrm>
      </p:grpSpPr>
      <p:sp>
        <p:nvSpPr>
          <p:cNvPr id="4341" name="Google Shape;4341;gedac56f28e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2" name="Google Shape;4342;gedac56f28e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2"/>
        <p:cNvGrpSpPr/>
        <p:nvPr/>
      </p:nvGrpSpPr>
      <p:grpSpPr>
        <a:xfrm>
          <a:off x="0" y="0"/>
          <a:ext cx="0" cy="0"/>
          <a:chOff x="0" y="0"/>
          <a:chExt cx="0" cy="0"/>
        </a:xfrm>
      </p:grpSpPr>
      <p:sp>
        <p:nvSpPr>
          <p:cNvPr id="3493" name="Google Shape;3493;g10d83609e8a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4" name="Google Shape;3494;g10d83609e8a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p:cNvGrpSpPr/>
        <p:nvPr/>
      </p:nvGrpSpPr>
      <p:grpSpPr>
        <a:xfrm>
          <a:off x="0" y="0"/>
          <a:ext cx="0" cy="0"/>
          <a:chOff x="0" y="0"/>
          <a:chExt cx="0" cy="0"/>
        </a:xfrm>
      </p:grpSpPr>
      <p:sp>
        <p:nvSpPr>
          <p:cNvPr id="3919" name="Google Shape;3919;gedac56f28e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237332F4-B5DE-2620-15DB-A4AF58886430}"/>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6F2F9CA3-63D8-F558-50FF-9D90F94922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8E517DB8-CEA5-0542-8C68-CB541AB90A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200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1E5A61F4-2018-ACA9-1F3D-AF0839FCA336}"/>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2173B1C5-8B67-9D29-9033-80C8401727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E7E2885E-4794-8C6C-35EA-5BC4DBEBD2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083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a:extLst>
            <a:ext uri="{FF2B5EF4-FFF2-40B4-BE49-F238E27FC236}">
              <a16:creationId xmlns:a16="http://schemas.microsoft.com/office/drawing/2014/main" id="{15882198-CAC7-05AA-8AE2-67CE9734C821}"/>
            </a:ext>
          </a:extLst>
        </p:cNvPr>
        <p:cNvGrpSpPr/>
        <p:nvPr/>
      </p:nvGrpSpPr>
      <p:grpSpPr>
        <a:xfrm>
          <a:off x="0" y="0"/>
          <a:ext cx="0" cy="0"/>
          <a:chOff x="0" y="0"/>
          <a:chExt cx="0" cy="0"/>
        </a:xfrm>
      </p:grpSpPr>
      <p:sp>
        <p:nvSpPr>
          <p:cNvPr id="3919" name="Google Shape;3919;gedac56f28e_0_623:notes">
            <a:extLst>
              <a:ext uri="{FF2B5EF4-FFF2-40B4-BE49-F238E27FC236}">
                <a16:creationId xmlns:a16="http://schemas.microsoft.com/office/drawing/2014/main" id="{1D0622E6-B364-CECE-5AA0-2F02F4A71F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dac56f28e_0_623:notes">
            <a:extLst>
              <a:ext uri="{FF2B5EF4-FFF2-40B4-BE49-F238E27FC236}">
                <a16:creationId xmlns:a16="http://schemas.microsoft.com/office/drawing/2014/main" id="{5BADF7D5-0021-ABAD-4600-42828C9799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425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45488" y="2357650"/>
            <a:ext cx="5262600" cy="1723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00575" y="4142400"/>
            <a:ext cx="4743000" cy="461700"/>
          </a:xfrm>
          <a:prstGeom prst="rect">
            <a:avLst/>
          </a:prstGeom>
          <a:solidFill>
            <a:schemeClr val="accent2"/>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10800000" flipH="1">
            <a:off x="0" y="61"/>
            <a:ext cx="2853959" cy="2324057"/>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6290050" y="2819436"/>
            <a:ext cx="2853959" cy="2324057"/>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537825">
            <a:off x="-156003" y="1976196"/>
            <a:ext cx="444194" cy="1383977"/>
            <a:chOff x="2642275" y="5716900"/>
            <a:chExt cx="601300" cy="1873475"/>
          </a:xfrm>
        </p:grpSpPr>
        <p:sp>
          <p:nvSpPr>
            <p:cNvPr id="14" name="Google Shape;14;p2"/>
            <p:cNvSpPr/>
            <p:nvPr/>
          </p:nvSpPr>
          <p:spPr>
            <a:xfrm>
              <a:off x="2807775" y="5716900"/>
              <a:ext cx="269700" cy="175650"/>
            </a:xfrm>
            <a:custGeom>
              <a:avLst/>
              <a:gdLst/>
              <a:ahLst/>
              <a:cxnLst/>
              <a:rect l="l" t="t" r="r" b="b"/>
              <a:pathLst>
                <a:path w="10788" h="7026" extrusionOk="0">
                  <a:moveTo>
                    <a:pt x="656" y="1"/>
                  </a:moveTo>
                  <a:cubicBezTo>
                    <a:pt x="286" y="1"/>
                    <a:pt x="1" y="298"/>
                    <a:pt x="1" y="655"/>
                  </a:cubicBezTo>
                  <a:lnTo>
                    <a:pt x="1" y="6370"/>
                  </a:lnTo>
                  <a:cubicBezTo>
                    <a:pt x="1" y="6739"/>
                    <a:pt x="298" y="7025"/>
                    <a:pt x="656" y="7025"/>
                  </a:cubicBezTo>
                  <a:lnTo>
                    <a:pt x="10133" y="7025"/>
                  </a:lnTo>
                  <a:cubicBezTo>
                    <a:pt x="10490" y="7025"/>
                    <a:pt x="10776" y="6728"/>
                    <a:pt x="10788" y="6370"/>
                  </a:cubicBezTo>
                  <a:lnTo>
                    <a:pt x="10788" y="655"/>
                  </a:lnTo>
                  <a:cubicBezTo>
                    <a:pt x="10788" y="286"/>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642275" y="5892525"/>
              <a:ext cx="601300" cy="1697850"/>
            </a:xfrm>
            <a:custGeom>
              <a:avLst/>
              <a:gdLst/>
              <a:ahLst/>
              <a:cxnLst/>
              <a:rect l="l" t="t" r="r" b="b"/>
              <a:pathLst>
                <a:path w="24052" h="67914" extrusionOk="0">
                  <a:moveTo>
                    <a:pt x="8002" y="0"/>
                  </a:moveTo>
                  <a:lnTo>
                    <a:pt x="8002" y="1989"/>
                  </a:lnTo>
                  <a:cubicBezTo>
                    <a:pt x="8002" y="2334"/>
                    <a:pt x="7907" y="2667"/>
                    <a:pt x="7704" y="2941"/>
                  </a:cubicBezTo>
                  <a:lnTo>
                    <a:pt x="799" y="12799"/>
                  </a:lnTo>
                  <a:cubicBezTo>
                    <a:pt x="287" y="13561"/>
                    <a:pt x="1" y="14454"/>
                    <a:pt x="1" y="15359"/>
                  </a:cubicBezTo>
                  <a:lnTo>
                    <a:pt x="1" y="63651"/>
                  </a:lnTo>
                  <a:lnTo>
                    <a:pt x="120" y="63651"/>
                  </a:lnTo>
                  <a:cubicBezTo>
                    <a:pt x="120" y="66008"/>
                    <a:pt x="2025" y="67913"/>
                    <a:pt x="4370" y="67913"/>
                  </a:cubicBezTo>
                  <a:cubicBezTo>
                    <a:pt x="5906" y="67913"/>
                    <a:pt x="7264" y="67092"/>
                    <a:pt x="8002" y="65865"/>
                  </a:cubicBezTo>
                  <a:cubicBezTo>
                    <a:pt x="8752" y="67092"/>
                    <a:pt x="10109" y="67913"/>
                    <a:pt x="11633" y="67913"/>
                  </a:cubicBezTo>
                  <a:cubicBezTo>
                    <a:pt x="13562" y="67913"/>
                    <a:pt x="15181" y="66639"/>
                    <a:pt x="15717" y="64901"/>
                  </a:cubicBezTo>
                  <a:cubicBezTo>
                    <a:pt x="16253" y="66639"/>
                    <a:pt x="17872" y="67913"/>
                    <a:pt x="19789" y="67913"/>
                  </a:cubicBezTo>
                  <a:cubicBezTo>
                    <a:pt x="22146" y="67913"/>
                    <a:pt x="24051" y="65996"/>
                    <a:pt x="24051" y="63651"/>
                  </a:cubicBezTo>
                  <a:lnTo>
                    <a:pt x="24051" y="15359"/>
                  </a:lnTo>
                  <a:lnTo>
                    <a:pt x="24040" y="15359"/>
                  </a:lnTo>
                  <a:cubicBezTo>
                    <a:pt x="24040" y="14431"/>
                    <a:pt x="23754" y="13538"/>
                    <a:pt x="23230" y="12799"/>
                  </a:cubicBezTo>
                  <a:lnTo>
                    <a:pt x="16324" y="2941"/>
                  </a:lnTo>
                  <a:cubicBezTo>
                    <a:pt x="16134" y="2667"/>
                    <a:pt x="16027" y="2334"/>
                    <a:pt x="16027" y="1989"/>
                  </a:cubicBezTo>
                  <a:lnTo>
                    <a:pt x="16027"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3680464">
            <a:off x="379357" y="1376599"/>
            <a:ext cx="744158" cy="981111"/>
            <a:chOff x="4326425" y="5583250"/>
            <a:chExt cx="744150" cy="981100"/>
          </a:xfrm>
        </p:grpSpPr>
        <p:sp>
          <p:nvSpPr>
            <p:cNvPr id="17" name="Google Shape;17;p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281172" y="3188518"/>
            <a:ext cx="864443" cy="1751954"/>
            <a:chOff x="1803775" y="5029925"/>
            <a:chExt cx="655775" cy="1329050"/>
          </a:xfrm>
        </p:grpSpPr>
        <p:sp>
          <p:nvSpPr>
            <p:cNvPr id="43" name="Google Shape;43;p2"/>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3680486">
            <a:off x="8153213" y="2520975"/>
            <a:ext cx="962017" cy="1268340"/>
            <a:chOff x="4326425" y="5583250"/>
            <a:chExt cx="744150" cy="981100"/>
          </a:xfrm>
        </p:grpSpPr>
        <p:sp>
          <p:nvSpPr>
            <p:cNvPr id="55" name="Google Shape;55;p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rot="1350639">
            <a:off x="8853220" y="625004"/>
            <a:ext cx="335945" cy="975417"/>
            <a:chOff x="1460575" y="5630575"/>
            <a:chExt cx="645350" cy="1873775"/>
          </a:xfrm>
        </p:grpSpPr>
        <p:sp>
          <p:nvSpPr>
            <p:cNvPr id="81" name="Google Shape;81;p2"/>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2"/>
          <p:cNvSpPr/>
          <p:nvPr/>
        </p:nvSpPr>
        <p:spPr>
          <a:xfrm rot="1078197">
            <a:off x="538144" y="2615762"/>
            <a:ext cx="142844" cy="302822"/>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700996">
            <a:off x="265904" y="4704184"/>
            <a:ext cx="142836" cy="30285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623075">
            <a:off x="8616870" y="4195840"/>
            <a:ext cx="225062" cy="4771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229716">
            <a:off x="8871756" y="1848082"/>
            <a:ext cx="169977" cy="36033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2"/>
          <p:cNvGrpSpPr/>
          <p:nvPr/>
        </p:nvGrpSpPr>
        <p:grpSpPr>
          <a:xfrm rot="-1269334">
            <a:off x="7492058" y="3707781"/>
            <a:ext cx="601297" cy="1873742"/>
            <a:chOff x="3855225" y="5718400"/>
            <a:chExt cx="601300" cy="1873750"/>
          </a:xfrm>
        </p:grpSpPr>
        <p:sp>
          <p:nvSpPr>
            <p:cNvPr id="88" name="Google Shape;88;p2"/>
            <p:cNvSpPr/>
            <p:nvPr/>
          </p:nvSpPr>
          <p:spPr>
            <a:xfrm>
              <a:off x="4020125" y="5718400"/>
              <a:ext cx="269700" cy="175625"/>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855225" y="5894300"/>
              <a:ext cx="601300" cy="1697850"/>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5">
    <p:spTree>
      <p:nvGrpSpPr>
        <p:cNvPr id="1" name="Shape 2258"/>
        <p:cNvGrpSpPr/>
        <p:nvPr/>
      </p:nvGrpSpPr>
      <p:grpSpPr>
        <a:xfrm>
          <a:off x="0" y="0"/>
          <a:ext cx="0" cy="0"/>
          <a:chOff x="0" y="0"/>
          <a:chExt cx="0" cy="0"/>
        </a:xfrm>
      </p:grpSpPr>
      <p:sp>
        <p:nvSpPr>
          <p:cNvPr id="2259" name="Google Shape;2259;p56"/>
          <p:cNvSpPr/>
          <p:nvPr/>
        </p:nvSpPr>
        <p:spPr>
          <a:xfrm rot="5400000">
            <a:off x="363803" y="-363723"/>
            <a:ext cx="1324170" cy="2051626"/>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0" name="Google Shape;2260;p56"/>
          <p:cNvGrpSpPr/>
          <p:nvPr/>
        </p:nvGrpSpPr>
        <p:grpSpPr>
          <a:xfrm rot="277636" flipH="1">
            <a:off x="8166276" y="3665210"/>
            <a:ext cx="896474" cy="1547226"/>
            <a:chOff x="2864350" y="1741813"/>
            <a:chExt cx="396500" cy="684350"/>
          </a:xfrm>
        </p:grpSpPr>
        <p:sp>
          <p:nvSpPr>
            <p:cNvPr id="2261" name="Google Shape;2261;p56"/>
            <p:cNvSpPr/>
            <p:nvPr/>
          </p:nvSpPr>
          <p:spPr>
            <a:xfrm>
              <a:off x="2971500" y="1792438"/>
              <a:ext cx="190225" cy="633725"/>
            </a:xfrm>
            <a:custGeom>
              <a:avLst/>
              <a:gdLst/>
              <a:ahLst/>
              <a:cxnLst/>
              <a:rect l="l" t="t" r="r" b="b"/>
              <a:pathLst>
                <a:path w="7609" h="25349" extrusionOk="0">
                  <a:moveTo>
                    <a:pt x="1727" y="0"/>
                  </a:moveTo>
                  <a:cubicBezTo>
                    <a:pt x="1667" y="0"/>
                    <a:pt x="1632" y="48"/>
                    <a:pt x="1608" y="107"/>
                  </a:cubicBezTo>
                  <a:cubicBezTo>
                    <a:pt x="1596" y="238"/>
                    <a:pt x="0" y="13407"/>
                    <a:pt x="7382" y="25289"/>
                  </a:cubicBezTo>
                  <a:cubicBezTo>
                    <a:pt x="7406" y="25325"/>
                    <a:pt x="7430" y="25348"/>
                    <a:pt x="7478" y="25348"/>
                  </a:cubicBezTo>
                  <a:cubicBezTo>
                    <a:pt x="7501" y="25348"/>
                    <a:pt x="7525" y="25348"/>
                    <a:pt x="7549" y="25301"/>
                  </a:cubicBezTo>
                  <a:cubicBezTo>
                    <a:pt x="7597" y="25277"/>
                    <a:pt x="7609" y="25217"/>
                    <a:pt x="7585" y="25158"/>
                  </a:cubicBezTo>
                  <a:cubicBezTo>
                    <a:pt x="239" y="13347"/>
                    <a:pt x="1822" y="250"/>
                    <a:pt x="1834" y="119"/>
                  </a:cubicBezTo>
                  <a:cubicBezTo>
                    <a:pt x="1834" y="60"/>
                    <a:pt x="1786" y="12"/>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6"/>
            <p:cNvSpPr/>
            <p:nvPr/>
          </p:nvSpPr>
          <p:spPr>
            <a:xfrm>
              <a:off x="3127425" y="2229563"/>
              <a:ext cx="133425" cy="189450"/>
            </a:xfrm>
            <a:custGeom>
              <a:avLst/>
              <a:gdLst/>
              <a:ahLst/>
              <a:cxnLst/>
              <a:rect l="l" t="t" r="r" b="b"/>
              <a:pathLst>
                <a:path w="5337" h="7578" extrusionOk="0">
                  <a:moveTo>
                    <a:pt x="2359" y="0"/>
                  </a:moveTo>
                  <a:cubicBezTo>
                    <a:pt x="0" y="0"/>
                    <a:pt x="1133" y="7578"/>
                    <a:pt x="1133" y="7578"/>
                  </a:cubicBezTo>
                  <a:cubicBezTo>
                    <a:pt x="1133" y="7578"/>
                    <a:pt x="5336" y="613"/>
                    <a:pt x="2622" y="29"/>
                  </a:cubicBezTo>
                  <a:cubicBezTo>
                    <a:pt x="2530" y="10"/>
                    <a:pt x="2442"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6"/>
            <p:cNvSpPr/>
            <p:nvPr/>
          </p:nvSpPr>
          <p:spPr>
            <a:xfrm>
              <a:off x="2951250" y="2331613"/>
              <a:ext cx="205425" cy="87400"/>
            </a:xfrm>
            <a:custGeom>
              <a:avLst/>
              <a:gdLst/>
              <a:ahLst/>
              <a:cxnLst/>
              <a:rect l="l" t="t" r="r" b="b"/>
              <a:pathLst>
                <a:path w="8217" h="3496" extrusionOk="0">
                  <a:moveTo>
                    <a:pt x="2148" y="0"/>
                  </a:moveTo>
                  <a:cubicBezTo>
                    <a:pt x="1646" y="0"/>
                    <a:pt x="1253" y="201"/>
                    <a:pt x="1049" y="698"/>
                  </a:cubicBezTo>
                  <a:cubicBezTo>
                    <a:pt x="1" y="3258"/>
                    <a:pt x="8216" y="3496"/>
                    <a:pt x="8216" y="3496"/>
                  </a:cubicBezTo>
                  <a:cubicBezTo>
                    <a:pt x="8216" y="3496"/>
                    <a:pt x="4240"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6"/>
            <p:cNvSpPr/>
            <p:nvPr/>
          </p:nvSpPr>
          <p:spPr>
            <a:xfrm>
              <a:off x="3085500" y="2085338"/>
              <a:ext cx="130400" cy="182775"/>
            </a:xfrm>
            <a:custGeom>
              <a:avLst/>
              <a:gdLst/>
              <a:ahLst/>
              <a:cxnLst/>
              <a:rect l="l" t="t" r="r" b="b"/>
              <a:pathLst>
                <a:path w="5216" h="7311" extrusionOk="0">
                  <a:moveTo>
                    <a:pt x="2216" y="1"/>
                  </a:moveTo>
                  <a:cubicBezTo>
                    <a:pt x="43" y="1"/>
                    <a:pt x="1" y="7310"/>
                    <a:pt x="1" y="7310"/>
                  </a:cubicBezTo>
                  <a:cubicBezTo>
                    <a:pt x="1" y="7310"/>
                    <a:pt x="5215" y="1071"/>
                    <a:pt x="2632" y="83"/>
                  </a:cubicBezTo>
                  <a:cubicBezTo>
                    <a:pt x="2485" y="27"/>
                    <a:pt x="2347" y="1"/>
                    <a:pt x="2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6"/>
            <p:cNvSpPr/>
            <p:nvPr/>
          </p:nvSpPr>
          <p:spPr>
            <a:xfrm>
              <a:off x="2884275" y="2158213"/>
              <a:ext cx="201850" cy="110200"/>
            </a:xfrm>
            <a:custGeom>
              <a:avLst/>
              <a:gdLst/>
              <a:ahLst/>
              <a:cxnLst/>
              <a:rect l="l" t="t" r="r" b="b"/>
              <a:pathLst>
                <a:path w="8074" h="4408" extrusionOk="0">
                  <a:moveTo>
                    <a:pt x="2377" y="1"/>
                  </a:moveTo>
                  <a:cubicBezTo>
                    <a:pt x="1994" y="1"/>
                    <a:pt x="1670" y="160"/>
                    <a:pt x="1442" y="538"/>
                  </a:cubicBezTo>
                  <a:cubicBezTo>
                    <a:pt x="1" y="2907"/>
                    <a:pt x="8073" y="4407"/>
                    <a:pt x="8073" y="4407"/>
                  </a:cubicBezTo>
                  <a:cubicBezTo>
                    <a:pt x="8073" y="4407"/>
                    <a:pt x="4398" y="1"/>
                    <a:pt x="2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6"/>
            <p:cNvSpPr/>
            <p:nvPr/>
          </p:nvSpPr>
          <p:spPr>
            <a:xfrm>
              <a:off x="3031025" y="1940138"/>
              <a:ext cx="136950" cy="148175"/>
            </a:xfrm>
            <a:custGeom>
              <a:avLst/>
              <a:gdLst/>
              <a:ahLst/>
              <a:cxnLst/>
              <a:rect l="l" t="t" r="r" b="b"/>
              <a:pathLst>
                <a:path w="5478" h="5927" extrusionOk="0">
                  <a:moveTo>
                    <a:pt x="2933" y="1"/>
                  </a:moveTo>
                  <a:cubicBezTo>
                    <a:pt x="1144" y="1"/>
                    <a:pt x="1" y="5927"/>
                    <a:pt x="1" y="5927"/>
                  </a:cubicBezTo>
                  <a:cubicBezTo>
                    <a:pt x="1" y="5927"/>
                    <a:pt x="5478" y="1414"/>
                    <a:pt x="3430" y="152"/>
                  </a:cubicBezTo>
                  <a:cubicBezTo>
                    <a:pt x="3259" y="48"/>
                    <a:pt x="3094" y="1"/>
                    <a:pt x="2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6"/>
            <p:cNvSpPr/>
            <p:nvPr/>
          </p:nvSpPr>
          <p:spPr>
            <a:xfrm>
              <a:off x="2864350" y="1970563"/>
              <a:ext cx="167600" cy="118050"/>
            </a:xfrm>
            <a:custGeom>
              <a:avLst/>
              <a:gdLst/>
              <a:ahLst/>
              <a:cxnLst/>
              <a:rect l="l" t="t" r="r" b="b"/>
              <a:pathLst>
                <a:path w="6704" h="4722" extrusionOk="0">
                  <a:moveTo>
                    <a:pt x="2321" y="1"/>
                  </a:moveTo>
                  <a:cubicBezTo>
                    <a:pt x="2069" y="1"/>
                    <a:pt x="1835" y="100"/>
                    <a:pt x="1631" y="328"/>
                  </a:cubicBezTo>
                  <a:cubicBezTo>
                    <a:pt x="0" y="2138"/>
                    <a:pt x="6703" y="4722"/>
                    <a:pt x="6703" y="4722"/>
                  </a:cubicBezTo>
                  <a:cubicBezTo>
                    <a:pt x="6703" y="4722"/>
                    <a:pt x="4062" y="1"/>
                    <a:pt x="2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6"/>
            <p:cNvSpPr/>
            <p:nvPr/>
          </p:nvSpPr>
          <p:spPr>
            <a:xfrm>
              <a:off x="3014350" y="1802463"/>
              <a:ext cx="111350" cy="120375"/>
            </a:xfrm>
            <a:custGeom>
              <a:avLst/>
              <a:gdLst/>
              <a:ahLst/>
              <a:cxnLst/>
              <a:rect l="l" t="t" r="r" b="b"/>
              <a:pathLst>
                <a:path w="4454" h="4815" extrusionOk="0">
                  <a:moveTo>
                    <a:pt x="2366" y="0"/>
                  </a:moveTo>
                  <a:cubicBezTo>
                    <a:pt x="934" y="0"/>
                    <a:pt x="1" y="4814"/>
                    <a:pt x="1" y="4814"/>
                  </a:cubicBezTo>
                  <a:cubicBezTo>
                    <a:pt x="1" y="4814"/>
                    <a:pt x="4454" y="1147"/>
                    <a:pt x="2763" y="123"/>
                  </a:cubicBezTo>
                  <a:cubicBezTo>
                    <a:pt x="2627" y="39"/>
                    <a:pt x="2495" y="0"/>
                    <a:pt x="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6"/>
            <p:cNvSpPr/>
            <p:nvPr/>
          </p:nvSpPr>
          <p:spPr>
            <a:xfrm>
              <a:off x="2878925" y="1827313"/>
              <a:ext cx="136350" cy="95800"/>
            </a:xfrm>
            <a:custGeom>
              <a:avLst/>
              <a:gdLst/>
              <a:ahLst/>
              <a:cxnLst/>
              <a:rect l="l" t="t" r="r" b="b"/>
              <a:pathLst>
                <a:path w="5454" h="3832" extrusionOk="0">
                  <a:moveTo>
                    <a:pt x="1890" y="1"/>
                  </a:moveTo>
                  <a:cubicBezTo>
                    <a:pt x="1682" y="1"/>
                    <a:pt x="1490" y="83"/>
                    <a:pt x="1322" y="272"/>
                  </a:cubicBezTo>
                  <a:cubicBezTo>
                    <a:pt x="1" y="1736"/>
                    <a:pt x="5454" y="3832"/>
                    <a:pt x="5454" y="3832"/>
                  </a:cubicBezTo>
                  <a:cubicBezTo>
                    <a:pt x="5454" y="3832"/>
                    <a:pt x="3307" y="1"/>
                    <a:pt x="18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6"/>
            <p:cNvSpPr/>
            <p:nvPr/>
          </p:nvSpPr>
          <p:spPr>
            <a:xfrm>
              <a:off x="2990250" y="1741813"/>
              <a:ext cx="54500" cy="53925"/>
            </a:xfrm>
            <a:custGeom>
              <a:avLst/>
              <a:gdLst/>
              <a:ahLst/>
              <a:cxnLst/>
              <a:rect l="l" t="t" r="r" b="b"/>
              <a:pathLst>
                <a:path w="2180" h="2157" extrusionOk="0">
                  <a:moveTo>
                    <a:pt x="1109" y="1"/>
                  </a:moveTo>
                  <a:cubicBezTo>
                    <a:pt x="524" y="1"/>
                    <a:pt x="48" y="461"/>
                    <a:pt x="12" y="1049"/>
                  </a:cubicBezTo>
                  <a:cubicBezTo>
                    <a:pt x="1" y="1644"/>
                    <a:pt x="453" y="2144"/>
                    <a:pt x="1048" y="2156"/>
                  </a:cubicBezTo>
                  <a:cubicBezTo>
                    <a:pt x="1063" y="2157"/>
                    <a:pt x="1078" y="2157"/>
                    <a:pt x="1092" y="2157"/>
                  </a:cubicBezTo>
                  <a:cubicBezTo>
                    <a:pt x="1668" y="2157"/>
                    <a:pt x="2156" y="1701"/>
                    <a:pt x="2167" y="1120"/>
                  </a:cubicBezTo>
                  <a:cubicBezTo>
                    <a:pt x="2179" y="525"/>
                    <a:pt x="1727" y="13"/>
                    <a:pt x="1132" y="1"/>
                  </a:cubicBezTo>
                  <a:cubicBezTo>
                    <a:pt x="1124" y="1"/>
                    <a:pt x="1117" y="1"/>
                    <a:pt x="1109"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6"/>
            <p:cNvSpPr/>
            <p:nvPr/>
          </p:nvSpPr>
          <p:spPr>
            <a:xfrm>
              <a:off x="2939350" y="1832313"/>
              <a:ext cx="126825" cy="93775"/>
            </a:xfrm>
            <a:custGeom>
              <a:avLst/>
              <a:gdLst/>
              <a:ahLst/>
              <a:cxnLst/>
              <a:rect l="l" t="t" r="r" b="b"/>
              <a:pathLst>
                <a:path w="5073" h="3751" extrusionOk="0">
                  <a:moveTo>
                    <a:pt x="4951" y="1"/>
                  </a:moveTo>
                  <a:cubicBezTo>
                    <a:pt x="4912" y="1"/>
                    <a:pt x="4871" y="19"/>
                    <a:pt x="4846" y="60"/>
                  </a:cubicBezTo>
                  <a:lnTo>
                    <a:pt x="3001" y="3453"/>
                  </a:lnTo>
                  <a:lnTo>
                    <a:pt x="191" y="953"/>
                  </a:lnTo>
                  <a:cubicBezTo>
                    <a:pt x="169" y="936"/>
                    <a:pt x="142" y="928"/>
                    <a:pt x="114" y="928"/>
                  </a:cubicBezTo>
                  <a:cubicBezTo>
                    <a:pt x="82" y="928"/>
                    <a:pt x="50" y="939"/>
                    <a:pt x="24" y="965"/>
                  </a:cubicBezTo>
                  <a:cubicBezTo>
                    <a:pt x="1" y="1013"/>
                    <a:pt x="1" y="1084"/>
                    <a:pt x="36" y="1132"/>
                  </a:cubicBezTo>
                  <a:lnTo>
                    <a:pt x="2953" y="3715"/>
                  </a:lnTo>
                  <a:cubicBezTo>
                    <a:pt x="2977" y="3739"/>
                    <a:pt x="3001" y="3751"/>
                    <a:pt x="3037" y="3751"/>
                  </a:cubicBezTo>
                  <a:cubicBezTo>
                    <a:pt x="3037" y="3751"/>
                    <a:pt x="3049" y="3751"/>
                    <a:pt x="3049" y="3739"/>
                  </a:cubicBezTo>
                  <a:cubicBezTo>
                    <a:pt x="3072" y="3715"/>
                    <a:pt x="3108" y="3703"/>
                    <a:pt x="3120" y="3680"/>
                  </a:cubicBezTo>
                  <a:lnTo>
                    <a:pt x="5037" y="155"/>
                  </a:lnTo>
                  <a:cubicBezTo>
                    <a:pt x="5073" y="120"/>
                    <a:pt x="5061" y="36"/>
                    <a:pt x="5001" y="12"/>
                  </a:cubicBezTo>
                  <a:cubicBezTo>
                    <a:pt x="4986" y="5"/>
                    <a:pt x="4969" y="1"/>
                    <a:pt x="49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6"/>
            <p:cNvSpPr/>
            <p:nvPr/>
          </p:nvSpPr>
          <p:spPr>
            <a:xfrm>
              <a:off x="3029250" y="1990363"/>
              <a:ext cx="66100" cy="99750"/>
            </a:xfrm>
            <a:custGeom>
              <a:avLst/>
              <a:gdLst/>
              <a:ahLst/>
              <a:cxnLst/>
              <a:rect l="l" t="t" r="r" b="b"/>
              <a:pathLst>
                <a:path w="2644" h="3990" extrusionOk="0">
                  <a:moveTo>
                    <a:pt x="2465" y="1"/>
                  </a:moveTo>
                  <a:lnTo>
                    <a:pt x="0" y="3858"/>
                  </a:lnTo>
                  <a:lnTo>
                    <a:pt x="191" y="3989"/>
                  </a:lnTo>
                  <a:lnTo>
                    <a:pt x="2643" y="120"/>
                  </a:lnTo>
                  <a:lnTo>
                    <a:pt x="24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6"/>
            <p:cNvSpPr/>
            <p:nvPr/>
          </p:nvSpPr>
          <p:spPr>
            <a:xfrm>
              <a:off x="2938750" y="2010988"/>
              <a:ext cx="96475" cy="80300"/>
            </a:xfrm>
            <a:custGeom>
              <a:avLst/>
              <a:gdLst/>
              <a:ahLst/>
              <a:cxnLst/>
              <a:rect l="l" t="t" r="r" b="b"/>
              <a:pathLst>
                <a:path w="3859" h="3212" extrusionOk="0">
                  <a:moveTo>
                    <a:pt x="145" y="0"/>
                  </a:moveTo>
                  <a:cubicBezTo>
                    <a:pt x="110" y="0"/>
                    <a:pt x="77" y="16"/>
                    <a:pt x="48" y="45"/>
                  </a:cubicBezTo>
                  <a:cubicBezTo>
                    <a:pt x="1" y="104"/>
                    <a:pt x="25" y="164"/>
                    <a:pt x="60" y="200"/>
                  </a:cubicBezTo>
                  <a:lnTo>
                    <a:pt x="3656" y="3176"/>
                  </a:lnTo>
                  <a:cubicBezTo>
                    <a:pt x="3680" y="3188"/>
                    <a:pt x="3692" y="3212"/>
                    <a:pt x="3727" y="3212"/>
                  </a:cubicBezTo>
                  <a:cubicBezTo>
                    <a:pt x="3751" y="3212"/>
                    <a:pt x="3787" y="3200"/>
                    <a:pt x="3811" y="3164"/>
                  </a:cubicBezTo>
                  <a:cubicBezTo>
                    <a:pt x="3858" y="3105"/>
                    <a:pt x="3846" y="3045"/>
                    <a:pt x="3799" y="2998"/>
                  </a:cubicBezTo>
                  <a:lnTo>
                    <a:pt x="215" y="21"/>
                  </a:lnTo>
                  <a:cubicBezTo>
                    <a:pt x="192" y="7"/>
                    <a:pt x="168" y="0"/>
                    <a:pt x="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6"/>
            <p:cNvSpPr/>
            <p:nvPr/>
          </p:nvSpPr>
          <p:spPr>
            <a:xfrm>
              <a:off x="2961675" y="2144188"/>
              <a:ext cx="169100" cy="126000"/>
            </a:xfrm>
            <a:custGeom>
              <a:avLst/>
              <a:gdLst/>
              <a:ahLst/>
              <a:cxnLst/>
              <a:rect l="l" t="t" r="r" b="b"/>
              <a:pathLst>
                <a:path w="6764" h="5040" extrusionOk="0">
                  <a:moveTo>
                    <a:pt x="6629" y="1"/>
                  </a:moveTo>
                  <a:cubicBezTo>
                    <a:pt x="6585" y="1"/>
                    <a:pt x="6542" y="32"/>
                    <a:pt x="6525" y="75"/>
                  </a:cubicBezTo>
                  <a:lnTo>
                    <a:pt x="4739" y="4778"/>
                  </a:lnTo>
                  <a:lnTo>
                    <a:pt x="179" y="2003"/>
                  </a:lnTo>
                  <a:cubicBezTo>
                    <a:pt x="164" y="1996"/>
                    <a:pt x="147" y="1992"/>
                    <a:pt x="129" y="1992"/>
                  </a:cubicBezTo>
                  <a:cubicBezTo>
                    <a:pt x="90" y="1992"/>
                    <a:pt x="49" y="2010"/>
                    <a:pt x="24" y="2051"/>
                  </a:cubicBezTo>
                  <a:cubicBezTo>
                    <a:pt x="1" y="2099"/>
                    <a:pt x="12" y="2170"/>
                    <a:pt x="72" y="2194"/>
                  </a:cubicBezTo>
                  <a:lnTo>
                    <a:pt x="4763" y="5028"/>
                  </a:lnTo>
                  <a:cubicBezTo>
                    <a:pt x="4775" y="5040"/>
                    <a:pt x="4799" y="5040"/>
                    <a:pt x="4823" y="5040"/>
                  </a:cubicBezTo>
                  <a:lnTo>
                    <a:pt x="4834" y="5040"/>
                  </a:lnTo>
                  <a:cubicBezTo>
                    <a:pt x="4882" y="5040"/>
                    <a:pt x="4894" y="5004"/>
                    <a:pt x="4906" y="4980"/>
                  </a:cubicBezTo>
                  <a:lnTo>
                    <a:pt x="6739" y="158"/>
                  </a:lnTo>
                  <a:cubicBezTo>
                    <a:pt x="6763" y="99"/>
                    <a:pt x="6739" y="27"/>
                    <a:pt x="6680" y="15"/>
                  </a:cubicBezTo>
                  <a:cubicBezTo>
                    <a:pt x="6664" y="5"/>
                    <a:pt x="6646" y="1"/>
                    <a:pt x="6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6"/>
            <p:cNvSpPr/>
            <p:nvPr/>
          </p:nvSpPr>
          <p:spPr>
            <a:xfrm>
              <a:off x="3153675" y="2283513"/>
              <a:ext cx="31875" cy="138475"/>
            </a:xfrm>
            <a:custGeom>
              <a:avLst/>
              <a:gdLst/>
              <a:ahLst/>
              <a:cxnLst/>
              <a:rect l="l" t="t" r="r" b="b"/>
              <a:pathLst>
                <a:path w="1275" h="5539" extrusionOk="0">
                  <a:moveTo>
                    <a:pt x="1148" y="1"/>
                  </a:moveTo>
                  <a:cubicBezTo>
                    <a:pt x="1095" y="1"/>
                    <a:pt x="1047" y="44"/>
                    <a:pt x="1036" y="98"/>
                  </a:cubicBezTo>
                  <a:lnTo>
                    <a:pt x="12" y="5408"/>
                  </a:lnTo>
                  <a:cubicBezTo>
                    <a:pt x="0" y="5467"/>
                    <a:pt x="36" y="5527"/>
                    <a:pt x="95" y="5539"/>
                  </a:cubicBezTo>
                  <a:lnTo>
                    <a:pt x="119" y="5539"/>
                  </a:lnTo>
                  <a:cubicBezTo>
                    <a:pt x="167" y="5539"/>
                    <a:pt x="214" y="5491"/>
                    <a:pt x="238" y="5455"/>
                  </a:cubicBezTo>
                  <a:lnTo>
                    <a:pt x="1262" y="133"/>
                  </a:lnTo>
                  <a:cubicBezTo>
                    <a:pt x="1274" y="74"/>
                    <a:pt x="1226" y="14"/>
                    <a:pt x="1167" y="2"/>
                  </a:cubicBezTo>
                  <a:cubicBezTo>
                    <a:pt x="1161" y="1"/>
                    <a:pt x="1154" y="1"/>
                    <a:pt x="1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6"/>
            <p:cNvSpPr/>
            <p:nvPr/>
          </p:nvSpPr>
          <p:spPr>
            <a:xfrm>
              <a:off x="3014075" y="2362738"/>
              <a:ext cx="131575" cy="54500"/>
            </a:xfrm>
            <a:custGeom>
              <a:avLst/>
              <a:gdLst/>
              <a:ahLst/>
              <a:cxnLst/>
              <a:rect l="l" t="t" r="r" b="b"/>
              <a:pathLst>
                <a:path w="5263" h="2180" extrusionOk="0">
                  <a:moveTo>
                    <a:pt x="71" y="0"/>
                  </a:moveTo>
                  <a:lnTo>
                    <a:pt x="0" y="203"/>
                  </a:lnTo>
                  <a:lnTo>
                    <a:pt x="5179" y="2179"/>
                  </a:lnTo>
                  <a:lnTo>
                    <a:pt x="5263" y="1977"/>
                  </a:lnTo>
                  <a:lnTo>
                    <a:pt x="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56"/>
          <p:cNvGrpSpPr/>
          <p:nvPr/>
        </p:nvGrpSpPr>
        <p:grpSpPr>
          <a:xfrm rot="2523835">
            <a:off x="-58556" y="281628"/>
            <a:ext cx="1212232" cy="1980835"/>
            <a:chOff x="4838975" y="1909000"/>
            <a:chExt cx="479850" cy="784050"/>
          </a:xfrm>
        </p:grpSpPr>
        <p:sp>
          <p:nvSpPr>
            <p:cNvPr id="2278" name="Google Shape;2278;p56"/>
            <p:cNvSpPr/>
            <p:nvPr/>
          </p:nvSpPr>
          <p:spPr>
            <a:xfrm>
              <a:off x="4998825" y="1909600"/>
              <a:ext cx="129800" cy="216400"/>
            </a:xfrm>
            <a:custGeom>
              <a:avLst/>
              <a:gdLst/>
              <a:ahLst/>
              <a:cxnLst/>
              <a:rect l="l" t="t" r="r" b="b"/>
              <a:pathLst>
                <a:path w="5192" h="8656" extrusionOk="0">
                  <a:moveTo>
                    <a:pt x="1906" y="0"/>
                  </a:moveTo>
                  <a:cubicBezTo>
                    <a:pt x="1906" y="0"/>
                    <a:pt x="1" y="4620"/>
                    <a:pt x="584" y="6465"/>
                  </a:cubicBezTo>
                  <a:cubicBezTo>
                    <a:pt x="1155" y="8311"/>
                    <a:pt x="3227" y="8656"/>
                    <a:pt x="3227" y="8656"/>
                  </a:cubicBezTo>
                  <a:cubicBezTo>
                    <a:pt x="3227" y="8656"/>
                    <a:pt x="5192" y="6370"/>
                    <a:pt x="4989" y="5001"/>
                  </a:cubicBezTo>
                  <a:cubicBezTo>
                    <a:pt x="4775" y="3655"/>
                    <a:pt x="1906"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6"/>
            <p:cNvSpPr/>
            <p:nvPr/>
          </p:nvSpPr>
          <p:spPr>
            <a:xfrm>
              <a:off x="5005375" y="1909000"/>
              <a:ext cx="128600" cy="784050"/>
            </a:xfrm>
            <a:custGeom>
              <a:avLst/>
              <a:gdLst/>
              <a:ahLst/>
              <a:cxnLst/>
              <a:rect l="l" t="t" r="r" b="b"/>
              <a:pathLst>
                <a:path w="5144" h="31362" extrusionOk="0">
                  <a:moveTo>
                    <a:pt x="1751" y="0"/>
                  </a:moveTo>
                  <a:lnTo>
                    <a:pt x="1525" y="48"/>
                  </a:lnTo>
                  <a:cubicBezTo>
                    <a:pt x="1536" y="107"/>
                    <a:pt x="2727" y="5418"/>
                    <a:pt x="2906" y="7096"/>
                  </a:cubicBezTo>
                  <a:cubicBezTo>
                    <a:pt x="2941" y="7263"/>
                    <a:pt x="4918" y="23039"/>
                    <a:pt x="1" y="31242"/>
                  </a:cubicBezTo>
                  <a:lnTo>
                    <a:pt x="191" y="31361"/>
                  </a:lnTo>
                  <a:cubicBezTo>
                    <a:pt x="5144" y="23086"/>
                    <a:pt x="3144" y="7227"/>
                    <a:pt x="3132" y="7073"/>
                  </a:cubicBezTo>
                  <a:cubicBezTo>
                    <a:pt x="2953" y="5382"/>
                    <a:pt x="1763" y="6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6"/>
            <p:cNvSpPr/>
            <p:nvPr/>
          </p:nvSpPr>
          <p:spPr>
            <a:xfrm>
              <a:off x="4838975" y="2365475"/>
              <a:ext cx="219400" cy="231425"/>
            </a:xfrm>
            <a:custGeom>
              <a:avLst/>
              <a:gdLst/>
              <a:ahLst/>
              <a:cxnLst/>
              <a:rect l="l" t="t" r="r" b="b"/>
              <a:pathLst>
                <a:path w="8776" h="9257" extrusionOk="0">
                  <a:moveTo>
                    <a:pt x="188" y="1"/>
                  </a:moveTo>
                  <a:cubicBezTo>
                    <a:pt x="173" y="1"/>
                    <a:pt x="162" y="2"/>
                    <a:pt x="156" y="5"/>
                  </a:cubicBezTo>
                  <a:cubicBezTo>
                    <a:pt x="1" y="65"/>
                    <a:pt x="1811" y="3911"/>
                    <a:pt x="3501" y="6554"/>
                  </a:cubicBezTo>
                  <a:cubicBezTo>
                    <a:pt x="5204" y="9185"/>
                    <a:pt x="8419" y="9257"/>
                    <a:pt x="8419" y="9257"/>
                  </a:cubicBezTo>
                  <a:cubicBezTo>
                    <a:pt x="8776" y="6804"/>
                    <a:pt x="7228" y="3315"/>
                    <a:pt x="5573" y="2160"/>
                  </a:cubicBezTo>
                  <a:cubicBezTo>
                    <a:pt x="3979" y="1037"/>
                    <a:pt x="584"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6"/>
            <p:cNvSpPr/>
            <p:nvPr/>
          </p:nvSpPr>
          <p:spPr>
            <a:xfrm>
              <a:off x="4896425" y="2110200"/>
              <a:ext cx="190825" cy="278650"/>
            </a:xfrm>
            <a:custGeom>
              <a:avLst/>
              <a:gdLst/>
              <a:ahLst/>
              <a:cxnLst/>
              <a:rect l="l" t="t" r="r" b="b"/>
              <a:pathLst>
                <a:path w="7633" h="11146" extrusionOk="0">
                  <a:moveTo>
                    <a:pt x="1" y="1"/>
                  </a:moveTo>
                  <a:cubicBezTo>
                    <a:pt x="1" y="1"/>
                    <a:pt x="1489" y="5156"/>
                    <a:pt x="2715" y="7299"/>
                  </a:cubicBezTo>
                  <a:cubicBezTo>
                    <a:pt x="3930" y="9454"/>
                    <a:pt x="7633" y="11145"/>
                    <a:pt x="7633" y="11145"/>
                  </a:cubicBezTo>
                  <a:cubicBezTo>
                    <a:pt x="7633" y="11145"/>
                    <a:pt x="7430" y="6585"/>
                    <a:pt x="6180" y="4275"/>
                  </a:cubicBezTo>
                  <a:cubicBezTo>
                    <a:pt x="4930" y="1966"/>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6"/>
            <p:cNvSpPr/>
            <p:nvPr/>
          </p:nvSpPr>
          <p:spPr>
            <a:xfrm>
              <a:off x="5089600" y="2034300"/>
              <a:ext cx="146175" cy="208700"/>
            </a:xfrm>
            <a:custGeom>
              <a:avLst/>
              <a:gdLst/>
              <a:ahLst/>
              <a:cxnLst/>
              <a:rect l="l" t="t" r="r" b="b"/>
              <a:pathLst>
                <a:path w="5847" h="8348" extrusionOk="0">
                  <a:moveTo>
                    <a:pt x="5646" y="0"/>
                  </a:moveTo>
                  <a:cubicBezTo>
                    <a:pt x="5290" y="0"/>
                    <a:pt x="2667" y="1905"/>
                    <a:pt x="1358" y="3668"/>
                  </a:cubicBezTo>
                  <a:cubicBezTo>
                    <a:pt x="1" y="5525"/>
                    <a:pt x="180" y="8347"/>
                    <a:pt x="180" y="8347"/>
                  </a:cubicBezTo>
                  <a:cubicBezTo>
                    <a:pt x="3406" y="7871"/>
                    <a:pt x="5061" y="5109"/>
                    <a:pt x="5371" y="3668"/>
                  </a:cubicBezTo>
                  <a:cubicBezTo>
                    <a:pt x="5680" y="2215"/>
                    <a:pt x="5847" y="215"/>
                    <a:pt x="5680" y="13"/>
                  </a:cubicBezTo>
                  <a:cubicBezTo>
                    <a:pt x="5674" y="4"/>
                    <a:pt x="5662" y="0"/>
                    <a:pt x="5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6"/>
            <p:cNvSpPr/>
            <p:nvPr/>
          </p:nvSpPr>
          <p:spPr>
            <a:xfrm>
              <a:off x="5081875" y="2257850"/>
              <a:ext cx="235175" cy="186650"/>
            </a:xfrm>
            <a:custGeom>
              <a:avLst/>
              <a:gdLst/>
              <a:ahLst/>
              <a:cxnLst/>
              <a:rect l="l" t="t" r="r" b="b"/>
              <a:pathLst>
                <a:path w="9407" h="7466" extrusionOk="0">
                  <a:moveTo>
                    <a:pt x="9406" y="0"/>
                  </a:moveTo>
                  <a:cubicBezTo>
                    <a:pt x="9406" y="0"/>
                    <a:pt x="6692" y="572"/>
                    <a:pt x="3941" y="2001"/>
                  </a:cubicBezTo>
                  <a:cubicBezTo>
                    <a:pt x="1167" y="3429"/>
                    <a:pt x="0" y="7466"/>
                    <a:pt x="0" y="7466"/>
                  </a:cubicBezTo>
                  <a:cubicBezTo>
                    <a:pt x="0" y="7466"/>
                    <a:pt x="4501" y="6942"/>
                    <a:pt x="6727" y="5227"/>
                  </a:cubicBezTo>
                  <a:cubicBezTo>
                    <a:pt x="8954" y="3537"/>
                    <a:pt x="9406" y="1"/>
                    <a:pt x="9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6"/>
            <p:cNvSpPr/>
            <p:nvPr/>
          </p:nvSpPr>
          <p:spPr>
            <a:xfrm>
              <a:off x="5019675" y="2508400"/>
              <a:ext cx="267000" cy="157350"/>
            </a:xfrm>
            <a:custGeom>
              <a:avLst/>
              <a:gdLst/>
              <a:ahLst/>
              <a:cxnLst/>
              <a:rect l="l" t="t" r="r" b="b"/>
              <a:pathLst>
                <a:path w="10680" h="6294" extrusionOk="0">
                  <a:moveTo>
                    <a:pt x="10465" y="1"/>
                  </a:moveTo>
                  <a:cubicBezTo>
                    <a:pt x="9676" y="1"/>
                    <a:pt x="6857" y="95"/>
                    <a:pt x="4417" y="1361"/>
                  </a:cubicBezTo>
                  <a:cubicBezTo>
                    <a:pt x="1548" y="2837"/>
                    <a:pt x="0" y="6111"/>
                    <a:pt x="167" y="6147"/>
                  </a:cubicBezTo>
                  <a:cubicBezTo>
                    <a:pt x="835" y="6249"/>
                    <a:pt x="1447" y="6294"/>
                    <a:pt x="2009" y="6294"/>
                  </a:cubicBezTo>
                  <a:cubicBezTo>
                    <a:pt x="5533" y="6294"/>
                    <a:pt x="7056" y="4505"/>
                    <a:pt x="7703" y="3540"/>
                  </a:cubicBezTo>
                  <a:cubicBezTo>
                    <a:pt x="8453" y="2420"/>
                    <a:pt x="10680" y="3"/>
                    <a:pt x="10680" y="3"/>
                  </a:cubicBezTo>
                  <a:cubicBezTo>
                    <a:pt x="10680" y="3"/>
                    <a:pt x="10604" y="1"/>
                    <a:pt x="10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6"/>
            <p:cNvSpPr/>
            <p:nvPr/>
          </p:nvSpPr>
          <p:spPr>
            <a:xfrm>
              <a:off x="4841375" y="2363225"/>
              <a:ext cx="210750" cy="235175"/>
            </a:xfrm>
            <a:custGeom>
              <a:avLst/>
              <a:gdLst/>
              <a:ahLst/>
              <a:cxnLst/>
              <a:rect l="l" t="t" r="r" b="b"/>
              <a:pathLst>
                <a:path w="8430" h="9407" extrusionOk="0">
                  <a:moveTo>
                    <a:pt x="131" y="0"/>
                  </a:moveTo>
                  <a:lnTo>
                    <a:pt x="0" y="179"/>
                  </a:lnTo>
                  <a:cubicBezTo>
                    <a:pt x="60" y="215"/>
                    <a:pt x="5156" y="4001"/>
                    <a:pt x="8227" y="9406"/>
                  </a:cubicBezTo>
                  <a:lnTo>
                    <a:pt x="8430" y="9299"/>
                  </a:lnTo>
                  <a:cubicBezTo>
                    <a:pt x="5310" y="3858"/>
                    <a:pt x="179" y="48"/>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6"/>
            <p:cNvSpPr/>
            <p:nvPr/>
          </p:nvSpPr>
          <p:spPr>
            <a:xfrm>
              <a:off x="5024725" y="2505500"/>
              <a:ext cx="261650" cy="152425"/>
            </a:xfrm>
            <a:custGeom>
              <a:avLst/>
              <a:gdLst/>
              <a:ahLst/>
              <a:cxnLst/>
              <a:rect l="l" t="t" r="r" b="b"/>
              <a:pathLst>
                <a:path w="10466" h="6097" extrusionOk="0">
                  <a:moveTo>
                    <a:pt x="10442" y="0"/>
                  </a:moveTo>
                  <a:cubicBezTo>
                    <a:pt x="4334" y="786"/>
                    <a:pt x="48" y="5906"/>
                    <a:pt x="0" y="5954"/>
                  </a:cubicBezTo>
                  <a:lnTo>
                    <a:pt x="179" y="6096"/>
                  </a:lnTo>
                  <a:cubicBezTo>
                    <a:pt x="227" y="6037"/>
                    <a:pt x="4465" y="989"/>
                    <a:pt x="10466" y="215"/>
                  </a:cubicBezTo>
                  <a:lnTo>
                    <a:pt x="10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6"/>
            <p:cNvSpPr/>
            <p:nvPr/>
          </p:nvSpPr>
          <p:spPr>
            <a:xfrm>
              <a:off x="4894050" y="2108125"/>
              <a:ext cx="195875" cy="281600"/>
            </a:xfrm>
            <a:custGeom>
              <a:avLst/>
              <a:gdLst/>
              <a:ahLst/>
              <a:cxnLst/>
              <a:rect l="l" t="t" r="r" b="b"/>
              <a:pathLst>
                <a:path w="7835" h="11264" extrusionOk="0">
                  <a:moveTo>
                    <a:pt x="167" y="1"/>
                  </a:moveTo>
                  <a:lnTo>
                    <a:pt x="1" y="143"/>
                  </a:lnTo>
                  <a:cubicBezTo>
                    <a:pt x="72" y="203"/>
                    <a:pt x="5620" y="6085"/>
                    <a:pt x="7621" y="11264"/>
                  </a:cubicBezTo>
                  <a:lnTo>
                    <a:pt x="7835" y="11169"/>
                  </a:lnTo>
                  <a:cubicBezTo>
                    <a:pt x="5811" y="5966"/>
                    <a:pt x="227" y="60"/>
                    <a:pt x="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6"/>
            <p:cNvSpPr/>
            <p:nvPr/>
          </p:nvSpPr>
          <p:spPr>
            <a:xfrm>
              <a:off x="5080375" y="2256050"/>
              <a:ext cx="238450" cy="190825"/>
            </a:xfrm>
            <a:custGeom>
              <a:avLst/>
              <a:gdLst/>
              <a:ahLst/>
              <a:cxnLst/>
              <a:rect l="l" t="t" r="r" b="b"/>
              <a:pathLst>
                <a:path w="9538" h="7633" extrusionOk="0">
                  <a:moveTo>
                    <a:pt x="9371" y="1"/>
                  </a:moveTo>
                  <a:cubicBezTo>
                    <a:pt x="6073" y="3632"/>
                    <a:pt x="60" y="7395"/>
                    <a:pt x="1" y="7442"/>
                  </a:cubicBezTo>
                  <a:lnTo>
                    <a:pt x="120" y="7633"/>
                  </a:lnTo>
                  <a:cubicBezTo>
                    <a:pt x="168" y="7597"/>
                    <a:pt x="6216" y="3811"/>
                    <a:pt x="9538" y="156"/>
                  </a:cubicBezTo>
                  <a:lnTo>
                    <a:pt x="9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6"/>
            <p:cNvSpPr/>
            <p:nvPr/>
          </p:nvSpPr>
          <p:spPr>
            <a:xfrm>
              <a:off x="5091100" y="2032825"/>
              <a:ext cx="142600" cy="202125"/>
            </a:xfrm>
            <a:custGeom>
              <a:avLst/>
              <a:gdLst/>
              <a:ahLst/>
              <a:cxnLst/>
              <a:rect l="l" t="t" r="r" b="b"/>
              <a:pathLst>
                <a:path w="5704" h="8085" extrusionOk="0">
                  <a:moveTo>
                    <a:pt x="5561" y="0"/>
                  </a:moveTo>
                  <a:cubicBezTo>
                    <a:pt x="2322" y="2548"/>
                    <a:pt x="24" y="7930"/>
                    <a:pt x="1" y="7989"/>
                  </a:cubicBezTo>
                  <a:lnTo>
                    <a:pt x="203" y="8085"/>
                  </a:lnTo>
                  <a:cubicBezTo>
                    <a:pt x="239" y="8025"/>
                    <a:pt x="2513" y="2679"/>
                    <a:pt x="5704" y="179"/>
                  </a:cubicBezTo>
                  <a:lnTo>
                    <a:pt x="5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56"/>
          <p:cNvGrpSpPr/>
          <p:nvPr/>
        </p:nvGrpSpPr>
        <p:grpSpPr>
          <a:xfrm rot="5134762">
            <a:off x="8414725" y="2622165"/>
            <a:ext cx="399590" cy="524810"/>
            <a:chOff x="1984450" y="1119863"/>
            <a:chExt cx="166125" cy="218175"/>
          </a:xfrm>
        </p:grpSpPr>
        <p:sp>
          <p:nvSpPr>
            <p:cNvPr id="2291" name="Google Shape;2291;p56"/>
            <p:cNvSpPr/>
            <p:nvPr/>
          </p:nvSpPr>
          <p:spPr>
            <a:xfrm>
              <a:off x="1984450" y="1119863"/>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6"/>
            <p:cNvSpPr/>
            <p:nvPr/>
          </p:nvSpPr>
          <p:spPr>
            <a:xfrm>
              <a:off x="2049350" y="1165363"/>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16">
    <p:spTree>
      <p:nvGrpSpPr>
        <p:cNvPr id="1" name="Shape 2293"/>
        <p:cNvGrpSpPr/>
        <p:nvPr/>
      </p:nvGrpSpPr>
      <p:grpSpPr>
        <a:xfrm>
          <a:off x="0" y="0"/>
          <a:ext cx="0" cy="0"/>
          <a:chOff x="0" y="0"/>
          <a:chExt cx="0" cy="0"/>
        </a:xfrm>
      </p:grpSpPr>
      <p:sp>
        <p:nvSpPr>
          <p:cNvPr id="2294" name="Google Shape;2294;p57"/>
          <p:cNvSpPr/>
          <p:nvPr/>
        </p:nvSpPr>
        <p:spPr>
          <a:xfrm rot="10800000" flipH="1">
            <a:off x="0" y="172"/>
            <a:ext cx="1397475" cy="1137952"/>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7"/>
          <p:cNvSpPr/>
          <p:nvPr/>
        </p:nvSpPr>
        <p:spPr>
          <a:xfrm rot="-5400000">
            <a:off x="7861388" y="3860948"/>
            <a:ext cx="622059" cy="1943044"/>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6" name="Google Shape;2296;p57"/>
          <p:cNvGrpSpPr/>
          <p:nvPr/>
        </p:nvGrpSpPr>
        <p:grpSpPr>
          <a:xfrm rot="-3182222" flipH="1">
            <a:off x="-2223" y="3517727"/>
            <a:ext cx="284996" cy="541137"/>
            <a:chOff x="2263675" y="890788"/>
            <a:chExt cx="248900" cy="472600"/>
          </a:xfrm>
        </p:grpSpPr>
        <p:sp>
          <p:nvSpPr>
            <p:cNvPr id="2297" name="Google Shape;2297;p57"/>
            <p:cNvSpPr/>
            <p:nvPr/>
          </p:nvSpPr>
          <p:spPr>
            <a:xfrm>
              <a:off x="2263675" y="890788"/>
              <a:ext cx="248900" cy="472600"/>
            </a:xfrm>
            <a:custGeom>
              <a:avLst/>
              <a:gdLst/>
              <a:ahLst/>
              <a:cxnLst/>
              <a:rect l="l" t="t" r="r" b="b"/>
              <a:pathLst>
                <a:path w="9956" h="18904" extrusionOk="0">
                  <a:moveTo>
                    <a:pt x="4075" y="0"/>
                  </a:moveTo>
                  <a:cubicBezTo>
                    <a:pt x="3898" y="0"/>
                    <a:pt x="3718" y="22"/>
                    <a:pt x="3537" y="68"/>
                  </a:cubicBezTo>
                  <a:cubicBezTo>
                    <a:pt x="1" y="961"/>
                    <a:pt x="1215" y="9010"/>
                    <a:pt x="2882" y="13236"/>
                  </a:cubicBezTo>
                  <a:cubicBezTo>
                    <a:pt x="4537" y="17463"/>
                    <a:pt x="4132" y="18904"/>
                    <a:pt x="4132" y="18904"/>
                  </a:cubicBezTo>
                  <a:cubicBezTo>
                    <a:pt x="4132" y="18904"/>
                    <a:pt x="6811" y="17285"/>
                    <a:pt x="8430" y="12284"/>
                  </a:cubicBezTo>
                  <a:cubicBezTo>
                    <a:pt x="9955" y="7540"/>
                    <a:pt x="7355" y="0"/>
                    <a:pt x="407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7"/>
            <p:cNvSpPr/>
            <p:nvPr/>
          </p:nvSpPr>
          <p:spPr>
            <a:xfrm>
              <a:off x="2365475" y="990113"/>
              <a:ext cx="93200" cy="360175"/>
            </a:xfrm>
            <a:custGeom>
              <a:avLst/>
              <a:gdLst/>
              <a:ahLst/>
              <a:cxnLst/>
              <a:rect l="l" t="t" r="r" b="b"/>
              <a:pathLst>
                <a:path w="3728" h="14407" extrusionOk="0">
                  <a:moveTo>
                    <a:pt x="394" y="0"/>
                  </a:moveTo>
                  <a:lnTo>
                    <a:pt x="191" y="108"/>
                  </a:lnTo>
                  <a:cubicBezTo>
                    <a:pt x="215" y="179"/>
                    <a:pt x="3477" y="7001"/>
                    <a:pt x="1" y="14324"/>
                  </a:cubicBezTo>
                  <a:lnTo>
                    <a:pt x="203" y="14407"/>
                  </a:lnTo>
                  <a:cubicBezTo>
                    <a:pt x="3727" y="6989"/>
                    <a:pt x="429" y="84"/>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57"/>
          <p:cNvGrpSpPr/>
          <p:nvPr/>
        </p:nvGrpSpPr>
        <p:grpSpPr>
          <a:xfrm rot="6658481" flipH="1">
            <a:off x="8991677" y="3410990"/>
            <a:ext cx="285000" cy="374296"/>
            <a:chOff x="2136875" y="1156838"/>
            <a:chExt cx="166125" cy="218175"/>
          </a:xfrm>
        </p:grpSpPr>
        <p:sp>
          <p:nvSpPr>
            <p:cNvPr id="2300" name="Google Shape;2300;p57"/>
            <p:cNvSpPr/>
            <p:nvPr/>
          </p:nvSpPr>
          <p:spPr>
            <a:xfrm>
              <a:off x="2136875" y="1156838"/>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7"/>
            <p:cNvSpPr/>
            <p:nvPr/>
          </p:nvSpPr>
          <p:spPr>
            <a:xfrm>
              <a:off x="2201775" y="1202338"/>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2" name="Google Shape;2302;p57"/>
          <p:cNvGrpSpPr/>
          <p:nvPr/>
        </p:nvGrpSpPr>
        <p:grpSpPr>
          <a:xfrm rot="-2851925" flipH="1">
            <a:off x="8615734" y="3447521"/>
            <a:ext cx="862773" cy="1748571"/>
            <a:chOff x="1803775" y="5029925"/>
            <a:chExt cx="655775" cy="1329050"/>
          </a:xfrm>
        </p:grpSpPr>
        <p:sp>
          <p:nvSpPr>
            <p:cNvPr id="2303" name="Google Shape;2303;p57"/>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7"/>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7"/>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7"/>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7"/>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7"/>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7"/>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7"/>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7"/>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7"/>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7"/>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57"/>
          <p:cNvGrpSpPr/>
          <p:nvPr/>
        </p:nvGrpSpPr>
        <p:grpSpPr>
          <a:xfrm rot="-4288182" flipH="1">
            <a:off x="8727814" y="4678347"/>
            <a:ext cx="575344" cy="1048582"/>
            <a:chOff x="-214625" y="3943775"/>
            <a:chExt cx="458725" cy="836125"/>
          </a:xfrm>
        </p:grpSpPr>
        <p:sp>
          <p:nvSpPr>
            <p:cNvPr id="2315" name="Google Shape;2315;p57"/>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7"/>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7"/>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7"/>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7"/>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7"/>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7"/>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7"/>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7"/>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7"/>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7"/>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7"/>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57"/>
          <p:cNvGrpSpPr/>
          <p:nvPr/>
        </p:nvGrpSpPr>
        <p:grpSpPr>
          <a:xfrm rot="-6486702" flipH="1">
            <a:off x="7299762" y="4490409"/>
            <a:ext cx="779974" cy="1104246"/>
            <a:chOff x="1793075" y="1583538"/>
            <a:chExt cx="552200" cy="781775"/>
          </a:xfrm>
        </p:grpSpPr>
        <p:sp>
          <p:nvSpPr>
            <p:cNvPr id="2328" name="Google Shape;2328;p57"/>
            <p:cNvSpPr/>
            <p:nvPr/>
          </p:nvSpPr>
          <p:spPr>
            <a:xfrm>
              <a:off x="2040150" y="1950063"/>
              <a:ext cx="70250" cy="415250"/>
            </a:xfrm>
            <a:custGeom>
              <a:avLst/>
              <a:gdLst/>
              <a:ahLst/>
              <a:cxnLst/>
              <a:rect l="l" t="t" r="r" b="b"/>
              <a:pathLst>
                <a:path w="2810" h="16610" extrusionOk="0">
                  <a:moveTo>
                    <a:pt x="226" y="0"/>
                  </a:moveTo>
                  <a:lnTo>
                    <a:pt x="0" y="24"/>
                  </a:lnTo>
                  <a:cubicBezTo>
                    <a:pt x="0" y="143"/>
                    <a:pt x="965" y="12502"/>
                    <a:pt x="2608" y="16609"/>
                  </a:cubicBezTo>
                  <a:lnTo>
                    <a:pt x="2810" y="16538"/>
                  </a:lnTo>
                  <a:cubicBezTo>
                    <a:pt x="1191" y="12466"/>
                    <a:pt x="238" y="119"/>
                    <a:pt x="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7"/>
            <p:cNvSpPr/>
            <p:nvPr/>
          </p:nvSpPr>
          <p:spPr>
            <a:xfrm>
              <a:off x="1793075" y="1829763"/>
              <a:ext cx="276850" cy="347875"/>
            </a:xfrm>
            <a:custGeom>
              <a:avLst/>
              <a:gdLst/>
              <a:ahLst/>
              <a:cxnLst/>
              <a:rect l="l" t="t" r="r" b="b"/>
              <a:pathLst>
                <a:path w="11074" h="13915" extrusionOk="0">
                  <a:moveTo>
                    <a:pt x="3644" y="1"/>
                  </a:moveTo>
                  <a:cubicBezTo>
                    <a:pt x="3201" y="1"/>
                    <a:pt x="2634" y="139"/>
                    <a:pt x="1906" y="466"/>
                  </a:cubicBezTo>
                  <a:cubicBezTo>
                    <a:pt x="191" y="1228"/>
                    <a:pt x="1" y="2705"/>
                    <a:pt x="1001" y="3883"/>
                  </a:cubicBezTo>
                  <a:cubicBezTo>
                    <a:pt x="2013" y="5050"/>
                    <a:pt x="1858" y="6455"/>
                    <a:pt x="1656" y="7360"/>
                  </a:cubicBezTo>
                  <a:cubicBezTo>
                    <a:pt x="1442" y="8265"/>
                    <a:pt x="2180" y="9396"/>
                    <a:pt x="3740" y="9467"/>
                  </a:cubicBezTo>
                  <a:cubicBezTo>
                    <a:pt x="5299" y="9551"/>
                    <a:pt x="5013" y="10229"/>
                    <a:pt x="5704" y="11896"/>
                  </a:cubicBezTo>
                  <a:cubicBezTo>
                    <a:pt x="6186" y="13057"/>
                    <a:pt x="8312" y="13914"/>
                    <a:pt x="9675" y="13914"/>
                  </a:cubicBezTo>
                  <a:cubicBezTo>
                    <a:pt x="10298" y="13914"/>
                    <a:pt x="10761" y="13736"/>
                    <a:pt x="10836" y="13325"/>
                  </a:cubicBezTo>
                  <a:cubicBezTo>
                    <a:pt x="11074" y="12015"/>
                    <a:pt x="9955" y="9158"/>
                    <a:pt x="8764" y="8193"/>
                  </a:cubicBezTo>
                  <a:cubicBezTo>
                    <a:pt x="7573" y="7229"/>
                    <a:pt x="8169" y="6455"/>
                    <a:pt x="7835" y="5431"/>
                  </a:cubicBezTo>
                  <a:cubicBezTo>
                    <a:pt x="7490" y="4395"/>
                    <a:pt x="6228" y="4562"/>
                    <a:pt x="5585" y="3729"/>
                  </a:cubicBezTo>
                  <a:cubicBezTo>
                    <a:pt x="5065" y="3051"/>
                    <a:pt x="5726" y="1"/>
                    <a:pt x="3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7"/>
            <p:cNvSpPr/>
            <p:nvPr/>
          </p:nvSpPr>
          <p:spPr>
            <a:xfrm>
              <a:off x="1860950" y="1857188"/>
              <a:ext cx="205100" cy="289925"/>
            </a:xfrm>
            <a:custGeom>
              <a:avLst/>
              <a:gdLst/>
              <a:ahLst/>
              <a:cxnLst/>
              <a:rect l="l" t="t" r="r" b="b"/>
              <a:pathLst>
                <a:path w="8204" h="11597" extrusionOk="0">
                  <a:moveTo>
                    <a:pt x="203" y="0"/>
                  </a:moveTo>
                  <a:lnTo>
                    <a:pt x="1" y="72"/>
                  </a:lnTo>
                  <a:cubicBezTo>
                    <a:pt x="24" y="143"/>
                    <a:pt x="2858" y="7525"/>
                    <a:pt x="8073" y="11597"/>
                  </a:cubicBezTo>
                  <a:lnTo>
                    <a:pt x="8204" y="11418"/>
                  </a:lnTo>
                  <a:cubicBezTo>
                    <a:pt x="3049" y="7394"/>
                    <a:pt x="239" y="72"/>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7"/>
            <p:cNvSpPr/>
            <p:nvPr/>
          </p:nvSpPr>
          <p:spPr>
            <a:xfrm>
              <a:off x="2079125" y="1875513"/>
              <a:ext cx="266150" cy="433800"/>
            </a:xfrm>
            <a:custGeom>
              <a:avLst/>
              <a:gdLst/>
              <a:ahLst/>
              <a:cxnLst/>
              <a:rect l="l" t="t" r="r" b="b"/>
              <a:pathLst>
                <a:path w="10646" h="17352" extrusionOk="0">
                  <a:moveTo>
                    <a:pt x="6601" y="1"/>
                  </a:moveTo>
                  <a:cubicBezTo>
                    <a:pt x="3782" y="1"/>
                    <a:pt x="5166" y="3767"/>
                    <a:pt x="4680" y="4708"/>
                  </a:cubicBezTo>
                  <a:cubicBezTo>
                    <a:pt x="4109" y="5804"/>
                    <a:pt x="2692" y="5828"/>
                    <a:pt x="2489" y="7078"/>
                  </a:cubicBezTo>
                  <a:cubicBezTo>
                    <a:pt x="2287" y="8328"/>
                    <a:pt x="3061" y="9138"/>
                    <a:pt x="1906" y="10471"/>
                  </a:cubicBezTo>
                  <a:cubicBezTo>
                    <a:pt x="763" y="11816"/>
                    <a:pt x="1" y="15341"/>
                    <a:pt x="477" y="16829"/>
                  </a:cubicBezTo>
                  <a:cubicBezTo>
                    <a:pt x="591" y="17194"/>
                    <a:pt x="944" y="17352"/>
                    <a:pt x="1419" y="17352"/>
                  </a:cubicBezTo>
                  <a:cubicBezTo>
                    <a:pt x="2881" y="17352"/>
                    <a:pt x="5502" y="15854"/>
                    <a:pt x="5871" y="14281"/>
                  </a:cubicBezTo>
                  <a:cubicBezTo>
                    <a:pt x="6347" y="12209"/>
                    <a:pt x="5930" y="11471"/>
                    <a:pt x="7621" y="11114"/>
                  </a:cubicBezTo>
                  <a:cubicBezTo>
                    <a:pt x="9335" y="10757"/>
                    <a:pt x="9943" y="9316"/>
                    <a:pt x="9573" y="8280"/>
                  </a:cubicBezTo>
                  <a:cubicBezTo>
                    <a:pt x="9204" y="7256"/>
                    <a:pt x="8811" y="5649"/>
                    <a:pt x="9728" y="4101"/>
                  </a:cubicBezTo>
                  <a:cubicBezTo>
                    <a:pt x="10645" y="2565"/>
                    <a:pt x="10169" y="875"/>
                    <a:pt x="8180" y="279"/>
                  </a:cubicBezTo>
                  <a:cubicBezTo>
                    <a:pt x="7545" y="86"/>
                    <a:pt x="7025" y="1"/>
                    <a:pt x="6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7"/>
            <p:cNvSpPr/>
            <p:nvPr/>
          </p:nvSpPr>
          <p:spPr>
            <a:xfrm>
              <a:off x="2085975" y="1893188"/>
              <a:ext cx="181600" cy="383725"/>
            </a:xfrm>
            <a:custGeom>
              <a:avLst/>
              <a:gdLst/>
              <a:ahLst/>
              <a:cxnLst/>
              <a:rect l="l" t="t" r="r" b="b"/>
              <a:pathLst>
                <a:path w="7264" h="15349" extrusionOk="0">
                  <a:moveTo>
                    <a:pt x="7037" y="1"/>
                  </a:moveTo>
                  <a:cubicBezTo>
                    <a:pt x="7025" y="96"/>
                    <a:pt x="5013" y="9597"/>
                    <a:pt x="1" y="15193"/>
                  </a:cubicBezTo>
                  <a:lnTo>
                    <a:pt x="167" y="15348"/>
                  </a:lnTo>
                  <a:cubicBezTo>
                    <a:pt x="5228" y="9704"/>
                    <a:pt x="7228" y="132"/>
                    <a:pt x="7264" y="49"/>
                  </a:cubicBezTo>
                  <a:lnTo>
                    <a:pt x="70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7"/>
            <p:cNvSpPr/>
            <p:nvPr/>
          </p:nvSpPr>
          <p:spPr>
            <a:xfrm>
              <a:off x="1971675" y="1583538"/>
              <a:ext cx="261375" cy="375175"/>
            </a:xfrm>
            <a:custGeom>
              <a:avLst/>
              <a:gdLst/>
              <a:ahLst/>
              <a:cxnLst/>
              <a:rect l="l" t="t" r="r" b="b"/>
              <a:pathLst>
                <a:path w="10455" h="15007" extrusionOk="0">
                  <a:moveTo>
                    <a:pt x="4852" y="0"/>
                  </a:moveTo>
                  <a:cubicBezTo>
                    <a:pt x="4797" y="0"/>
                    <a:pt x="4740" y="2"/>
                    <a:pt x="4680" y="4"/>
                  </a:cubicBezTo>
                  <a:cubicBezTo>
                    <a:pt x="3132" y="76"/>
                    <a:pt x="3406" y="1695"/>
                    <a:pt x="3513" y="3017"/>
                  </a:cubicBezTo>
                  <a:cubicBezTo>
                    <a:pt x="3620" y="4303"/>
                    <a:pt x="2906" y="4314"/>
                    <a:pt x="1465" y="4779"/>
                  </a:cubicBezTo>
                  <a:cubicBezTo>
                    <a:pt x="1" y="5231"/>
                    <a:pt x="1775" y="8851"/>
                    <a:pt x="2334" y="10160"/>
                  </a:cubicBezTo>
                  <a:cubicBezTo>
                    <a:pt x="2906" y="11470"/>
                    <a:pt x="2680" y="15006"/>
                    <a:pt x="2680" y="15006"/>
                  </a:cubicBezTo>
                  <a:cubicBezTo>
                    <a:pt x="2680" y="15006"/>
                    <a:pt x="5001" y="12780"/>
                    <a:pt x="5597" y="12006"/>
                  </a:cubicBezTo>
                  <a:cubicBezTo>
                    <a:pt x="6192" y="11232"/>
                    <a:pt x="5037" y="10589"/>
                    <a:pt x="5454" y="9958"/>
                  </a:cubicBezTo>
                  <a:cubicBezTo>
                    <a:pt x="5870" y="9339"/>
                    <a:pt x="7799" y="7577"/>
                    <a:pt x="7621" y="6422"/>
                  </a:cubicBezTo>
                  <a:cubicBezTo>
                    <a:pt x="7442" y="5255"/>
                    <a:pt x="7418" y="4803"/>
                    <a:pt x="8930" y="3588"/>
                  </a:cubicBezTo>
                  <a:cubicBezTo>
                    <a:pt x="10454" y="2386"/>
                    <a:pt x="10133" y="1826"/>
                    <a:pt x="9335" y="1076"/>
                  </a:cubicBezTo>
                  <a:cubicBezTo>
                    <a:pt x="9046" y="812"/>
                    <a:pt x="8704" y="731"/>
                    <a:pt x="8356" y="731"/>
                  </a:cubicBezTo>
                  <a:cubicBezTo>
                    <a:pt x="7795" y="731"/>
                    <a:pt x="7220" y="942"/>
                    <a:pt x="6832" y="942"/>
                  </a:cubicBezTo>
                  <a:cubicBezTo>
                    <a:pt x="6786" y="942"/>
                    <a:pt x="6744" y="940"/>
                    <a:pt x="6704" y="933"/>
                  </a:cubicBezTo>
                  <a:cubicBezTo>
                    <a:pt x="6109" y="830"/>
                    <a:pt x="6229" y="0"/>
                    <a:pt x="4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7"/>
            <p:cNvSpPr/>
            <p:nvPr/>
          </p:nvSpPr>
          <p:spPr>
            <a:xfrm>
              <a:off x="2035675" y="1603538"/>
              <a:ext cx="106575" cy="358150"/>
            </a:xfrm>
            <a:custGeom>
              <a:avLst/>
              <a:gdLst/>
              <a:ahLst/>
              <a:cxnLst/>
              <a:rect l="l" t="t" r="r" b="b"/>
              <a:pathLst>
                <a:path w="4263" h="14326" extrusionOk="0">
                  <a:moveTo>
                    <a:pt x="4137" y="0"/>
                  </a:moveTo>
                  <a:cubicBezTo>
                    <a:pt x="4084" y="0"/>
                    <a:pt x="4036" y="44"/>
                    <a:pt x="4025" y="97"/>
                  </a:cubicBezTo>
                  <a:cubicBezTo>
                    <a:pt x="4001" y="205"/>
                    <a:pt x="1739" y="10503"/>
                    <a:pt x="12" y="14159"/>
                  </a:cubicBezTo>
                  <a:cubicBezTo>
                    <a:pt x="1" y="14218"/>
                    <a:pt x="12" y="14278"/>
                    <a:pt x="72" y="14313"/>
                  </a:cubicBezTo>
                  <a:cubicBezTo>
                    <a:pt x="96" y="14325"/>
                    <a:pt x="108" y="14325"/>
                    <a:pt x="120" y="14325"/>
                  </a:cubicBezTo>
                  <a:cubicBezTo>
                    <a:pt x="167" y="14325"/>
                    <a:pt x="191" y="14302"/>
                    <a:pt x="227" y="14254"/>
                  </a:cubicBezTo>
                  <a:cubicBezTo>
                    <a:pt x="1953" y="10575"/>
                    <a:pt x="4215" y="240"/>
                    <a:pt x="4239" y="145"/>
                  </a:cubicBezTo>
                  <a:cubicBezTo>
                    <a:pt x="4263" y="86"/>
                    <a:pt x="4215" y="26"/>
                    <a:pt x="4156" y="2"/>
                  </a:cubicBezTo>
                  <a:cubicBezTo>
                    <a:pt x="4150" y="1"/>
                    <a:pt x="4143" y="0"/>
                    <a:pt x="4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5" name="Google Shape;2335;p57"/>
          <p:cNvSpPr/>
          <p:nvPr/>
        </p:nvSpPr>
        <p:spPr>
          <a:xfrm rot="-3045357" flipH="1">
            <a:off x="8628227" y="2914666"/>
            <a:ext cx="175018" cy="35462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6" name="Google Shape;2336;p57"/>
          <p:cNvGrpSpPr/>
          <p:nvPr/>
        </p:nvGrpSpPr>
        <p:grpSpPr>
          <a:xfrm rot="3442321">
            <a:off x="-249712" y="-78959"/>
            <a:ext cx="779988" cy="1104265"/>
            <a:chOff x="1793075" y="1583538"/>
            <a:chExt cx="552200" cy="781775"/>
          </a:xfrm>
        </p:grpSpPr>
        <p:sp>
          <p:nvSpPr>
            <p:cNvPr id="2337" name="Google Shape;2337;p57"/>
            <p:cNvSpPr/>
            <p:nvPr/>
          </p:nvSpPr>
          <p:spPr>
            <a:xfrm>
              <a:off x="2040150" y="1950063"/>
              <a:ext cx="70250" cy="415250"/>
            </a:xfrm>
            <a:custGeom>
              <a:avLst/>
              <a:gdLst/>
              <a:ahLst/>
              <a:cxnLst/>
              <a:rect l="l" t="t" r="r" b="b"/>
              <a:pathLst>
                <a:path w="2810" h="16610" extrusionOk="0">
                  <a:moveTo>
                    <a:pt x="226" y="0"/>
                  </a:moveTo>
                  <a:lnTo>
                    <a:pt x="0" y="24"/>
                  </a:lnTo>
                  <a:cubicBezTo>
                    <a:pt x="0" y="143"/>
                    <a:pt x="965" y="12502"/>
                    <a:pt x="2608" y="16609"/>
                  </a:cubicBezTo>
                  <a:lnTo>
                    <a:pt x="2810" y="16538"/>
                  </a:lnTo>
                  <a:cubicBezTo>
                    <a:pt x="1191" y="12466"/>
                    <a:pt x="238" y="119"/>
                    <a:pt x="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7"/>
            <p:cNvSpPr/>
            <p:nvPr/>
          </p:nvSpPr>
          <p:spPr>
            <a:xfrm>
              <a:off x="1793075" y="1829763"/>
              <a:ext cx="276850" cy="347875"/>
            </a:xfrm>
            <a:custGeom>
              <a:avLst/>
              <a:gdLst/>
              <a:ahLst/>
              <a:cxnLst/>
              <a:rect l="l" t="t" r="r" b="b"/>
              <a:pathLst>
                <a:path w="11074" h="13915" extrusionOk="0">
                  <a:moveTo>
                    <a:pt x="3644" y="1"/>
                  </a:moveTo>
                  <a:cubicBezTo>
                    <a:pt x="3201" y="1"/>
                    <a:pt x="2634" y="139"/>
                    <a:pt x="1906" y="466"/>
                  </a:cubicBezTo>
                  <a:cubicBezTo>
                    <a:pt x="191" y="1228"/>
                    <a:pt x="1" y="2705"/>
                    <a:pt x="1001" y="3883"/>
                  </a:cubicBezTo>
                  <a:cubicBezTo>
                    <a:pt x="2013" y="5050"/>
                    <a:pt x="1858" y="6455"/>
                    <a:pt x="1656" y="7360"/>
                  </a:cubicBezTo>
                  <a:cubicBezTo>
                    <a:pt x="1442" y="8265"/>
                    <a:pt x="2180" y="9396"/>
                    <a:pt x="3740" y="9467"/>
                  </a:cubicBezTo>
                  <a:cubicBezTo>
                    <a:pt x="5299" y="9551"/>
                    <a:pt x="5013" y="10229"/>
                    <a:pt x="5704" y="11896"/>
                  </a:cubicBezTo>
                  <a:cubicBezTo>
                    <a:pt x="6186" y="13057"/>
                    <a:pt x="8312" y="13914"/>
                    <a:pt x="9675" y="13914"/>
                  </a:cubicBezTo>
                  <a:cubicBezTo>
                    <a:pt x="10298" y="13914"/>
                    <a:pt x="10761" y="13736"/>
                    <a:pt x="10836" y="13325"/>
                  </a:cubicBezTo>
                  <a:cubicBezTo>
                    <a:pt x="11074" y="12015"/>
                    <a:pt x="9955" y="9158"/>
                    <a:pt x="8764" y="8193"/>
                  </a:cubicBezTo>
                  <a:cubicBezTo>
                    <a:pt x="7573" y="7229"/>
                    <a:pt x="8169" y="6455"/>
                    <a:pt x="7835" y="5431"/>
                  </a:cubicBezTo>
                  <a:cubicBezTo>
                    <a:pt x="7490" y="4395"/>
                    <a:pt x="6228" y="4562"/>
                    <a:pt x="5585" y="3729"/>
                  </a:cubicBezTo>
                  <a:cubicBezTo>
                    <a:pt x="5065" y="3051"/>
                    <a:pt x="5726" y="1"/>
                    <a:pt x="3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7"/>
            <p:cNvSpPr/>
            <p:nvPr/>
          </p:nvSpPr>
          <p:spPr>
            <a:xfrm>
              <a:off x="1860950" y="1857188"/>
              <a:ext cx="205100" cy="289925"/>
            </a:xfrm>
            <a:custGeom>
              <a:avLst/>
              <a:gdLst/>
              <a:ahLst/>
              <a:cxnLst/>
              <a:rect l="l" t="t" r="r" b="b"/>
              <a:pathLst>
                <a:path w="8204" h="11597" extrusionOk="0">
                  <a:moveTo>
                    <a:pt x="203" y="0"/>
                  </a:moveTo>
                  <a:lnTo>
                    <a:pt x="1" y="72"/>
                  </a:lnTo>
                  <a:cubicBezTo>
                    <a:pt x="24" y="143"/>
                    <a:pt x="2858" y="7525"/>
                    <a:pt x="8073" y="11597"/>
                  </a:cubicBezTo>
                  <a:lnTo>
                    <a:pt x="8204" y="11418"/>
                  </a:lnTo>
                  <a:cubicBezTo>
                    <a:pt x="3049" y="7394"/>
                    <a:pt x="239" y="72"/>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7"/>
            <p:cNvSpPr/>
            <p:nvPr/>
          </p:nvSpPr>
          <p:spPr>
            <a:xfrm>
              <a:off x="2079125" y="1875513"/>
              <a:ext cx="266150" cy="433800"/>
            </a:xfrm>
            <a:custGeom>
              <a:avLst/>
              <a:gdLst/>
              <a:ahLst/>
              <a:cxnLst/>
              <a:rect l="l" t="t" r="r" b="b"/>
              <a:pathLst>
                <a:path w="10646" h="17352" extrusionOk="0">
                  <a:moveTo>
                    <a:pt x="6601" y="1"/>
                  </a:moveTo>
                  <a:cubicBezTo>
                    <a:pt x="3782" y="1"/>
                    <a:pt x="5166" y="3767"/>
                    <a:pt x="4680" y="4708"/>
                  </a:cubicBezTo>
                  <a:cubicBezTo>
                    <a:pt x="4109" y="5804"/>
                    <a:pt x="2692" y="5828"/>
                    <a:pt x="2489" y="7078"/>
                  </a:cubicBezTo>
                  <a:cubicBezTo>
                    <a:pt x="2287" y="8328"/>
                    <a:pt x="3061" y="9138"/>
                    <a:pt x="1906" y="10471"/>
                  </a:cubicBezTo>
                  <a:cubicBezTo>
                    <a:pt x="763" y="11816"/>
                    <a:pt x="1" y="15341"/>
                    <a:pt x="477" y="16829"/>
                  </a:cubicBezTo>
                  <a:cubicBezTo>
                    <a:pt x="591" y="17194"/>
                    <a:pt x="944" y="17352"/>
                    <a:pt x="1419" y="17352"/>
                  </a:cubicBezTo>
                  <a:cubicBezTo>
                    <a:pt x="2881" y="17352"/>
                    <a:pt x="5502" y="15854"/>
                    <a:pt x="5871" y="14281"/>
                  </a:cubicBezTo>
                  <a:cubicBezTo>
                    <a:pt x="6347" y="12209"/>
                    <a:pt x="5930" y="11471"/>
                    <a:pt x="7621" y="11114"/>
                  </a:cubicBezTo>
                  <a:cubicBezTo>
                    <a:pt x="9335" y="10757"/>
                    <a:pt x="9943" y="9316"/>
                    <a:pt x="9573" y="8280"/>
                  </a:cubicBezTo>
                  <a:cubicBezTo>
                    <a:pt x="9204" y="7256"/>
                    <a:pt x="8811" y="5649"/>
                    <a:pt x="9728" y="4101"/>
                  </a:cubicBezTo>
                  <a:cubicBezTo>
                    <a:pt x="10645" y="2565"/>
                    <a:pt x="10169" y="875"/>
                    <a:pt x="8180" y="279"/>
                  </a:cubicBezTo>
                  <a:cubicBezTo>
                    <a:pt x="7545" y="86"/>
                    <a:pt x="7025" y="1"/>
                    <a:pt x="6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7"/>
            <p:cNvSpPr/>
            <p:nvPr/>
          </p:nvSpPr>
          <p:spPr>
            <a:xfrm>
              <a:off x="2085975" y="1893188"/>
              <a:ext cx="181600" cy="383725"/>
            </a:xfrm>
            <a:custGeom>
              <a:avLst/>
              <a:gdLst/>
              <a:ahLst/>
              <a:cxnLst/>
              <a:rect l="l" t="t" r="r" b="b"/>
              <a:pathLst>
                <a:path w="7264" h="15349" extrusionOk="0">
                  <a:moveTo>
                    <a:pt x="7037" y="1"/>
                  </a:moveTo>
                  <a:cubicBezTo>
                    <a:pt x="7025" y="96"/>
                    <a:pt x="5013" y="9597"/>
                    <a:pt x="1" y="15193"/>
                  </a:cubicBezTo>
                  <a:lnTo>
                    <a:pt x="167" y="15348"/>
                  </a:lnTo>
                  <a:cubicBezTo>
                    <a:pt x="5228" y="9704"/>
                    <a:pt x="7228" y="132"/>
                    <a:pt x="7264" y="49"/>
                  </a:cubicBezTo>
                  <a:lnTo>
                    <a:pt x="70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7"/>
            <p:cNvSpPr/>
            <p:nvPr/>
          </p:nvSpPr>
          <p:spPr>
            <a:xfrm>
              <a:off x="1971675" y="1583538"/>
              <a:ext cx="261375" cy="375175"/>
            </a:xfrm>
            <a:custGeom>
              <a:avLst/>
              <a:gdLst/>
              <a:ahLst/>
              <a:cxnLst/>
              <a:rect l="l" t="t" r="r" b="b"/>
              <a:pathLst>
                <a:path w="10455" h="15007" extrusionOk="0">
                  <a:moveTo>
                    <a:pt x="4852" y="0"/>
                  </a:moveTo>
                  <a:cubicBezTo>
                    <a:pt x="4797" y="0"/>
                    <a:pt x="4740" y="2"/>
                    <a:pt x="4680" y="4"/>
                  </a:cubicBezTo>
                  <a:cubicBezTo>
                    <a:pt x="3132" y="76"/>
                    <a:pt x="3406" y="1695"/>
                    <a:pt x="3513" y="3017"/>
                  </a:cubicBezTo>
                  <a:cubicBezTo>
                    <a:pt x="3620" y="4303"/>
                    <a:pt x="2906" y="4314"/>
                    <a:pt x="1465" y="4779"/>
                  </a:cubicBezTo>
                  <a:cubicBezTo>
                    <a:pt x="1" y="5231"/>
                    <a:pt x="1775" y="8851"/>
                    <a:pt x="2334" y="10160"/>
                  </a:cubicBezTo>
                  <a:cubicBezTo>
                    <a:pt x="2906" y="11470"/>
                    <a:pt x="2680" y="15006"/>
                    <a:pt x="2680" y="15006"/>
                  </a:cubicBezTo>
                  <a:cubicBezTo>
                    <a:pt x="2680" y="15006"/>
                    <a:pt x="5001" y="12780"/>
                    <a:pt x="5597" y="12006"/>
                  </a:cubicBezTo>
                  <a:cubicBezTo>
                    <a:pt x="6192" y="11232"/>
                    <a:pt x="5037" y="10589"/>
                    <a:pt x="5454" y="9958"/>
                  </a:cubicBezTo>
                  <a:cubicBezTo>
                    <a:pt x="5870" y="9339"/>
                    <a:pt x="7799" y="7577"/>
                    <a:pt x="7621" y="6422"/>
                  </a:cubicBezTo>
                  <a:cubicBezTo>
                    <a:pt x="7442" y="5255"/>
                    <a:pt x="7418" y="4803"/>
                    <a:pt x="8930" y="3588"/>
                  </a:cubicBezTo>
                  <a:cubicBezTo>
                    <a:pt x="10454" y="2386"/>
                    <a:pt x="10133" y="1826"/>
                    <a:pt x="9335" y="1076"/>
                  </a:cubicBezTo>
                  <a:cubicBezTo>
                    <a:pt x="9046" y="812"/>
                    <a:pt x="8704" y="731"/>
                    <a:pt x="8356" y="731"/>
                  </a:cubicBezTo>
                  <a:cubicBezTo>
                    <a:pt x="7795" y="731"/>
                    <a:pt x="7220" y="942"/>
                    <a:pt x="6832" y="942"/>
                  </a:cubicBezTo>
                  <a:cubicBezTo>
                    <a:pt x="6786" y="942"/>
                    <a:pt x="6744" y="940"/>
                    <a:pt x="6704" y="933"/>
                  </a:cubicBezTo>
                  <a:cubicBezTo>
                    <a:pt x="6109" y="830"/>
                    <a:pt x="6229" y="0"/>
                    <a:pt x="4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7"/>
            <p:cNvSpPr/>
            <p:nvPr/>
          </p:nvSpPr>
          <p:spPr>
            <a:xfrm>
              <a:off x="2035675" y="1603538"/>
              <a:ext cx="106575" cy="358150"/>
            </a:xfrm>
            <a:custGeom>
              <a:avLst/>
              <a:gdLst/>
              <a:ahLst/>
              <a:cxnLst/>
              <a:rect l="l" t="t" r="r" b="b"/>
              <a:pathLst>
                <a:path w="4263" h="14326" extrusionOk="0">
                  <a:moveTo>
                    <a:pt x="4137" y="0"/>
                  </a:moveTo>
                  <a:cubicBezTo>
                    <a:pt x="4084" y="0"/>
                    <a:pt x="4036" y="44"/>
                    <a:pt x="4025" y="97"/>
                  </a:cubicBezTo>
                  <a:cubicBezTo>
                    <a:pt x="4001" y="205"/>
                    <a:pt x="1739" y="10503"/>
                    <a:pt x="12" y="14159"/>
                  </a:cubicBezTo>
                  <a:cubicBezTo>
                    <a:pt x="1" y="14218"/>
                    <a:pt x="12" y="14278"/>
                    <a:pt x="72" y="14313"/>
                  </a:cubicBezTo>
                  <a:cubicBezTo>
                    <a:pt x="96" y="14325"/>
                    <a:pt x="108" y="14325"/>
                    <a:pt x="120" y="14325"/>
                  </a:cubicBezTo>
                  <a:cubicBezTo>
                    <a:pt x="167" y="14325"/>
                    <a:pt x="191" y="14302"/>
                    <a:pt x="227" y="14254"/>
                  </a:cubicBezTo>
                  <a:cubicBezTo>
                    <a:pt x="1953" y="10575"/>
                    <a:pt x="4215" y="240"/>
                    <a:pt x="4239" y="145"/>
                  </a:cubicBezTo>
                  <a:cubicBezTo>
                    <a:pt x="4263" y="86"/>
                    <a:pt x="4215" y="26"/>
                    <a:pt x="4156" y="2"/>
                  </a:cubicBezTo>
                  <a:cubicBezTo>
                    <a:pt x="4150" y="1"/>
                    <a:pt x="4143" y="0"/>
                    <a:pt x="4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57"/>
          <p:cNvGrpSpPr/>
          <p:nvPr/>
        </p:nvGrpSpPr>
        <p:grpSpPr>
          <a:xfrm rot="7617778" flipH="1">
            <a:off x="974915" y="-146998"/>
            <a:ext cx="284996" cy="541137"/>
            <a:chOff x="2263675" y="890788"/>
            <a:chExt cx="248900" cy="472600"/>
          </a:xfrm>
        </p:grpSpPr>
        <p:sp>
          <p:nvSpPr>
            <p:cNvPr id="2345" name="Google Shape;2345;p57"/>
            <p:cNvSpPr/>
            <p:nvPr/>
          </p:nvSpPr>
          <p:spPr>
            <a:xfrm>
              <a:off x="2263675" y="890788"/>
              <a:ext cx="248900" cy="472600"/>
            </a:xfrm>
            <a:custGeom>
              <a:avLst/>
              <a:gdLst/>
              <a:ahLst/>
              <a:cxnLst/>
              <a:rect l="l" t="t" r="r" b="b"/>
              <a:pathLst>
                <a:path w="9956" h="18904" extrusionOk="0">
                  <a:moveTo>
                    <a:pt x="4075" y="0"/>
                  </a:moveTo>
                  <a:cubicBezTo>
                    <a:pt x="3898" y="0"/>
                    <a:pt x="3718" y="22"/>
                    <a:pt x="3537" y="68"/>
                  </a:cubicBezTo>
                  <a:cubicBezTo>
                    <a:pt x="1" y="961"/>
                    <a:pt x="1215" y="9010"/>
                    <a:pt x="2882" y="13236"/>
                  </a:cubicBezTo>
                  <a:cubicBezTo>
                    <a:pt x="4537" y="17463"/>
                    <a:pt x="4132" y="18904"/>
                    <a:pt x="4132" y="18904"/>
                  </a:cubicBezTo>
                  <a:cubicBezTo>
                    <a:pt x="4132" y="18904"/>
                    <a:pt x="6811" y="17285"/>
                    <a:pt x="8430" y="12284"/>
                  </a:cubicBezTo>
                  <a:cubicBezTo>
                    <a:pt x="9955" y="7540"/>
                    <a:pt x="7355" y="0"/>
                    <a:pt x="4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7"/>
            <p:cNvSpPr/>
            <p:nvPr/>
          </p:nvSpPr>
          <p:spPr>
            <a:xfrm>
              <a:off x="2365475" y="990113"/>
              <a:ext cx="93200" cy="360175"/>
            </a:xfrm>
            <a:custGeom>
              <a:avLst/>
              <a:gdLst/>
              <a:ahLst/>
              <a:cxnLst/>
              <a:rect l="l" t="t" r="r" b="b"/>
              <a:pathLst>
                <a:path w="3728" h="14407" extrusionOk="0">
                  <a:moveTo>
                    <a:pt x="394" y="0"/>
                  </a:moveTo>
                  <a:lnTo>
                    <a:pt x="191" y="108"/>
                  </a:lnTo>
                  <a:cubicBezTo>
                    <a:pt x="215" y="179"/>
                    <a:pt x="3477" y="7001"/>
                    <a:pt x="1" y="14324"/>
                  </a:cubicBezTo>
                  <a:lnTo>
                    <a:pt x="203" y="14407"/>
                  </a:lnTo>
                  <a:cubicBezTo>
                    <a:pt x="3727" y="6989"/>
                    <a:pt x="429" y="84"/>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57"/>
          <p:cNvGrpSpPr/>
          <p:nvPr/>
        </p:nvGrpSpPr>
        <p:grpSpPr>
          <a:xfrm rot="-1978607" flipH="1">
            <a:off x="8835793" y="95365"/>
            <a:ext cx="423330" cy="1316135"/>
            <a:chOff x="-863525" y="1017825"/>
            <a:chExt cx="601300" cy="1869300"/>
          </a:xfrm>
        </p:grpSpPr>
        <p:sp>
          <p:nvSpPr>
            <p:cNvPr id="2348" name="Google Shape;2348;p57"/>
            <p:cNvSpPr/>
            <p:nvPr/>
          </p:nvSpPr>
          <p:spPr>
            <a:xfrm>
              <a:off x="-698900" y="1017825"/>
              <a:ext cx="270000" cy="175325"/>
            </a:xfrm>
            <a:custGeom>
              <a:avLst/>
              <a:gdLst/>
              <a:ahLst/>
              <a:cxnLst/>
              <a:rect l="l" t="t" r="r" b="b"/>
              <a:pathLst>
                <a:path w="10800" h="7013" extrusionOk="0">
                  <a:moveTo>
                    <a:pt x="667" y="0"/>
                  </a:moveTo>
                  <a:cubicBezTo>
                    <a:pt x="286" y="0"/>
                    <a:pt x="0" y="298"/>
                    <a:pt x="0" y="655"/>
                  </a:cubicBezTo>
                  <a:lnTo>
                    <a:pt x="0" y="6358"/>
                  </a:lnTo>
                  <a:cubicBezTo>
                    <a:pt x="0" y="6727"/>
                    <a:pt x="298" y="7013"/>
                    <a:pt x="667" y="7013"/>
                  </a:cubicBezTo>
                  <a:lnTo>
                    <a:pt x="10144" y="7013"/>
                  </a:lnTo>
                  <a:cubicBezTo>
                    <a:pt x="10501" y="7013"/>
                    <a:pt x="10799" y="6727"/>
                    <a:pt x="10799" y="6370"/>
                  </a:cubicBezTo>
                  <a:lnTo>
                    <a:pt x="10799" y="655"/>
                  </a:lnTo>
                  <a:cubicBezTo>
                    <a:pt x="10799" y="286"/>
                    <a:pt x="10501" y="0"/>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7"/>
            <p:cNvSpPr/>
            <p:nvPr/>
          </p:nvSpPr>
          <p:spPr>
            <a:xfrm>
              <a:off x="-863525" y="1189275"/>
              <a:ext cx="601300" cy="1697850"/>
            </a:xfrm>
            <a:custGeom>
              <a:avLst/>
              <a:gdLst/>
              <a:ahLst/>
              <a:cxnLst/>
              <a:rect l="l" t="t" r="r" b="b"/>
              <a:pathLst>
                <a:path w="24052" h="67914" extrusionOk="0">
                  <a:moveTo>
                    <a:pt x="8002" y="0"/>
                  </a:moveTo>
                  <a:lnTo>
                    <a:pt x="8002" y="2000"/>
                  </a:lnTo>
                  <a:cubicBezTo>
                    <a:pt x="8002" y="2346"/>
                    <a:pt x="7895" y="2667"/>
                    <a:pt x="7704" y="2953"/>
                  </a:cubicBezTo>
                  <a:lnTo>
                    <a:pt x="799" y="12799"/>
                  </a:lnTo>
                  <a:cubicBezTo>
                    <a:pt x="275" y="13561"/>
                    <a:pt x="1" y="14454"/>
                    <a:pt x="1" y="15359"/>
                  </a:cubicBezTo>
                  <a:lnTo>
                    <a:pt x="1" y="24848"/>
                  </a:lnTo>
                  <a:lnTo>
                    <a:pt x="156" y="25146"/>
                  </a:lnTo>
                  <a:cubicBezTo>
                    <a:pt x="489" y="25753"/>
                    <a:pt x="656" y="26420"/>
                    <a:pt x="656" y="27111"/>
                  </a:cubicBezTo>
                  <a:lnTo>
                    <a:pt x="656" y="47827"/>
                  </a:lnTo>
                  <a:cubicBezTo>
                    <a:pt x="656" y="48280"/>
                    <a:pt x="561" y="48732"/>
                    <a:pt x="370" y="49161"/>
                  </a:cubicBezTo>
                  <a:lnTo>
                    <a:pt x="1" y="50006"/>
                  </a:lnTo>
                  <a:lnTo>
                    <a:pt x="1" y="63651"/>
                  </a:lnTo>
                  <a:lnTo>
                    <a:pt x="120" y="63651"/>
                  </a:lnTo>
                  <a:cubicBezTo>
                    <a:pt x="120" y="66008"/>
                    <a:pt x="2025" y="67913"/>
                    <a:pt x="4371" y="67913"/>
                  </a:cubicBezTo>
                  <a:cubicBezTo>
                    <a:pt x="5906" y="67913"/>
                    <a:pt x="7264" y="67092"/>
                    <a:pt x="8002" y="65877"/>
                  </a:cubicBezTo>
                  <a:cubicBezTo>
                    <a:pt x="8752" y="67092"/>
                    <a:pt x="10109" y="67913"/>
                    <a:pt x="11633" y="67913"/>
                  </a:cubicBezTo>
                  <a:cubicBezTo>
                    <a:pt x="13562" y="67913"/>
                    <a:pt x="15181" y="66651"/>
                    <a:pt x="15717" y="64901"/>
                  </a:cubicBezTo>
                  <a:cubicBezTo>
                    <a:pt x="16253" y="66651"/>
                    <a:pt x="17872" y="67913"/>
                    <a:pt x="19789" y="67913"/>
                  </a:cubicBezTo>
                  <a:cubicBezTo>
                    <a:pt x="22147" y="67913"/>
                    <a:pt x="24052" y="66008"/>
                    <a:pt x="24052" y="63651"/>
                  </a:cubicBezTo>
                  <a:lnTo>
                    <a:pt x="24052" y="50006"/>
                  </a:lnTo>
                  <a:lnTo>
                    <a:pt x="23683" y="49161"/>
                  </a:lnTo>
                  <a:cubicBezTo>
                    <a:pt x="23504" y="48744"/>
                    <a:pt x="23397" y="48280"/>
                    <a:pt x="23397" y="47827"/>
                  </a:cubicBezTo>
                  <a:lnTo>
                    <a:pt x="23397" y="27122"/>
                  </a:lnTo>
                  <a:cubicBezTo>
                    <a:pt x="23361" y="26432"/>
                    <a:pt x="23528" y="25753"/>
                    <a:pt x="23849" y="25158"/>
                  </a:cubicBezTo>
                  <a:lnTo>
                    <a:pt x="24016" y="24860"/>
                  </a:lnTo>
                  <a:lnTo>
                    <a:pt x="24016" y="15383"/>
                  </a:lnTo>
                  <a:cubicBezTo>
                    <a:pt x="24016" y="14454"/>
                    <a:pt x="23730" y="13561"/>
                    <a:pt x="23218" y="12823"/>
                  </a:cubicBezTo>
                  <a:lnTo>
                    <a:pt x="16313" y="2965"/>
                  </a:lnTo>
                  <a:cubicBezTo>
                    <a:pt x="16110" y="2679"/>
                    <a:pt x="16015" y="2357"/>
                    <a:pt x="16015" y="2012"/>
                  </a:cubicBezTo>
                  <a:lnTo>
                    <a:pt x="16015"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6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1">
  <p:cSld name="CUSTOM_2_2">
    <p:spTree>
      <p:nvGrpSpPr>
        <p:cNvPr id="1" name="Shape 495"/>
        <p:cNvGrpSpPr/>
        <p:nvPr/>
      </p:nvGrpSpPr>
      <p:grpSpPr>
        <a:xfrm>
          <a:off x="0" y="0"/>
          <a:ext cx="0" cy="0"/>
          <a:chOff x="0" y="0"/>
          <a:chExt cx="0" cy="0"/>
        </a:xfrm>
      </p:grpSpPr>
      <p:sp>
        <p:nvSpPr>
          <p:cNvPr id="496" name="Google Shape;496;p14"/>
          <p:cNvSpPr txBox="1">
            <a:spLocks noGrp="1"/>
          </p:cNvSpPr>
          <p:nvPr>
            <p:ph type="title"/>
          </p:nvPr>
        </p:nvSpPr>
        <p:spPr>
          <a:xfrm>
            <a:off x="1413738" y="2051975"/>
            <a:ext cx="1774500" cy="11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7" name="Google Shape;497;p14"/>
          <p:cNvSpPr txBox="1">
            <a:spLocks noGrp="1"/>
          </p:cNvSpPr>
          <p:nvPr>
            <p:ph type="title" idx="2" hasCustomPrompt="1"/>
          </p:nvPr>
        </p:nvSpPr>
        <p:spPr>
          <a:xfrm>
            <a:off x="5167738" y="1088900"/>
            <a:ext cx="686700" cy="385500"/>
          </a:xfrm>
          <a:prstGeom prst="rect">
            <a:avLst/>
          </a:prstGeom>
        </p:spPr>
        <p:txBody>
          <a:bodyPr spcFirstLastPara="1" wrap="square" lIns="91425" tIns="91425" rIns="91425" bIns="91425" anchor="ctr" anchorCtr="0">
            <a:noAutofit/>
          </a:bodyPr>
          <a:lstStyle>
            <a:lvl1pPr lvl="0" algn="ctr" rtl="0">
              <a:spcBef>
                <a:spcPts val="100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98" name="Google Shape;498;p14"/>
          <p:cNvSpPr txBox="1">
            <a:spLocks noGrp="1"/>
          </p:cNvSpPr>
          <p:nvPr>
            <p:ph type="subTitle" idx="1"/>
          </p:nvPr>
        </p:nvSpPr>
        <p:spPr>
          <a:xfrm>
            <a:off x="5946088" y="1140287"/>
            <a:ext cx="23379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499" name="Google Shape;499;p14"/>
          <p:cNvSpPr txBox="1">
            <a:spLocks noGrp="1"/>
          </p:cNvSpPr>
          <p:nvPr>
            <p:ph type="title" idx="3" hasCustomPrompt="1"/>
          </p:nvPr>
        </p:nvSpPr>
        <p:spPr>
          <a:xfrm>
            <a:off x="5167738" y="3668216"/>
            <a:ext cx="686700" cy="385500"/>
          </a:xfrm>
          <a:prstGeom prst="rect">
            <a:avLst/>
          </a:prstGeom>
        </p:spPr>
        <p:txBody>
          <a:bodyPr spcFirstLastPara="1" wrap="square" lIns="91425" tIns="91425" rIns="91425" bIns="91425" anchor="ctr" anchorCtr="0">
            <a:noAutofit/>
          </a:bodyPr>
          <a:lstStyle>
            <a:lvl1pPr lvl="0" algn="ctr" rtl="0">
              <a:spcBef>
                <a:spcPts val="100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0" name="Google Shape;500;p14"/>
          <p:cNvSpPr txBox="1">
            <a:spLocks noGrp="1"/>
          </p:cNvSpPr>
          <p:nvPr>
            <p:ph type="title" idx="4" hasCustomPrompt="1"/>
          </p:nvPr>
        </p:nvSpPr>
        <p:spPr>
          <a:xfrm>
            <a:off x="5167738" y="2379827"/>
            <a:ext cx="686700" cy="385500"/>
          </a:xfrm>
          <a:prstGeom prst="rect">
            <a:avLst/>
          </a:prstGeom>
        </p:spPr>
        <p:txBody>
          <a:bodyPr spcFirstLastPara="1" wrap="square" lIns="91425" tIns="91425" rIns="91425" bIns="91425" anchor="ctr" anchorCtr="0">
            <a:noAutofit/>
          </a:bodyPr>
          <a:lstStyle>
            <a:lvl1pPr lvl="0" algn="ctr" rtl="0">
              <a:spcBef>
                <a:spcPts val="100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1" name="Google Shape;501;p14"/>
          <p:cNvSpPr txBox="1">
            <a:spLocks noGrp="1"/>
          </p:cNvSpPr>
          <p:nvPr>
            <p:ph type="subTitle" idx="5"/>
          </p:nvPr>
        </p:nvSpPr>
        <p:spPr>
          <a:xfrm>
            <a:off x="5946088" y="3725708"/>
            <a:ext cx="23352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502" name="Google Shape;502;p14"/>
          <p:cNvSpPr txBox="1">
            <a:spLocks noGrp="1"/>
          </p:cNvSpPr>
          <p:nvPr>
            <p:ph type="subTitle" idx="6"/>
          </p:nvPr>
        </p:nvSpPr>
        <p:spPr>
          <a:xfrm>
            <a:off x="5946088" y="2428287"/>
            <a:ext cx="23379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503" name="Google Shape;503;p14">
            <a:hlinkClick r:id="rId2" action="ppaction://hlinksldjump"/>
          </p:cNvPr>
          <p:cNvSpPr txBox="1">
            <a:spLocks noGrp="1"/>
          </p:cNvSpPr>
          <p:nvPr>
            <p:ph type="title" idx="7"/>
          </p:nvPr>
        </p:nvSpPr>
        <p:spPr>
          <a:xfrm>
            <a:off x="5946088" y="818438"/>
            <a:ext cx="23352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4" name="Google Shape;504;p14">
            <a:hlinkClick r:id="" action="ppaction://noaction"/>
          </p:cNvPr>
          <p:cNvSpPr txBox="1">
            <a:spLocks noGrp="1"/>
          </p:cNvSpPr>
          <p:nvPr>
            <p:ph type="title" idx="8"/>
          </p:nvPr>
        </p:nvSpPr>
        <p:spPr>
          <a:xfrm>
            <a:off x="5946088" y="3407824"/>
            <a:ext cx="23352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5" name="Google Shape;505;p14">
            <a:hlinkClick r:id="rId3" action="ppaction://hlinksldjump"/>
          </p:cNvPr>
          <p:cNvSpPr txBox="1">
            <a:spLocks noGrp="1"/>
          </p:cNvSpPr>
          <p:nvPr>
            <p:ph type="title" idx="9"/>
          </p:nvPr>
        </p:nvSpPr>
        <p:spPr>
          <a:xfrm>
            <a:off x="5946088" y="2112440"/>
            <a:ext cx="23352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6" name="Google Shape;506;p14"/>
          <p:cNvSpPr/>
          <p:nvPr/>
        </p:nvSpPr>
        <p:spPr>
          <a:xfrm rot="2131502">
            <a:off x="159472" y="3180047"/>
            <a:ext cx="174643" cy="35378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14"/>
          <p:cNvGrpSpPr/>
          <p:nvPr/>
        </p:nvGrpSpPr>
        <p:grpSpPr>
          <a:xfrm rot="-7307454">
            <a:off x="2660991" y="-282694"/>
            <a:ext cx="579305" cy="1055908"/>
            <a:chOff x="-214625" y="3943775"/>
            <a:chExt cx="458725" cy="836125"/>
          </a:xfrm>
        </p:grpSpPr>
        <p:sp>
          <p:nvSpPr>
            <p:cNvPr id="508" name="Google Shape;508;p14"/>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14"/>
          <p:cNvSpPr/>
          <p:nvPr/>
        </p:nvSpPr>
        <p:spPr>
          <a:xfrm>
            <a:off x="337626" y="346124"/>
            <a:ext cx="767484" cy="354419"/>
          </a:xfrm>
          <a:custGeom>
            <a:avLst/>
            <a:gdLst/>
            <a:ahLst/>
            <a:cxnLst/>
            <a:rect l="l" t="t" r="r" b="b"/>
            <a:pathLst>
              <a:path w="9038" h="5228" extrusionOk="0">
                <a:moveTo>
                  <a:pt x="5252" y="1"/>
                </a:moveTo>
                <a:cubicBezTo>
                  <a:pt x="4156" y="1"/>
                  <a:pt x="3430" y="1870"/>
                  <a:pt x="3085" y="3096"/>
                </a:cubicBezTo>
                <a:cubicBezTo>
                  <a:pt x="3047" y="3228"/>
                  <a:pt x="2934" y="3293"/>
                  <a:pt x="2820" y="3293"/>
                </a:cubicBezTo>
                <a:cubicBezTo>
                  <a:pt x="2716" y="3293"/>
                  <a:pt x="2612" y="3240"/>
                  <a:pt x="2561" y="3132"/>
                </a:cubicBezTo>
                <a:cubicBezTo>
                  <a:pt x="2394" y="2727"/>
                  <a:pt x="2156" y="2358"/>
                  <a:pt x="1787" y="2322"/>
                </a:cubicBezTo>
                <a:cubicBezTo>
                  <a:pt x="1762" y="2320"/>
                  <a:pt x="1737" y="2319"/>
                  <a:pt x="1712" y="2319"/>
                </a:cubicBezTo>
                <a:cubicBezTo>
                  <a:pt x="506" y="2319"/>
                  <a:pt x="36" y="5014"/>
                  <a:pt x="3" y="5216"/>
                </a:cubicBezTo>
                <a:lnTo>
                  <a:pt x="8752" y="5216"/>
                </a:lnTo>
                <a:cubicBezTo>
                  <a:pt x="8752" y="5216"/>
                  <a:pt x="9038" y="3049"/>
                  <a:pt x="7990" y="2811"/>
                </a:cubicBezTo>
                <a:cubicBezTo>
                  <a:pt x="7923" y="2794"/>
                  <a:pt x="7858" y="2787"/>
                  <a:pt x="7795" y="2787"/>
                </a:cubicBezTo>
                <a:cubicBezTo>
                  <a:pt x="7347" y="2787"/>
                  <a:pt x="6977" y="3165"/>
                  <a:pt x="6716" y="3561"/>
                </a:cubicBezTo>
                <a:cubicBezTo>
                  <a:pt x="6673" y="3621"/>
                  <a:pt x="6614" y="3647"/>
                  <a:pt x="6555" y="3647"/>
                </a:cubicBezTo>
                <a:cubicBezTo>
                  <a:pt x="6451" y="3647"/>
                  <a:pt x="6351" y="3564"/>
                  <a:pt x="6359" y="3442"/>
                </a:cubicBezTo>
                <a:cubicBezTo>
                  <a:pt x="6442" y="2144"/>
                  <a:pt x="6395" y="1"/>
                  <a:pt x="5252" y="1"/>
                </a:cubicBezTo>
                <a:close/>
                <a:moveTo>
                  <a:pt x="1" y="5216"/>
                </a:moveTo>
                <a:lnTo>
                  <a:pt x="1" y="5228"/>
                </a:lnTo>
                <a:cubicBezTo>
                  <a:pt x="1" y="5228"/>
                  <a:pt x="2" y="5223"/>
                  <a:pt x="3" y="5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2543949" y="4152556"/>
            <a:ext cx="1451751" cy="670426"/>
          </a:xfrm>
          <a:custGeom>
            <a:avLst/>
            <a:gdLst/>
            <a:ahLst/>
            <a:cxnLst/>
            <a:rect l="l" t="t" r="r" b="b"/>
            <a:pathLst>
              <a:path w="9038" h="5228" extrusionOk="0">
                <a:moveTo>
                  <a:pt x="5252" y="1"/>
                </a:moveTo>
                <a:cubicBezTo>
                  <a:pt x="4156" y="1"/>
                  <a:pt x="3430" y="1870"/>
                  <a:pt x="3085" y="3096"/>
                </a:cubicBezTo>
                <a:cubicBezTo>
                  <a:pt x="3047" y="3228"/>
                  <a:pt x="2934" y="3293"/>
                  <a:pt x="2820" y="3293"/>
                </a:cubicBezTo>
                <a:cubicBezTo>
                  <a:pt x="2716" y="3293"/>
                  <a:pt x="2612" y="3240"/>
                  <a:pt x="2561" y="3132"/>
                </a:cubicBezTo>
                <a:cubicBezTo>
                  <a:pt x="2394" y="2727"/>
                  <a:pt x="2156" y="2358"/>
                  <a:pt x="1787" y="2322"/>
                </a:cubicBezTo>
                <a:cubicBezTo>
                  <a:pt x="1762" y="2320"/>
                  <a:pt x="1737" y="2319"/>
                  <a:pt x="1712" y="2319"/>
                </a:cubicBezTo>
                <a:cubicBezTo>
                  <a:pt x="506" y="2319"/>
                  <a:pt x="36" y="5014"/>
                  <a:pt x="3" y="5216"/>
                </a:cubicBezTo>
                <a:lnTo>
                  <a:pt x="8752" y="5216"/>
                </a:lnTo>
                <a:cubicBezTo>
                  <a:pt x="8752" y="5216"/>
                  <a:pt x="9038" y="3049"/>
                  <a:pt x="7990" y="2811"/>
                </a:cubicBezTo>
                <a:cubicBezTo>
                  <a:pt x="7923" y="2794"/>
                  <a:pt x="7858" y="2787"/>
                  <a:pt x="7795" y="2787"/>
                </a:cubicBezTo>
                <a:cubicBezTo>
                  <a:pt x="7347" y="2787"/>
                  <a:pt x="6977" y="3165"/>
                  <a:pt x="6716" y="3561"/>
                </a:cubicBezTo>
                <a:cubicBezTo>
                  <a:pt x="6673" y="3621"/>
                  <a:pt x="6614" y="3647"/>
                  <a:pt x="6555" y="3647"/>
                </a:cubicBezTo>
                <a:cubicBezTo>
                  <a:pt x="6451" y="3647"/>
                  <a:pt x="6351" y="3564"/>
                  <a:pt x="6359" y="3442"/>
                </a:cubicBezTo>
                <a:cubicBezTo>
                  <a:pt x="6442" y="2144"/>
                  <a:pt x="6395" y="1"/>
                  <a:pt x="5252" y="1"/>
                </a:cubicBezTo>
                <a:close/>
                <a:moveTo>
                  <a:pt x="1" y="5216"/>
                </a:moveTo>
                <a:lnTo>
                  <a:pt x="1" y="5228"/>
                </a:lnTo>
                <a:cubicBezTo>
                  <a:pt x="1" y="5228"/>
                  <a:pt x="2" y="5223"/>
                  <a:pt x="3" y="5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636"/>
        <p:cNvGrpSpPr/>
        <p:nvPr/>
      </p:nvGrpSpPr>
      <p:grpSpPr>
        <a:xfrm>
          <a:off x="0" y="0"/>
          <a:ext cx="0" cy="0"/>
          <a:chOff x="0" y="0"/>
          <a:chExt cx="0" cy="0"/>
        </a:xfrm>
      </p:grpSpPr>
      <p:sp>
        <p:nvSpPr>
          <p:cNvPr id="637" name="Google Shape;637;p19"/>
          <p:cNvSpPr txBox="1">
            <a:spLocks noGrp="1"/>
          </p:cNvSpPr>
          <p:nvPr>
            <p:ph type="subTitle" idx="1"/>
          </p:nvPr>
        </p:nvSpPr>
        <p:spPr>
          <a:xfrm>
            <a:off x="4423825" y="1451475"/>
            <a:ext cx="40068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0"/>
              </a:spcBef>
              <a:spcAft>
                <a:spcPts val="0"/>
              </a:spcAft>
              <a:buNone/>
              <a:defRPr sz="2400" b="1"/>
            </a:lvl2pPr>
            <a:lvl3pPr lvl="2" rtl="0">
              <a:lnSpc>
                <a:spcPct val="100000"/>
              </a:lnSpc>
              <a:spcBef>
                <a:spcPts val="0"/>
              </a:spcBef>
              <a:spcAft>
                <a:spcPts val="0"/>
              </a:spcAft>
              <a:buNone/>
              <a:defRPr sz="2400" b="1"/>
            </a:lvl3pPr>
            <a:lvl4pPr lvl="3" rtl="0">
              <a:lnSpc>
                <a:spcPct val="100000"/>
              </a:lnSpc>
              <a:spcBef>
                <a:spcPts val="0"/>
              </a:spcBef>
              <a:spcAft>
                <a:spcPts val="0"/>
              </a:spcAft>
              <a:buNone/>
              <a:defRPr sz="2400" b="1"/>
            </a:lvl4pPr>
            <a:lvl5pPr lvl="4" rtl="0">
              <a:lnSpc>
                <a:spcPct val="100000"/>
              </a:lnSpc>
              <a:spcBef>
                <a:spcPts val="0"/>
              </a:spcBef>
              <a:spcAft>
                <a:spcPts val="0"/>
              </a:spcAft>
              <a:buNone/>
              <a:defRPr sz="2400" b="1"/>
            </a:lvl5pPr>
            <a:lvl6pPr lvl="5" rtl="0">
              <a:lnSpc>
                <a:spcPct val="100000"/>
              </a:lnSpc>
              <a:spcBef>
                <a:spcPts val="0"/>
              </a:spcBef>
              <a:spcAft>
                <a:spcPts val="0"/>
              </a:spcAft>
              <a:buNone/>
              <a:defRPr sz="2400" b="1"/>
            </a:lvl6pPr>
            <a:lvl7pPr lvl="6" rtl="0">
              <a:lnSpc>
                <a:spcPct val="100000"/>
              </a:lnSpc>
              <a:spcBef>
                <a:spcPts val="0"/>
              </a:spcBef>
              <a:spcAft>
                <a:spcPts val="0"/>
              </a:spcAft>
              <a:buNone/>
              <a:defRPr sz="2400" b="1"/>
            </a:lvl7pPr>
            <a:lvl8pPr lvl="7" rtl="0">
              <a:lnSpc>
                <a:spcPct val="100000"/>
              </a:lnSpc>
              <a:spcBef>
                <a:spcPts val="0"/>
              </a:spcBef>
              <a:spcAft>
                <a:spcPts val="0"/>
              </a:spcAft>
              <a:buNone/>
              <a:defRPr sz="2400" b="1"/>
            </a:lvl8pPr>
            <a:lvl9pPr lvl="8" rtl="0">
              <a:lnSpc>
                <a:spcPct val="100000"/>
              </a:lnSpc>
              <a:spcBef>
                <a:spcPts val="0"/>
              </a:spcBef>
              <a:spcAft>
                <a:spcPts val="0"/>
              </a:spcAft>
              <a:buNone/>
              <a:defRPr sz="2400" b="1"/>
            </a:lvl9pPr>
          </a:lstStyle>
          <a:p>
            <a:endParaRPr/>
          </a:p>
        </p:txBody>
      </p:sp>
      <p:sp>
        <p:nvSpPr>
          <p:cNvPr id="638" name="Google Shape;638;p19"/>
          <p:cNvSpPr txBox="1">
            <a:spLocks noGrp="1"/>
          </p:cNvSpPr>
          <p:nvPr>
            <p:ph type="title"/>
          </p:nvPr>
        </p:nvSpPr>
        <p:spPr>
          <a:xfrm>
            <a:off x="4423975" y="3271450"/>
            <a:ext cx="40068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39" name="Google Shape;639;p19"/>
          <p:cNvSpPr/>
          <p:nvPr/>
        </p:nvSpPr>
        <p:spPr>
          <a:xfrm rot="10800000" flipH="1">
            <a:off x="-1" y="148"/>
            <a:ext cx="1871343" cy="1523852"/>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rot="-5400000">
            <a:off x="6931820" y="2931355"/>
            <a:ext cx="1072926" cy="3351365"/>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2_1">
    <p:spTree>
      <p:nvGrpSpPr>
        <p:cNvPr id="1" name="Shape 755"/>
        <p:cNvGrpSpPr/>
        <p:nvPr/>
      </p:nvGrpSpPr>
      <p:grpSpPr>
        <a:xfrm>
          <a:off x="0" y="0"/>
          <a:ext cx="0" cy="0"/>
          <a:chOff x="0" y="0"/>
          <a:chExt cx="0" cy="0"/>
        </a:xfrm>
      </p:grpSpPr>
      <p:sp>
        <p:nvSpPr>
          <p:cNvPr id="756" name="Google Shape;756;p23"/>
          <p:cNvSpPr txBox="1">
            <a:spLocks noGrp="1"/>
          </p:cNvSpPr>
          <p:nvPr>
            <p:ph type="title"/>
          </p:nvPr>
        </p:nvSpPr>
        <p:spPr>
          <a:xfrm>
            <a:off x="713275" y="950675"/>
            <a:ext cx="367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7" name="Google Shape;757;p23"/>
          <p:cNvSpPr txBox="1">
            <a:spLocks noGrp="1"/>
          </p:cNvSpPr>
          <p:nvPr>
            <p:ph type="body" idx="1"/>
          </p:nvPr>
        </p:nvSpPr>
        <p:spPr>
          <a:xfrm>
            <a:off x="713275" y="1658125"/>
            <a:ext cx="3672900" cy="25347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595959"/>
              </a:buClr>
              <a:buSzPts val="1000"/>
              <a:buFont typeface="Anaheim"/>
              <a:buChar char="●"/>
              <a:defRPr sz="1400"/>
            </a:lvl1pPr>
            <a:lvl2pPr marL="914400" lvl="1" indent="-330200" rtl="0">
              <a:spcBef>
                <a:spcPts val="0"/>
              </a:spcBef>
              <a:spcAft>
                <a:spcPts val="0"/>
              </a:spcAft>
              <a:buClr>
                <a:srgbClr val="595959"/>
              </a:buClr>
              <a:buSzPts val="1600"/>
              <a:buFont typeface="Anaheim"/>
              <a:buChar char="○"/>
              <a:defRPr/>
            </a:lvl2pPr>
            <a:lvl3pPr marL="1371600" lvl="2" indent="-330200" rtl="0">
              <a:spcBef>
                <a:spcPts val="0"/>
              </a:spcBef>
              <a:spcAft>
                <a:spcPts val="0"/>
              </a:spcAft>
              <a:buClr>
                <a:srgbClr val="595959"/>
              </a:buClr>
              <a:buSzPts val="1600"/>
              <a:buFont typeface="Anaheim"/>
              <a:buChar char="■"/>
              <a:defRPr/>
            </a:lvl3pPr>
            <a:lvl4pPr marL="1828800" lvl="3" indent="-330200" rtl="0">
              <a:spcBef>
                <a:spcPts val="0"/>
              </a:spcBef>
              <a:spcAft>
                <a:spcPts val="0"/>
              </a:spcAft>
              <a:buClr>
                <a:srgbClr val="595959"/>
              </a:buClr>
              <a:buSzPts val="1600"/>
              <a:buFont typeface="Anaheim"/>
              <a:buChar char="●"/>
              <a:defRPr/>
            </a:lvl4pPr>
            <a:lvl5pPr marL="2286000" lvl="4" indent="-330200" rtl="0">
              <a:spcBef>
                <a:spcPts val="0"/>
              </a:spcBef>
              <a:spcAft>
                <a:spcPts val="0"/>
              </a:spcAft>
              <a:buClr>
                <a:srgbClr val="595959"/>
              </a:buClr>
              <a:buSzPts val="1600"/>
              <a:buFont typeface="Anaheim"/>
              <a:buChar char="○"/>
              <a:defRPr/>
            </a:lvl5pPr>
            <a:lvl6pPr marL="2743200" lvl="5" indent="-330200" rtl="0">
              <a:spcBef>
                <a:spcPts val="0"/>
              </a:spcBef>
              <a:spcAft>
                <a:spcPts val="0"/>
              </a:spcAft>
              <a:buClr>
                <a:srgbClr val="595959"/>
              </a:buClr>
              <a:buSzPts val="1600"/>
              <a:buFont typeface="Anaheim"/>
              <a:buChar char="■"/>
              <a:defRPr/>
            </a:lvl6pPr>
            <a:lvl7pPr marL="3200400" lvl="6" indent="-330200" rtl="0">
              <a:spcBef>
                <a:spcPts val="0"/>
              </a:spcBef>
              <a:spcAft>
                <a:spcPts val="0"/>
              </a:spcAft>
              <a:buClr>
                <a:srgbClr val="595959"/>
              </a:buClr>
              <a:buSzPts val="1600"/>
              <a:buFont typeface="Anaheim"/>
              <a:buChar char="●"/>
              <a:defRPr/>
            </a:lvl7pPr>
            <a:lvl8pPr marL="3657600" lvl="7" indent="-330200" rtl="0">
              <a:spcBef>
                <a:spcPts val="0"/>
              </a:spcBef>
              <a:spcAft>
                <a:spcPts val="0"/>
              </a:spcAft>
              <a:buClr>
                <a:srgbClr val="595959"/>
              </a:buClr>
              <a:buSzPts val="1600"/>
              <a:buFont typeface="Anaheim"/>
              <a:buChar char="○"/>
              <a:defRPr/>
            </a:lvl8pPr>
            <a:lvl9pPr marL="4114800" lvl="8" indent="-330200" rtl="0">
              <a:spcBef>
                <a:spcPts val="0"/>
              </a:spcBef>
              <a:spcAft>
                <a:spcPts val="0"/>
              </a:spcAft>
              <a:buClr>
                <a:srgbClr val="595959"/>
              </a:buClr>
              <a:buSzPts val="1600"/>
              <a:buFont typeface="Anaheim"/>
              <a:buChar char="■"/>
              <a:defRPr/>
            </a:lvl9pPr>
          </a:lstStyle>
          <a:p>
            <a:endParaRPr/>
          </a:p>
        </p:txBody>
      </p:sp>
      <p:sp>
        <p:nvSpPr>
          <p:cNvPr id="758" name="Google Shape;758;p23"/>
          <p:cNvSpPr/>
          <p:nvPr/>
        </p:nvSpPr>
        <p:spPr>
          <a:xfrm flipH="1">
            <a:off x="4607222" y="0"/>
            <a:ext cx="4536778" cy="5143452"/>
          </a:xfrm>
          <a:custGeom>
            <a:avLst/>
            <a:gdLst/>
            <a:ahLst/>
            <a:cxnLst/>
            <a:rect l="l" t="t" r="r" b="b"/>
            <a:pathLst>
              <a:path w="53555" h="53365" extrusionOk="0">
                <a:moveTo>
                  <a:pt x="0" y="1"/>
                </a:moveTo>
                <a:lnTo>
                  <a:pt x="0" y="53364"/>
                </a:lnTo>
                <a:lnTo>
                  <a:pt x="40874" y="53364"/>
                </a:lnTo>
                <a:cubicBezTo>
                  <a:pt x="43208" y="50650"/>
                  <a:pt x="45268" y="47590"/>
                  <a:pt x="46947" y="44256"/>
                </a:cubicBezTo>
                <a:cubicBezTo>
                  <a:pt x="51269" y="35636"/>
                  <a:pt x="53555" y="25206"/>
                  <a:pt x="50138" y="15693"/>
                </a:cubicBezTo>
                <a:cubicBezTo>
                  <a:pt x="48018" y="9811"/>
                  <a:pt x="44946" y="4442"/>
                  <a:pt x="41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CUSTOM_11">
    <p:spTree>
      <p:nvGrpSpPr>
        <p:cNvPr id="1" name="Shape 1109"/>
        <p:cNvGrpSpPr/>
        <p:nvPr/>
      </p:nvGrpSpPr>
      <p:grpSpPr>
        <a:xfrm>
          <a:off x="0" y="0"/>
          <a:ext cx="0" cy="0"/>
          <a:chOff x="0" y="0"/>
          <a:chExt cx="0" cy="0"/>
        </a:xfrm>
      </p:grpSpPr>
      <p:sp>
        <p:nvSpPr>
          <p:cNvPr id="1110" name="Google Shape;1110;p32"/>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1" name="Google Shape;1111;p32"/>
          <p:cNvSpPr txBox="1">
            <a:spLocks noGrp="1"/>
          </p:cNvSpPr>
          <p:nvPr>
            <p:ph type="subTitle" idx="1"/>
          </p:nvPr>
        </p:nvSpPr>
        <p:spPr>
          <a:xfrm>
            <a:off x="1189963" y="1926945"/>
            <a:ext cx="29484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b="1"/>
            </a:lvl2pPr>
            <a:lvl3pPr lvl="2" algn="ctr" rtl="0">
              <a:lnSpc>
                <a:spcPct val="100000"/>
              </a:lnSpc>
              <a:spcBef>
                <a:spcPts val="0"/>
              </a:spcBef>
              <a:spcAft>
                <a:spcPts val="0"/>
              </a:spcAft>
              <a:buNone/>
              <a:defRPr sz="1600" b="1"/>
            </a:lvl3pPr>
            <a:lvl4pPr lvl="3" algn="ctr" rtl="0">
              <a:lnSpc>
                <a:spcPct val="100000"/>
              </a:lnSpc>
              <a:spcBef>
                <a:spcPts val="0"/>
              </a:spcBef>
              <a:spcAft>
                <a:spcPts val="0"/>
              </a:spcAft>
              <a:buNone/>
              <a:defRPr sz="1600" b="1"/>
            </a:lvl4pPr>
            <a:lvl5pPr lvl="4" algn="ctr" rtl="0">
              <a:lnSpc>
                <a:spcPct val="100000"/>
              </a:lnSpc>
              <a:spcBef>
                <a:spcPts val="0"/>
              </a:spcBef>
              <a:spcAft>
                <a:spcPts val="0"/>
              </a:spcAft>
              <a:buNone/>
              <a:defRPr sz="1600" b="1"/>
            </a:lvl5pPr>
            <a:lvl6pPr lvl="5" algn="ctr" rtl="0">
              <a:lnSpc>
                <a:spcPct val="100000"/>
              </a:lnSpc>
              <a:spcBef>
                <a:spcPts val="0"/>
              </a:spcBef>
              <a:spcAft>
                <a:spcPts val="0"/>
              </a:spcAft>
              <a:buNone/>
              <a:defRPr sz="1600" b="1"/>
            </a:lvl6pPr>
            <a:lvl7pPr lvl="6" algn="ctr" rtl="0">
              <a:lnSpc>
                <a:spcPct val="100000"/>
              </a:lnSpc>
              <a:spcBef>
                <a:spcPts val="0"/>
              </a:spcBef>
              <a:spcAft>
                <a:spcPts val="0"/>
              </a:spcAft>
              <a:buNone/>
              <a:defRPr sz="1600" b="1"/>
            </a:lvl7pPr>
            <a:lvl8pPr lvl="7" algn="ctr" rtl="0">
              <a:lnSpc>
                <a:spcPct val="100000"/>
              </a:lnSpc>
              <a:spcBef>
                <a:spcPts val="0"/>
              </a:spcBef>
              <a:spcAft>
                <a:spcPts val="0"/>
              </a:spcAft>
              <a:buNone/>
              <a:defRPr sz="1600" b="1"/>
            </a:lvl8pPr>
            <a:lvl9pPr lvl="8" algn="ctr" rtl="0">
              <a:lnSpc>
                <a:spcPct val="100000"/>
              </a:lnSpc>
              <a:spcBef>
                <a:spcPts val="0"/>
              </a:spcBef>
              <a:spcAft>
                <a:spcPts val="0"/>
              </a:spcAft>
              <a:buNone/>
              <a:defRPr sz="1600" b="1"/>
            </a:lvl9pPr>
          </a:lstStyle>
          <a:p>
            <a:endParaRPr/>
          </a:p>
        </p:txBody>
      </p:sp>
      <p:sp>
        <p:nvSpPr>
          <p:cNvPr id="1112" name="Google Shape;1112;p32"/>
          <p:cNvSpPr txBox="1">
            <a:spLocks noGrp="1"/>
          </p:cNvSpPr>
          <p:nvPr>
            <p:ph type="subTitle" idx="2"/>
          </p:nvPr>
        </p:nvSpPr>
        <p:spPr>
          <a:xfrm>
            <a:off x="5013138" y="3094695"/>
            <a:ext cx="29334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b="1"/>
            </a:lvl2pPr>
            <a:lvl3pPr lvl="2" algn="ctr" rtl="0">
              <a:lnSpc>
                <a:spcPct val="100000"/>
              </a:lnSpc>
              <a:spcBef>
                <a:spcPts val="0"/>
              </a:spcBef>
              <a:spcAft>
                <a:spcPts val="0"/>
              </a:spcAft>
              <a:buNone/>
              <a:defRPr sz="1600" b="1"/>
            </a:lvl3pPr>
            <a:lvl4pPr lvl="3" algn="ctr" rtl="0">
              <a:lnSpc>
                <a:spcPct val="100000"/>
              </a:lnSpc>
              <a:spcBef>
                <a:spcPts val="0"/>
              </a:spcBef>
              <a:spcAft>
                <a:spcPts val="0"/>
              </a:spcAft>
              <a:buNone/>
              <a:defRPr sz="1600" b="1"/>
            </a:lvl4pPr>
            <a:lvl5pPr lvl="4" algn="ctr" rtl="0">
              <a:lnSpc>
                <a:spcPct val="100000"/>
              </a:lnSpc>
              <a:spcBef>
                <a:spcPts val="0"/>
              </a:spcBef>
              <a:spcAft>
                <a:spcPts val="0"/>
              </a:spcAft>
              <a:buNone/>
              <a:defRPr sz="1600" b="1"/>
            </a:lvl5pPr>
            <a:lvl6pPr lvl="5" algn="ctr" rtl="0">
              <a:lnSpc>
                <a:spcPct val="100000"/>
              </a:lnSpc>
              <a:spcBef>
                <a:spcPts val="0"/>
              </a:spcBef>
              <a:spcAft>
                <a:spcPts val="0"/>
              </a:spcAft>
              <a:buNone/>
              <a:defRPr sz="1600" b="1"/>
            </a:lvl6pPr>
            <a:lvl7pPr lvl="6" algn="ctr" rtl="0">
              <a:lnSpc>
                <a:spcPct val="100000"/>
              </a:lnSpc>
              <a:spcBef>
                <a:spcPts val="0"/>
              </a:spcBef>
              <a:spcAft>
                <a:spcPts val="0"/>
              </a:spcAft>
              <a:buNone/>
              <a:defRPr sz="1600" b="1"/>
            </a:lvl7pPr>
            <a:lvl8pPr lvl="7" algn="ctr" rtl="0">
              <a:lnSpc>
                <a:spcPct val="100000"/>
              </a:lnSpc>
              <a:spcBef>
                <a:spcPts val="0"/>
              </a:spcBef>
              <a:spcAft>
                <a:spcPts val="0"/>
              </a:spcAft>
              <a:buNone/>
              <a:defRPr sz="1600" b="1"/>
            </a:lvl8pPr>
            <a:lvl9pPr lvl="8" algn="ctr" rtl="0">
              <a:lnSpc>
                <a:spcPct val="100000"/>
              </a:lnSpc>
              <a:spcBef>
                <a:spcPts val="0"/>
              </a:spcBef>
              <a:spcAft>
                <a:spcPts val="0"/>
              </a:spcAft>
              <a:buNone/>
              <a:defRPr sz="1600" b="1"/>
            </a:lvl9pPr>
          </a:lstStyle>
          <a:p>
            <a:endParaRPr/>
          </a:p>
        </p:txBody>
      </p:sp>
      <p:sp>
        <p:nvSpPr>
          <p:cNvPr id="1113" name="Google Shape;1113;p32"/>
          <p:cNvSpPr txBox="1">
            <a:spLocks noGrp="1"/>
          </p:cNvSpPr>
          <p:nvPr>
            <p:ph type="title" idx="3"/>
          </p:nvPr>
        </p:nvSpPr>
        <p:spPr>
          <a:xfrm>
            <a:off x="1191463" y="1609063"/>
            <a:ext cx="29454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14" name="Google Shape;1114;p32"/>
          <p:cNvSpPr txBox="1">
            <a:spLocks noGrp="1"/>
          </p:cNvSpPr>
          <p:nvPr>
            <p:ph type="title" idx="4"/>
          </p:nvPr>
        </p:nvSpPr>
        <p:spPr>
          <a:xfrm>
            <a:off x="5005638" y="2776813"/>
            <a:ext cx="29484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grpSp>
        <p:nvGrpSpPr>
          <p:cNvPr id="1115" name="Google Shape;1115;p32"/>
          <p:cNvGrpSpPr/>
          <p:nvPr/>
        </p:nvGrpSpPr>
        <p:grpSpPr>
          <a:xfrm rot="3939075">
            <a:off x="-148644" y="3407797"/>
            <a:ext cx="978447" cy="1290002"/>
            <a:chOff x="4326425" y="5583250"/>
            <a:chExt cx="744150" cy="981100"/>
          </a:xfrm>
        </p:grpSpPr>
        <p:sp>
          <p:nvSpPr>
            <p:cNvPr id="1116" name="Google Shape;1116;p3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1" name="Google Shape;1141;p32"/>
          <p:cNvSpPr/>
          <p:nvPr/>
        </p:nvSpPr>
        <p:spPr>
          <a:xfrm>
            <a:off x="-485221" y="2283838"/>
            <a:ext cx="1052882" cy="455921"/>
          </a:xfrm>
          <a:custGeom>
            <a:avLst/>
            <a:gdLst/>
            <a:ahLst/>
            <a:cxnLst/>
            <a:rect l="l" t="t" r="r" b="b"/>
            <a:pathLst>
              <a:path w="9038" h="5228" extrusionOk="0">
                <a:moveTo>
                  <a:pt x="5252" y="1"/>
                </a:moveTo>
                <a:cubicBezTo>
                  <a:pt x="4156" y="1"/>
                  <a:pt x="3430" y="1870"/>
                  <a:pt x="3085" y="3096"/>
                </a:cubicBezTo>
                <a:cubicBezTo>
                  <a:pt x="3047" y="3228"/>
                  <a:pt x="2934" y="3293"/>
                  <a:pt x="2820" y="3293"/>
                </a:cubicBezTo>
                <a:cubicBezTo>
                  <a:pt x="2716" y="3293"/>
                  <a:pt x="2612" y="3240"/>
                  <a:pt x="2561" y="3132"/>
                </a:cubicBezTo>
                <a:cubicBezTo>
                  <a:pt x="2394" y="2727"/>
                  <a:pt x="2156" y="2358"/>
                  <a:pt x="1787" y="2322"/>
                </a:cubicBezTo>
                <a:cubicBezTo>
                  <a:pt x="1762" y="2320"/>
                  <a:pt x="1737" y="2319"/>
                  <a:pt x="1712" y="2319"/>
                </a:cubicBezTo>
                <a:cubicBezTo>
                  <a:pt x="506" y="2319"/>
                  <a:pt x="36" y="5014"/>
                  <a:pt x="3" y="5216"/>
                </a:cubicBezTo>
                <a:lnTo>
                  <a:pt x="8752" y="5216"/>
                </a:lnTo>
                <a:cubicBezTo>
                  <a:pt x="8752" y="5216"/>
                  <a:pt x="9038" y="3049"/>
                  <a:pt x="7990" y="2811"/>
                </a:cubicBezTo>
                <a:cubicBezTo>
                  <a:pt x="7923" y="2794"/>
                  <a:pt x="7858" y="2787"/>
                  <a:pt x="7795" y="2787"/>
                </a:cubicBezTo>
                <a:cubicBezTo>
                  <a:pt x="7347" y="2787"/>
                  <a:pt x="6977" y="3165"/>
                  <a:pt x="6716" y="3561"/>
                </a:cubicBezTo>
                <a:cubicBezTo>
                  <a:pt x="6673" y="3621"/>
                  <a:pt x="6614" y="3647"/>
                  <a:pt x="6555" y="3647"/>
                </a:cubicBezTo>
                <a:cubicBezTo>
                  <a:pt x="6451" y="3647"/>
                  <a:pt x="6351" y="3564"/>
                  <a:pt x="6359" y="3442"/>
                </a:cubicBezTo>
                <a:cubicBezTo>
                  <a:pt x="6442" y="2144"/>
                  <a:pt x="6395" y="1"/>
                  <a:pt x="5252" y="1"/>
                </a:cubicBezTo>
                <a:close/>
                <a:moveTo>
                  <a:pt x="1" y="5216"/>
                </a:moveTo>
                <a:lnTo>
                  <a:pt x="1" y="5228"/>
                </a:lnTo>
                <a:cubicBezTo>
                  <a:pt x="1" y="5228"/>
                  <a:pt x="2" y="5223"/>
                  <a:pt x="3" y="5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32"/>
          <p:cNvGrpSpPr/>
          <p:nvPr/>
        </p:nvGrpSpPr>
        <p:grpSpPr>
          <a:xfrm rot="-2020825" flipH="1">
            <a:off x="8653579" y="897714"/>
            <a:ext cx="528655" cy="963519"/>
            <a:chOff x="-214625" y="3943775"/>
            <a:chExt cx="458725" cy="836125"/>
          </a:xfrm>
        </p:grpSpPr>
        <p:sp>
          <p:nvSpPr>
            <p:cNvPr id="1143" name="Google Shape;1143;p32"/>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2"/>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32"/>
          <p:cNvSpPr/>
          <p:nvPr/>
        </p:nvSpPr>
        <p:spPr>
          <a:xfrm rot="10800000" flipH="1">
            <a:off x="1" y="-5"/>
            <a:ext cx="1291401" cy="819855"/>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flipH="1">
            <a:off x="7857503" y="4094420"/>
            <a:ext cx="1286503" cy="1047581"/>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306"/>
        <p:cNvGrpSpPr/>
        <p:nvPr/>
      </p:nvGrpSpPr>
      <p:grpSpPr>
        <a:xfrm>
          <a:off x="0" y="0"/>
          <a:ext cx="0" cy="0"/>
          <a:chOff x="0" y="0"/>
          <a:chExt cx="0" cy="0"/>
        </a:xfrm>
      </p:grpSpPr>
      <p:sp>
        <p:nvSpPr>
          <p:cNvPr id="1307" name="Google Shape;1307;p36"/>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8" name="Google Shape;1308;p36"/>
          <p:cNvSpPr txBox="1">
            <a:spLocks noGrp="1"/>
          </p:cNvSpPr>
          <p:nvPr>
            <p:ph type="subTitle" idx="1"/>
          </p:nvPr>
        </p:nvSpPr>
        <p:spPr>
          <a:xfrm>
            <a:off x="713400" y="3519984"/>
            <a:ext cx="24807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b="1"/>
            </a:lvl2pPr>
            <a:lvl3pPr lvl="2" algn="ctr" rtl="0">
              <a:lnSpc>
                <a:spcPct val="100000"/>
              </a:lnSpc>
              <a:spcBef>
                <a:spcPts val="0"/>
              </a:spcBef>
              <a:spcAft>
                <a:spcPts val="0"/>
              </a:spcAft>
              <a:buNone/>
              <a:defRPr sz="1600" b="1"/>
            </a:lvl3pPr>
            <a:lvl4pPr lvl="3" algn="ctr" rtl="0">
              <a:lnSpc>
                <a:spcPct val="100000"/>
              </a:lnSpc>
              <a:spcBef>
                <a:spcPts val="0"/>
              </a:spcBef>
              <a:spcAft>
                <a:spcPts val="0"/>
              </a:spcAft>
              <a:buNone/>
              <a:defRPr sz="1600" b="1"/>
            </a:lvl4pPr>
            <a:lvl5pPr lvl="4" algn="ctr" rtl="0">
              <a:lnSpc>
                <a:spcPct val="100000"/>
              </a:lnSpc>
              <a:spcBef>
                <a:spcPts val="0"/>
              </a:spcBef>
              <a:spcAft>
                <a:spcPts val="0"/>
              </a:spcAft>
              <a:buNone/>
              <a:defRPr sz="1600" b="1"/>
            </a:lvl5pPr>
            <a:lvl6pPr lvl="5" algn="ctr" rtl="0">
              <a:lnSpc>
                <a:spcPct val="100000"/>
              </a:lnSpc>
              <a:spcBef>
                <a:spcPts val="0"/>
              </a:spcBef>
              <a:spcAft>
                <a:spcPts val="0"/>
              </a:spcAft>
              <a:buNone/>
              <a:defRPr sz="1600" b="1"/>
            </a:lvl6pPr>
            <a:lvl7pPr lvl="6" algn="ctr" rtl="0">
              <a:lnSpc>
                <a:spcPct val="100000"/>
              </a:lnSpc>
              <a:spcBef>
                <a:spcPts val="0"/>
              </a:spcBef>
              <a:spcAft>
                <a:spcPts val="0"/>
              </a:spcAft>
              <a:buNone/>
              <a:defRPr sz="1600" b="1"/>
            </a:lvl7pPr>
            <a:lvl8pPr lvl="7" algn="ctr" rtl="0">
              <a:lnSpc>
                <a:spcPct val="100000"/>
              </a:lnSpc>
              <a:spcBef>
                <a:spcPts val="0"/>
              </a:spcBef>
              <a:spcAft>
                <a:spcPts val="0"/>
              </a:spcAft>
              <a:buNone/>
              <a:defRPr sz="1600" b="1"/>
            </a:lvl8pPr>
            <a:lvl9pPr lvl="8" algn="ctr" rtl="0">
              <a:lnSpc>
                <a:spcPct val="100000"/>
              </a:lnSpc>
              <a:spcBef>
                <a:spcPts val="0"/>
              </a:spcBef>
              <a:spcAft>
                <a:spcPts val="0"/>
              </a:spcAft>
              <a:buNone/>
              <a:defRPr sz="1600" b="1"/>
            </a:lvl9pPr>
          </a:lstStyle>
          <a:p>
            <a:endParaRPr/>
          </a:p>
        </p:txBody>
      </p:sp>
      <p:sp>
        <p:nvSpPr>
          <p:cNvPr id="1309" name="Google Shape;1309;p36"/>
          <p:cNvSpPr txBox="1">
            <a:spLocks noGrp="1"/>
          </p:cNvSpPr>
          <p:nvPr>
            <p:ph type="title" idx="2"/>
          </p:nvPr>
        </p:nvSpPr>
        <p:spPr>
          <a:xfrm>
            <a:off x="716100" y="3202100"/>
            <a:ext cx="24780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10" name="Google Shape;1310;p36"/>
          <p:cNvSpPr txBox="1">
            <a:spLocks noGrp="1"/>
          </p:cNvSpPr>
          <p:nvPr>
            <p:ph type="subTitle" idx="3"/>
          </p:nvPr>
        </p:nvSpPr>
        <p:spPr>
          <a:xfrm>
            <a:off x="3331738" y="3519984"/>
            <a:ext cx="24807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b="1"/>
            </a:lvl2pPr>
            <a:lvl3pPr lvl="2" algn="ctr" rtl="0">
              <a:lnSpc>
                <a:spcPct val="100000"/>
              </a:lnSpc>
              <a:spcBef>
                <a:spcPts val="0"/>
              </a:spcBef>
              <a:spcAft>
                <a:spcPts val="0"/>
              </a:spcAft>
              <a:buNone/>
              <a:defRPr sz="1600" b="1"/>
            </a:lvl3pPr>
            <a:lvl4pPr lvl="3" algn="ctr" rtl="0">
              <a:lnSpc>
                <a:spcPct val="100000"/>
              </a:lnSpc>
              <a:spcBef>
                <a:spcPts val="0"/>
              </a:spcBef>
              <a:spcAft>
                <a:spcPts val="0"/>
              </a:spcAft>
              <a:buNone/>
              <a:defRPr sz="1600" b="1"/>
            </a:lvl4pPr>
            <a:lvl5pPr lvl="4" algn="ctr" rtl="0">
              <a:lnSpc>
                <a:spcPct val="100000"/>
              </a:lnSpc>
              <a:spcBef>
                <a:spcPts val="0"/>
              </a:spcBef>
              <a:spcAft>
                <a:spcPts val="0"/>
              </a:spcAft>
              <a:buNone/>
              <a:defRPr sz="1600" b="1"/>
            </a:lvl5pPr>
            <a:lvl6pPr lvl="5" algn="ctr" rtl="0">
              <a:lnSpc>
                <a:spcPct val="100000"/>
              </a:lnSpc>
              <a:spcBef>
                <a:spcPts val="0"/>
              </a:spcBef>
              <a:spcAft>
                <a:spcPts val="0"/>
              </a:spcAft>
              <a:buNone/>
              <a:defRPr sz="1600" b="1"/>
            </a:lvl6pPr>
            <a:lvl7pPr lvl="6" algn="ctr" rtl="0">
              <a:lnSpc>
                <a:spcPct val="100000"/>
              </a:lnSpc>
              <a:spcBef>
                <a:spcPts val="0"/>
              </a:spcBef>
              <a:spcAft>
                <a:spcPts val="0"/>
              </a:spcAft>
              <a:buNone/>
              <a:defRPr sz="1600" b="1"/>
            </a:lvl7pPr>
            <a:lvl8pPr lvl="7" algn="ctr" rtl="0">
              <a:lnSpc>
                <a:spcPct val="100000"/>
              </a:lnSpc>
              <a:spcBef>
                <a:spcPts val="0"/>
              </a:spcBef>
              <a:spcAft>
                <a:spcPts val="0"/>
              </a:spcAft>
              <a:buNone/>
              <a:defRPr sz="1600" b="1"/>
            </a:lvl8pPr>
            <a:lvl9pPr lvl="8" algn="ctr" rtl="0">
              <a:lnSpc>
                <a:spcPct val="100000"/>
              </a:lnSpc>
              <a:spcBef>
                <a:spcPts val="0"/>
              </a:spcBef>
              <a:spcAft>
                <a:spcPts val="0"/>
              </a:spcAft>
              <a:buNone/>
              <a:defRPr sz="1600" b="1"/>
            </a:lvl9pPr>
          </a:lstStyle>
          <a:p>
            <a:endParaRPr/>
          </a:p>
        </p:txBody>
      </p:sp>
      <p:sp>
        <p:nvSpPr>
          <p:cNvPr id="1311" name="Google Shape;1311;p36"/>
          <p:cNvSpPr txBox="1">
            <a:spLocks noGrp="1"/>
          </p:cNvSpPr>
          <p:nvPr>
            <p:ph type="title" idx="4"/>
          </p:nvPr>
        </p:nvSpPr>
        <p:spPr>
          <a:xfrm>
            <a:off x="3334438" y="3202100"/>
            <a:ext cx="24780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12" name="Google Shape;1312;p36"/>
          <p:cNvSpPr txBox="1">
            <a:spLocks noGrp="1"/>
          </p:cNvSpPr>
          <p:nvPr>
            <p:ph type="subTitle" idx="5"/>
          </p:nvPr>
        </p:nvSpPr>
        <p:spPr>
          <a:xfrm>
            <a:off x="5950075" y="3519984"/>
            <a:ext cx="24807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b="1"/>
            </a:lvl2pPr>
            <a:lvl3pPr lvl="2" algn="ctr" rtl="0">
              <a:lnSpc>
                <a:spcPct val="100000"/>
              </a:lnSpc>
              <a:spcBef>
                <a:spcPts val="0"/>
              </a:spcBef>
              <a:spcAft>
                <a:spcPts val="0"/>
              </a:spcAft>
              <a:buNone/>
              <a:defRPr sz="1600" b="1"/>
            </a:lvl3pPr>
            <a:lvl4pPr lvl="3" algn="ctr" rtl="0">
              <a:lnSpc>
                <a:spcPct val="100000"/>
              </a:lnSpc>
              <a:spcBef>
                <a:spcPts val="0"/>
              </a:spcBef>
              <a:spcAft>
                <a:spcPts val="0"/>
              </a:spcAft>
              <a:buNone/>
              <a:defRPr sz="1600" b="1"/>
            </a:lvl4pPr>
            <a:lvl5pPr lvl="4" algn="ctr" rtl="0">
              <a:lnSpc>
                <a:spcPct val="100000"/>
              </a:lnSpc>
              <a:spcBef>
                <a:spcPts val="0"/>
              </a:spcBef>
              <a:spcAft>
                <a:spcPts val="0"/>
              </a:spcAft>
              <a:buNone/>
              <a:defRPr sz="1600" b="1"/>
            </a:lvl5pPr>
            <a:lvl6pPr lvl="5" algn="ctr" rtl="0">
              <a:lnSpc>
                <a:spcPct val="100000"/>
              </a:lnSpc>
              <a:spcBef>
                <a:spcPts val="0"/>
              </a:spcBef>
              <a:spcAft>
                <a:spcPts val="0"/>
              </a:spcAft>
              <a:buNone/>
              <a:defRPr sz="1600" b="1"/>
            </a:lvl6pPr>
            <a:lvl7pPr lvl="6" algn="ctr" rtl="0">
              <a:lnSpc>
                <a:spcPct val="100000"/>
              </a:lnSpc>
              <a:spcBef>
                <a:spcPts val="0"/>
              </a:spcBef>
              <a:spcAft>
                <a:spcPts val="0"/>
              </a:spcAft>
              <a:buNone/>
              <a:defRPr sz="1600" b="1"/>
            </a:lvl7pPr>
            <a:lvl8pPr lvl="7" algn="ctr" rtl="0">
              <a:lnSpc>
                <a:spcPct val="100000"/>
              </a:lnSpc>
              <a:spcBef>
                <a:spcPts val="0"/>
              </a:spcBef>
              <a:spcAft>
                <a:spcPts val="0"/>
              </a:spcAft>
              <a:buNone/>
              <a:defRPr sz="1600" b="1"/>
            </a:lvl8pPr>
            <a:lvl9pPr lvl="8" algn="ctr" rtl="0">
              <a:lnSpc>
                <a:spcPct val="100000"/>
              </a:lnSpc>
              <a:spcBef>
                <a:spcPts val="0"/>
              </a:spcBef>
              <a:spcAft>
                <a:spcPts val="0"/>
              </a:spcAft>
              <a:buNone/>
              <a:defRPr sz="1600" b="1"/>
            </a:lvl9pPr>
          </a:lstStyle>
          <a:p>
            <a:endParaRPr/>
          </a:p>
        </p:txBody>
      </p:sp>
      <p:sp>
        <p:nvSpPr>
          <p:cNvPr id="1313" name="Google Shape;1313;p36"/>
          <p:cNvSpPr txBox="1">
            <a:spLocks noGrp="1"/>
          </p:cNvSpPr>
          <p:nvPr>
            <p:ph type="title" idx="6"/>
          </p:nvPr>
        </p:nvSpPr>
        <p:spPr>
          <a:xfrm>
            <a:off x="5952775" y="3202100"/>
            <a:ext cx="24780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14" name="Google Shape;1314;p36"/>
          <p:cNvSpPr/>
          <p:nvPr/>
        </p:nvSpPr>
        <p:spPr>
          <a:xfrm rot="10800000">
            <a:off x="0" y="514"/>
            <a:ext cx="9144085" cy="296368"/>
          </a:xfrm>
          <a:custGeom>
            <a:avLst/>
            <a:gdLst/>
            <a:ahLst/>
            <a:cxnLst/>
            <a:rect l="l" t="t" r="r" b="b"/>
            <a:pathLst>
              <a:path w="83785" h="30664" extrusionOk="0">
                <a:moveTo>
                  <a:pt x="7278" y="0"/>
                </a:moveTo>
                <a:cubicBezTo>
                  <a:pt x="6838" y="0"/>
                  <a:pt x="6397" y="6"/>
                  <a:pt x="5953" y="17"/>
                </a:cubicBezTo>
                <a:cubicBezTo>
                  <a:pt x="3906" y="77"/>
                  <a:pt x="1929" y="255"/>
                  <a:pt x="0" y="553"/>
                </a:cubicBezTo>
                <a:lnTo>
                  <a:pt x="0" y="30664"/>
                </a:lnTo>
                <a:lnTo>
                  <a:pt x="83785" y="30664"/>
                </a:lnTo>
                <a:lnTo>
                  <a:pt x="83785" y="3398"/>
                </a:lnTo>
                <a:cubicBezTo>
                  <a:pt x="82594" y="3101"/>
                  <a:pt x="81332" y="2851"/>
                  <a:pt x="79998" y="2672"/>
                </a:cubicBezTo>
                <a:cubicBezTo>
                  <a:pt x="77596" y="2332"/>
                  <a:pt x="75162" y="2197"/>
                  <a:pt x="72705" y="2197"/>
                </a:cubicBezTo>
                <a:cubicBezTo>
                  <a:pt x="63072" y="2197"/>
                  <a:pt x="53083" y="4279"/>
                  <a:pt x="43220" y="4279"/>
                </a:cubicBezTo>
                <a:cubicBezTo>
                  <a:pt x="42386" y="4279"/>
                  <a:pt x="41552" y="4264"/>
                  <a:pt x="40720" y="4232"/>
                </a:cubicBezTo>
                <a:cubicBezTo>
                  <a:pt x="29124" y="3785"/>
                  <a:pt x="18831" y="0"/>
                  <a:pt x="7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0" y="4847177"/>
            <a:ext cx="9144085" cy="296368"/>
          </a:xfrm>
          <a:custGeom>
            <a:avLst/>
            <a:gdLst/>
            <a:ahLst/>
            <a:cxnLst/>
            <a:rect l="l" t="t" r="r" b="b"/>
            <a:pathLst>
              <a:path w="83785" h="30664" extrusionOk="0">
                <a:moveTo>
                  <a:pt x="7278" y="0"/>
                </a:moveTo>
                <a:cubicBezTo>
                  <a:pt x="6838" y="0"/>
                  <a:pt x="6397" y="6"/>
                  <a:pt x="5953" y="17"/>
                </a:cubicBezTo>
                <a:cubicBezTo>
                  <a:pt x="3906" y="77"/>
                  <a:pt x="1929" y="255"/>
                  <a:pt x="0" y="553"/>
                </a:cubicBezTo>
                <a:lnTo>
                  <a:pt x="0" y="30664"/>
                </a:lnTo>
                <a:lnTo>
                  <a:pt x="83785" y="30664"/>
                </a:lnTo>
                <a:lnTo>
                  <a:pt x="83785" y="3398"/>
                </a:lnTo>
                <a:cubicBezTo>
                  <a:pt x="82594" y="3101"/>
                  <a:pt x="81332" y="2851"/>
                  <a:pt x="79998" y="2672"/>
                </a:cubicBezTo>
                <a:cubicBezTo>
                  <a:pt x="77596" y="2332"/>
                  <a:pt x="75162" y="2197"/>
                  <a:pt x="72705" y="2197"/>
                </a:cubicBezTo>
                <a:cubicBezTo>
                  <a:pt x="63072" y="2197"/>
                  <a:pt x="53083" y="4279"/>
                  <a:pt x="43220" y="4279"/>
                </a:cubicBezTo>
                <a:cubicBezTo>
                  <a:pt x="42386" y="4279"/>
                  <a:pt x="41552" y="4264"/>
                  <a:pt x="40720" y="4232"/>
                </a:cubicBezTo>
                <a:cubicBezTo>
                  <a:pt x="29124" y="3785"/>
                  <a:pt x="18831" y="0"/>
                  <a:pt x="7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2155"/>
        <p:cNvGrpSpPr/>
        <p:nvPr/>
      </p:nvGrpSpPr>
      <p:grpSpPr>
        <a:xfrm>
          <a:off x="0" y="0"/>
          <a:ext cx="0" cy="0"/>
          <a:chOff x="0" y="0"/>
          <a:chExt cx="0" cy="0"/>
        </a:xfrm>
      </p:grpSpPr>
      <p:grpSp>
        <p:nvGrpSpPr>
          <p:cNvPr id="2156" name="Google Shape;2156;p54"/>
          <p:cNvGrpSpPr/>
          <p:nvPr/>
        </p:nvGrpSpPr>
        <p:grpSpPr>
          <a:xfrm flipH="1">
            <a:off x="-297723" y="-391764"/>
            <a:ext cx="9946946" cy="5614267"/>
            <a:chOff x="-539780" y="-391764"/>
            <a:chExt cx="9946946" cy="5614267"/>
          </a:xfrm>
        </p:grpSpPr>
        <p:sp>
          <p:nvSpPr>
            <p:cNvPr id="2157" name="Google Shape;2157;p54"/>
            <p:cNvSpPr/>
            <p:nvPr/>
          </p:nvSpPr>
          <p:spPr>
            <a:xfrm rot="10800000">
              <a:off x="6306883" y="100"/>
              <a:ext cx="2837116" cy="1382800"/>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8" name="Google Shape;2158;p54"/>
            <p:cNvGrpSpPr/>
            <p:nvPr/>
          </p:nvGrpSpPr>
          <p:grpSpPr>
            <a:xfrm rot="10380338" flipH="1">
              <a:off x="8281697" y="841273"/>
              <a:ext cx="298372" cy="866322"/>
              <a:chOff x="1460575" y="5630575"/>
              <a:chExt cx="645350" cy="1873775"/>
            </a:xfrm>
          </p:grpSpPr>
          <p:sp>
            <p:nvSpPr>
              <p:cNvPr id="2159" name="Google Shape;2159;p54"/>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4"/>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1" name="Google Shape;2161;p54"/>
            <p:cNvSpPr/>
            <p:nvPr/>
          </p:nvSpPr>
          <p:spPr>
            <a:xfrm rot="-9019529" flipH="1">
              <a:off x="8349447" y="1480618"/>
              <a:ext cx="121194" cy="85584"/>
            </a:xfrm>
            <a:prstGeom prst="ellipse">
              <a:avLst/>
            </a:prstGeom>
            <a:solidFill>
              <a:schemeClr val="accent1">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4"/>
            <p:cNvSpPr/>
            <p:nvPr/>
          </p:nvSpPr>
          <p:spPr>
            <a:xfrm rot="-1866940">
              <a:off x="6657505" y="-262757"/>
              <a:ext cx="179690" cy="117011"/>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4"/>
            <p:cNvSpPr/>
            <p:nvPr/>
          </p:nvSpPr>
          <p:spPr>
            <a:xfrm rot="-1866940">
              <a:off x="6870167" y="-235692"/>
              <a:ext cx="400620" cy="1131205"/>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4"/>
            <p:cNvSpPr/>
            <p:nvPr/>
          </p:nvSpPr>
          <p:spPr>
            <a:xfrm rot="1865792">
              <a:off x="83352" y="3799273"/>
              <a:ext cx="202861" cy="726207"/>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4"/>
            <p:cNvSpPr/>
            <p:nvPr/>
          </p:nvSpPr>
          <p:spPr>
            <a:xfrm rot="1865792">
              <a:off x="133591" y="4102064"/>
              <a:ext cx="254713" cy="645879"/>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4"/>
            <p:cNvSpPr/>
            <p:nvPr/>
          </p:nvSpPr>
          <p:spPr>
            <a:xfrm rot="1865792">
              <a:off x="30265" y="4350154"/>
              <a:ext cx="264223" cy="615694"/>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4"/>
            <p:cNvSpPr/>
            <p:nvPr/>
          </p:nvSpPr>
          <p:spPr>
            <a:xfrm rot="1865792">
              <a:off x="-47046" y="4585932"/>
              <a:ext cx="300004" cy="602379"/>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4"/>
            <p:cNvSpPr/>
            <p:nvPr/>
          </p:nvSpPr>
          <p:spPr>
            <a:xfrm rot="1865792">
              <a:off x="-210435" y="4171368"/>
              <a:ext cx="303616" cy="641027"/>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4"/>
            <p:cNvSpPr/>
            <p:nvPr/>
          </p:nvSpPr>
          <p:spPr>
            <a:xfrm rot="1865792">
              <a:off x="-446738" y="4508734"/>
              <a:ext cx="436237" cy="481666"/>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4"/>
            <p:cNvSpPr/>
            <p:nvPr/>
          </p:nvSpPr>
          <p:spPr>
            <a:xfrm rot="1865792">
              <a:off x="-62853" y="3785949"/>
              <a:ext cx="249778" cy="1465481"/>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4"/>
            <p:cNvSpPr/>
            <p:nvPr/>
          </p:nvSpPr>
          <p:spPr>
            <a:xfrm rot="1865792">
              <a:off x="142149" y="4097871"/>
              <a:ext cx="226816" cy="630828"/>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4"/>
            <p:cNvSpPr/>
            <p:nvPr/>
          </p:nvSpPr>
          <p:spPr>
            <a:xfrm rot="1865792">
              <a:off x="42855" y="4350098"/>
              <a:ext cx="247821" cy="579637"/>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4"/>
            <p:cNvSpPr/>
            <p:nvPr/>
          </p:nvSpPr>
          <p:spPr>
            <a:xfrm rot="1865792">
              <a:off x="-421050" y="4475648"/>
              <a:ext cx="688607" cy="610484"/>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4"/>
            <p:cNvSpPr/>
            <p:nvPr/>
          </p:nvSpPr>
          <p:spPr>
            <a:xfrm rot="1865792">
              <a:off x="-184266" y="4178291"/>
              <a:ext cx="290494" cy="628237"/>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4"/>
            <p:cNvSpPr/>
            <p:nvPr/>
          </p:nvSpPr>
          <p:spPr>
            <a:xfrm rot="3492532">
              <a:off x="6233657" y="-64667"/>
              <a:ext cx="210056" cy="54062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4"/>
            <p:cNvSpPr/>
            <p:nvPr/>
          </p:nvSpPr>
          <p:spPr>
            <a:xfrm rot="3492532">
              <a:off x="6095836" y="336713"/>
              <a:ext cx="193063" cy="35270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4"/>
            <p:cNvSpPr/>
            <p:nvPr/>
          </p:nvSpPr>
          <p:spPr>
            <a:xfrm rot="3492532">
              <a:off x="5883564" y="164879"/>
              <a:ext cx="252040" cy="283898"/>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4"/>
            <p:cNvSpPr/>
            <p:nvPr/>
          </p:nvSpPr>
          <p:spPr>
            <a:xfrm rot="3492532">
              <a:off x="6120466" y="-64129"/>
              <a:ext cx="236663" cy="900682"/>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4"/>
            <p:cNvSpPr/>
            <p:nvPr/>
          </p:nvSpPr>
          <p:spPr>
            <a:xfrm rot="3492532">
              <a:off x="5836154" y="187942"/>
              <a:ext cx="485471" cy="426494"/>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4"/>
            <p:cNvSpPr/>
            <p:nvPr/>
          </p:nvSpPr>
          <p:spPr>
            <a:xfrm rot="3492532">
              <a:off x="6370591" y="95465"/>
              <a:ext cx="96222" cy="10422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4"/>
            <p:cNvSpPr/>
            <p:nvPr/>
          </p:nvSpPr>
          <p:spPr>
            <a:xfrm rot="3492532">
              <a:off x="6247431" y="137660"/>
              <a:ext cx="148816" cy="143673"/>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4"/>
            <p:cNvSpPr/>
            <p:nvPr/>
          </p:nvSpPr>
          <p:spPr>
            <a:xfrm rot="3492532">
              <a:off x="6168474" y="210915"/>
              <a:ext cx="146877" cy="119624"/>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4"/>
            <p:cNvSpPr/>
            <p:nvPr/>
          </p:nvSpPr>
          <p:spPr>
            <a:xfrm rot="3492532">
              <a:off x="6210662" y="491695"/>
              <a:ext cx="65737" cy="83053"/>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4"/>
            <p:cNvSpPr/>
            <p:nvPr/>
          </p:nvSpPr>
          <p:spPr>
            <a:xfrm rot="3492532">
              <a:off x="6120561" y="484652"/>
              <a:ext cx="89489" cy="105836"/>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4"/>
            <p:cNvSpPr/>
            <p:nvPr/>
          </p:nvSpPr>
          <p:spPr>
            <a:xfrm rot="3492532">
              <a:off x="5962324" y="210914"/>
              <a:ext cx="69615" cy="86931"/>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4"/>
            <p:cNvSpPr/>
            <p:nvPr/>
          </p:nvSpPr>
          <p:spPr>
            <a:xfrm rot="3492532">
              <a:off x="5935368" y="287068"/>
              <a:ext cx="83699" cy="100396"/>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4"/>
            <p:cNvSpPr/>
            <p:nvPr/>
          </p:nvSpPr>
          <p:spPr>
            <a:xfrm rot="2131633">
              <a:off x="7884376" y="330587"/>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4"/>
            <p:cNvSpPr/>
            <p:nvPr/>
          </p:nvSpPr>
          <p:spPr>
            <a:xfrm rot="-2281775">
              <a:off x="689767" y="4755524"/>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4"/>
            <p:cNvSpPr/>
            <p:nvPr/>
          </p:nvSpPr>
          <p:spPr>
            <a:xfrm rot="2422028" flipH="1">
              <a:off x="317710" y="2839431"/>
              <a:ext cx="158193" cy="103013"/>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4"/>
            <p:cNvSpPr/>
            <p:nvPr/>
          </p:nvSpPr>
          <p:spPr>
            <a:xfrm rot="2422028" flipH="1">
              <a:off x="-135914" y="2811407"/>
              <a:ext cx="352694" cy="995878"/>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4"/>
            <p:cNvSpPr/>
            <p:nvPr/>
          </p:nvSpPr>
          <p:spPr>
            <a:xfrm rot="-7738681" flipH="1">
              <a:off x="8719071" y="1884738"/>
              <a:ext cx="131163" cy="213849"/>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4"/>
            <p:cNvSpPr/>
            <p:nvPr/>
          </p:nvSpPr>
          <p:spPr>
            <a:xfrm rot="-7738681" flipH="1">
              <a:off x="8839235" y="2011455"/>
              <a:ext cx="201072" cy="167803"/>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4"/>
            <p:cNvSpPr/>
            <p:nvPr/>
          </p:nvSpPr>
          <p:spPr>
            <a:xfrm rot="-7738681" flipH="1">
              <a:off x="8748559" y="1914412"/>
              <a:ext cx="119067" cy="251109"/>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4"/>
            <p:cNvSpPr/>
            <p:nvPr/>
          </p:nvSpPr>
          <p:spPr>
            <a:xfrm rot="-7738681" flipH="1">
              <a:off x="8762456" y="1956668"/>
              <a:ext cx="202661" cy="257025"/>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4"/>
            <p:cNvSpPr/>
            <p:nvPr/>
          </p:nvSpPr>
          <p:spPr>
            <a:xfrm rot="-7738681" flipH="1">
              <a:off x="8806495" y="1901317"/>
              <a:ext cx="142995" cy="55603"/>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4"/>
            <p:cNvSpPr/>
            <p:nvPr/>
          </p:nvSpPr>
          <p:spPr>
            <a:xfrm rot="-7738681" flipH="1">
              <a:off x="8923866" y="1964602"/>
              <a:ext cx="146924" cy="75668"/>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4"/>
            <p:cNvSpPr/>
            <p:nvPr/>
          </p:nvSpPr>
          <p:spPr>
            <a:xfrm rot="-7738681" flipH="1">
              <a:off x="8869793" y="1971113"/>
              <a:ext cx="74146" cy="121537"/>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4"/>
            <p:cNvSpPr/>
            <p:nvPr/>
          </p:nvSpPr>
          <p:spPr>
            <a:xfrm rot="-7738681" flipH="1">
              <a:off x="8940605" y="1760196"/>
              <a:ext cx="99885" cy="223936"/>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9" name="Google Shape;2199;p54"/>
            <p:cNvGrpSpPr/>
            <p:nvPr/>
          </p:nvGrpSpPr>
          <p:grpSpPr>
            <a:xfrm rot="-1324913">
              <a:off x="8697861" y="-353468"/>
              <a:ext cx="470024" cy="1364716"/>
              <a:chOff x="1460575" y="5630575"/>
              <a:chExt cx="645350" cy="1873775"/>
            </a:xfrm>
          </p:grpSpPr>
          <p:sp>
            <p:nvSpPr>
              <p:cNvPr id="2200" name="Google Shape;2200;p54"/>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4"/>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2" name="Google Shape;2202;p54"/>
            <p:cNvSpPr/>
            <p:nvPr/>
          </p:nvSpPr>
          <p:spPr>
            <a:xfrm rot="-3525496">
              <a:off x="8618451" y="-65787"/>
              <a:ext cx="190880" cy="134748"/>
            </a:xfrm>
            <a:prstGeom prst="ellipse">
              <a:avLst/>
            </a:prstGeom>
            <a:solidFill>
              <a:schemeClr val="accent1">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2203"/>
        <p:cNvGrpSpPr/>
        <p:nvPr/>
      </p:nvGrpSpPr>
      <p:grpSpPr>
        <a:xfrm>
          <a:off x="0" y="0"/>
          <a:ext cx="0" cy="0"/>
          <a:chOff x="0" y="0"/>
          <a:chExt cx="0" cy="0"/>
        </a:xfrm>
      </p:grpSpPr>
      <p:sp>
        <p:nvSpPr>
          <p:cNvPr id="2204" name="Google Shape;2204;p55"/>
          <p:cNvSpPr/>
          <p:nvPr/>
        </p:nvSpPr>
        <p:spPr>
          <a:xfrm rot="10800000" flipH="1">
            <a:off x="0" y="-63734"/>
            <a:ext cx="9144085" cy="2617632"/>
          </a:xfrm>
          <a:custGeom>
            <a:avLst/>
            <a:gdLst/>
            <a:ahLst/>
            <a:cxnLst/>
            <a:rect l="l" t="t" r="r" b="b"/>
            <a:pathLst>
              <a:path w="83785" h="30664" extrusionOk="0">
                <a:moveTo>
                  <a:pt x="7278" y="0"/>
                </a:moveTo>
                <a:cubicBezTo>
                  <a:pt x="6838" y="0"/>
                  <a:pt x="6397" y="6"/>
                  <a:pt x="5953" y="17"/>
                </a:cubicBezTo>
                <a:cubicBezTo>
                  <a:pt x="3906" y="77"/>
                  <a:pt x="1929" y="255"/>
                  <a:pt x="0" y="553"/>
                </a:cubicBezTo>
                <a:lnTo>
                  <a:pt x="0" y="30664"/>
                </a:lnTo>
                <a:lnTo>
                  <a:pt x="83785" y="30664"/>
                </a:lnTo>
                <a:lnTo>
                  <a:pt x="83785" y="3398"/>
                </a:lnTo>
                <a:cubicBezTo>
                  <a:pt x="82594" y="3101"/>
                  <a:pt x="81332" y="2851"/>
                  <a:pt x="79998" y="2672"/>
                </a:cubicBezTo>
                <a:cubicBezTo>
                  <a:pt x="77596" y="2332"/>
                  <a:pt x="75162" y="2197"/>
                  <a:pt x="72705" y="2197"/>
                </a:cubicBezTo>
                <a:cubicBezTo>
                  <a:pt x="63072" y="2197"/>
                  <a:pt x="53083" y="4279"/>
                  <a:pt x="43220" y="4279"/>
                </a:cubicBezTo>
                <a:cubicBezTo>
                  <a:pt x="42386" y="4279"/>
                  <a:pt x="41552" y="4264"/>
                  <a:pt x="40720" y="4232"/>
                </a:cubicBezTo>
                <a:cubicBezTo>
                  <a:pt x="29124" y="3785"/>
                  <a:pt x="18831" y="0"/>
                  <a:pt x="7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55"/>
          <p:cNvGrpSpPr/>
          <p:nvPr/>
        </p:nvGrpSpPr>
        <p:grpSpPr>
          <a:xfrm rot="-3585892" flipH="1">
            <a:off x="7782042" y="-981628"/>
            <a:ext cx="1104614" cy="2238706"/>
            <a:chOff x="1803775" y="5029925"/>
            <a:chExt cx="655775" cy="1329050"/>
          </a:xfrm>
        </p:grpSpPr>
        <p:sp>
          <p:nvSpPr>
            <p:cNvPr id="2206" name="Google Shape;2206;p55"/>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5"/>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5"/>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5"/>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5"/>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5"/>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5"/>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5"/>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5"/>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5"/>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5"/>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55"/>
          <p:cNvGrpSpPr/>
          <p:nvPr/>
        </p:nvGrpSpPr>
        <p:grpSpPr>
          <a:xfrm rot="-7158830" flipH="1">
            <a:off x="8295400" y="618462"/>
            <a:ext cx="736632" cy="1342556"/>
            <a:chOff x="-214625" y="3943775"/>
            <a:chExt cx="458725" cy="836125"/>
          </a:xfrm>
        </p:grpSpPr>
        <p:sp>
          <p:nvSpPr>
            <p:cNvPr id="2218" name="Google Shape;2218;p55"/>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5"/>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5"/>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5"/>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5"/>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5"/>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5"/>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5"/>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5"/>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5"/>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5"/>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5"/>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55"/>
          <p:cNvGrpSpPr/>
          <p:nvPr/>
        </p:nvGrpSpPr>
        <p:grpSpPr>
          <a:xfrm rot="10800000" flipH="1">
            <a:off x="-422724" y="-457491"/>
            <a:ext cx="2828997" cy="2494679"/>
            <a:chOff x="-232214" y="3409528"/>
            <a:chExt cx="2412996" cy="2127840"/>
          </a:xfrm>
        </p:grpSpPr>
        <p:grpSp>
          <p:nvGrpSpPr>
            <p:cNvPr id="2231" name="Google Shape;2231;p55"/>
            <p:cNvGrpSpPr/>
            <p:nvPr/>
          </p:nvGrpSpPr>
          <p:grpSpPr>
            <a:xfrm rot="1865779">
              <a:off x="184802" y="3513544"/>
              <a:ext cx="923583" cy="1871813"/>
              <a:chOff x="1803775" y="5029925"/>
              <a:chExt cx="655775" cy="1329050"/>
            </a:xfrm>
          </p:grpSpPr>
          <p:sp>
            <p:nvSpPr>
              <p:cNvPr id="2232" name="Google Shape;2232;p55"/>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5"/>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5"/>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5"/>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5"/>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5"/>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5"/>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5"/>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5"/>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5"/>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5"/>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3" name="Google Shape;2243;p55"/>
            <p:cNvGrpSpPr/>
            <p:nvPr/>
          </p:nvGrpSpPr>
          <p:grpSpPr>
            <a:xfrm rot="3492532">
              <a:off x="959485" y="4639772"/>
              <a:ext cx="494143" cy="900682"/>
              <a:chOff x="-214625" y="3943775"/>
              <a:chExt cx="458725" cy="836125"/>
            </a:xfrm>
          </p:grpSpPr>
          <p:sp>
            <p:nvSpPr>
              <p:cNvPr id="2244" name="Google Shape;2244;p55"/>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5"/>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5"/>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5"/>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5"/>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5"/>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5"/>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5"/>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5"/>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5"/>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5"/>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5"/>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6" name="Google Shape;2256;p55"/>
            <p:cNvSpPr/>
            <p:nvPr/>
          </p:nvSpPr>
          <p:spPr>
            <a:xfrm rot="2131633">
              <a:off x="264376" y="3526762"/>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5"/>
            <p:cNvSpPr/>
            <p:nvPr/>
          </p:nvSpPr>
          <p:spPr>
            <a:xfrm rot="-2281775">
              <a:off x="1954742" y="4656749"/>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1pPr>
            <a:lvl2pPr lvl="1">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2pPr>
            <a:lvl3pPr lvl="2">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3pPr>
            <a:lvl4pPr lvl="3">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4pPr>
            <a:lvl5pPr lvl="4">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5pPr>
            <a:lvl6pPr lvl="5">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6pPr>
            <a:lvl7pPr lvl="6">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7pPr>
            <a:lvl8pPr lvl="7">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8pPr>
            <a:lvl9pPr lvl="8">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1pPr>
            <a:lvl2pPr marL="914400" lvl="1"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2pPr>
            <a:lvl3pPr marL="1371600" lvl="2"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3pPr>
            <a:lvl4pPr marL="1828800" lvl="3"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4pPr>
            <a:lvl5pPr marL="2286000" lvl="4"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5pPr>
            <a:lvl6pPr marL="2743200" lvl="5"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6pPr>
            <a:lvl7pPr marL="3200400" lvl="6"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7pPr>
            <a:lvl8pPr marL="3657600" lvl="7"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8pPr>
            <a:lvl9pPr marL="4114800" lvl="8"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0" r:id="rId3"/>
    <p:sldLayoutId id="2147483665" r:id="rId4"/>
    <p:sldLayoutId id="2147483669" r:id="rId5"/>
    <p:sldLayoutId id="2147483678" r:id="rId6"/>
    <p:sldLayoutId id="2147483682"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forms.office.com/e/2C9jtwbkmf" TargetMode="External"/><Relationship Id="rId3" Type="http://schemas.openxmlformats.org/officeDocument/2006/relationships/image" Target="../media/image23.png"/><Relationship Id="rId7" Type="http://schemas.openxmlformats.org/officeDocument/2006/relationships/hyperlink" Target="https://pubchem.ncbi.nlm.nih.gov/compound/753#section=Density"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4.pn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0lrkyrM4Yys&amp;t=339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earningapps.org/view40708319"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hyperlink" Target="https://www.yuanhuapaper.com/the-industrial-use-of-cellulose-fibers-in-tissue-paper-industry/" TargetMode="External"/><Relationship Id="rId3" Type="http://schemas.openxmlformats.org/officeDocument/2006/relationships/hyperlink" Target="https://www.jbtc.com/plant-based-protein/blog/minimizing-microplastics-in-the-food-processing-line/" TargetMode="External"/><Relationship Id="rId7" Type="http://schemas.openxmlformats.org/officeDocument/2006/relationships/hyperlink" Target="https://www.spar.si/online/biorazgradljive-vrecke-piskar-40l/p/559395"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repurpose.global/blog/post/how-do-plastics-enter-our-ocean" TargetMode="External"/><Relationship Id="rId5" Type="http://schemas.openxmlformats.org/officeDocument/2006/relationships/hyperlink" Target="https://www.ferwer.si/blog/odkrijte-skrivnosti-odpornega-skroba" TargetMode="External"/><Relationship Id="rId4" Type="http://schemas.openxmlformats.org/officeDocument/2006/relationships/hyperlink" Target="https://doi.org/10.1515/oszn-2017-00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eucbeniki.sio.si/kemija9/1270/index6.html" TargetMode="External"/><Relationship Id="rId4" Type="http://schemas.openxmlformats.org/officeDocument/2006/relationships/hyperlink" Target="https://www.youtube.com/watch?v=Xuo_AE8S0X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4" name="Google Shape;2364;p63"/>
          <p:cNvSpPr/>
          <p:nvPr/>
        </p:nvSpPr>
        <p:spPr>
          <a:xfrm>
            <a:off x="3176792" y="27184"/>
            <a:ext cx="2779491" cy="2657400"/>
          </a:xfrm>
          <a:prstGeom prst="ellipse">
            <a:avLst/>
          </a:prstGeom>
          <a:solidFill>
            <a:schemeClr val="accent2">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3"/>
          <p:cNvSpPr/>
          <p:nvPr/>
        </p:nvSpPr>
        <p:spPr>
          <a:xfrm>
            <a:off x="3446793" y="266532"/>
            <a:ext cx="2239487" cy="21047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3"/>
          <p:cNvSpPr txBox="1">
            <a:spLocks noGrp="1"/>
          </p:cNvSpPr>
          <p:nvPr>
            <p:ph type="ctrTitle"/>
          </p:nvPr>
        </p:nvSpPr>
        <p:spPr>
          <a:xfrm>
            <a:off x="1302854" y="2289484"/>
            <a:ext cx="6660833" cy="172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SI" sz="4000" dirty="0" err="1">
                <a:latin typeface="Garamond" panose="02020404030301010803" pitchFamily="18" charset="0"/>
              </a:rPr>
              <a:t>Bioplastika</a:t>
            </a:r>
            <a:r>
              <a:rPr lang="sl-SI" sz="4000" dirty="0">
                <a:latin typeface="Garamond" panose="02020404030301010803" pitchFamily="18" charset="0"/>
              </a:rPr>
              <a:t> iz polisaharidov: </a:t>
            </a:r>
            <a:r>
              <a:rPr lang="sl-SI" sz="4000" b="0" i="1" dirty="0">
                <a:latin typeface="Garamond" panose="02020404030301010803" pitchFamily="18" charset="0"/>
              </a:rPr>
              <a:t>Trajnostne rešitve za prihodnost</a:t>
            </a:r>
            <a:endParaRPr sz="4000" b="0" i="1" dirty="0">
              <a:latin typeface="Garamond" panose="02020404030301010803" pitchFamily="18" charset="0"/>
            </a:endParaRPr>
          </a:p>
        </p:txBody>
      </p:sp>
      <p:sp>
        <p:nvSpPr>
          <p:cNvPr id="2367" name="Google Shape;2367;p63"/>
          <p:cNvSpPr txBox="1">
            <a:spLocks noGrp="1"/>
          </p:cNvSpPr>
          <p:nvPr>
            <p:ph type="subTitle" idx="1"/>
          </p:nvPr>
        </p:nvSpPr>
        <p:spPr>
          <a:xfrm>
            <a:off x="2200575" y="4142400"/>
            <a:ext cx="4743000" cy="4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dirty="0">
                <a:latin typeface="Garamond" panose="02020404030301010803" pitchFamily="18" charset="0"/>
              </a:rPr>
              <a:t>Informacijska orodja za pouk kemije</a:t>
            </a:r>
            <a:endParaRPr dirty="0">
              <a:latin typeface="Garamond" panose="02020404030301010803" pitchFamily="18" charset="0"/>
            </a:endParaRPr>
          </a:p>
        </p:txBody>
      </p:sp>
      <p:grpSp>
        <p:nvGrpSpPr>
          <p:cNvPr id="2368" name="Google Shape;2368;p63"/>
          <p:cNvGrpSpPr/>
          <p:nvPr/>
        </p:nvGrpSpPr>
        <p:grpSpPr>
          <a:xfrm>
            <a:off x="3736825" y="443574"/>
            <a:ext cx="1659422" cy="1373283"/>
            <a:chOff x="5906725" y="2939825"/>
            <a:chExt cx="2346750" cy="2055625"/>
          </a:xfrm>
        </p:grpSpPr>
        <p:sp>
          <p:nvSpPr>
            <p:cNvPr id="2369" name="Google Shape;2369;p63"/>
            <p:cNvSpPr/>
            <p:nvPr/>
          </p:nvSpPr>
          <p:spPr>
            <a:xfrm>
              <a:off x="7430425" y="4304175"/>
              <a:ext cx="715000" cy="383200"/>
            </a:xfrm>
            <a:custGeom>
              <a:avLst/>
              <a:gdLst/>
              <a:ahLst/>
              <a:cxnLst/>
              <a:rect l="l" t="t" r="r" b="b"/>
              <a:pathLst>
                <a:path w="28600" h="15328" extrusionOk="0">
                  <a:moveTo>
                    <a:pt x="7067" y="0"/>
                  </a:moveTo>
                  <a:cubicBezTo>
                    <a:pt x="6012" y="0"/>
                    <a:pt x="4930" y="151"/>
                    <a:pt x="3739" y="481"/>
                  </a:cubicBezTo>
                  <a:cubicBezTo>
                    <a:pt x="3739" y="481"/>
                    <a:pt x="643" y="1362"/>
                    <a:pt x="0" y="3362"/>
                  </a:cubicBezTo>
                  <a:cubicBezTo>
                    <a:pt x="1632" y="6208"/>
                    <a:pt x="4060" y="8565"/>
                    <a:pt x="6894" y="10149"/>
                  </a:cubicBezTo>
                  <a:cubicBezTo>
                    <a:pt x="6775" y="9363"/>
                    <a:pt x="6751" y="8577"/>
                    <a:pt x="7061" y="7863"/>
                  </a:cubicBezTo>
                  <a:cubicBezTo>
                    <a:pt x="7882" y="9065"/>
                    <a:pt x="8740" y="10244"/>
                    <a:pt x="9656" y="11387"/>
                  </a:cubicBezTo>
                  <a:cubicBezTo>
                    <a:pt x="10502" y="11685"/>
                    <a:pt x="11395" y="11935"/>
                    <a:pt x="12288" y="12101"/>
                  </a:cubicBezTo>
                  <a:cubicBezTo>
                    <a:pt x="14371" y="12494"/>
                    <a:pt x="16514" y="12506"/>
                    <a:pt x="18634" y="12578"/>
                  </a:cubicBezTo>
                  <a:cubicBezTo>
                    <a:pt x="18134" y="11625"/>
                    <a:pt x="17729" y="10613"/>
                    <a:pt x="17824" y="9554"/>
                  </a:cubicBezTo>
                  <a:lnTo>
                    <a:pt x="17824" y="9554"/>
                  </a:lnTo>
                  <a:cubicBezTo>
                    <a:pt x="18896" y="10375"/>
                    <a:pt x="19634" y="11518"/>
                    <a:pt x="20396" y="12673"/>
                  </a:cubicBezTo>
                  <a:cubicBezTo>
                    <a:pt x="20503" y="12673"/>
                    <a:pt x="20610" y="12673"/>
                    <a:pt x="20705" y="12685"/>
                  </a:cubicBezTo>
                  <a:cubicBezTo>
                    <a:pt x="23527" y="12911"/>
                    <a:pt x="26420" y="13530"/>
                    <a:pt x="28599" y="15328"/>
                  </a:cubicBezTo>
                  <a:cubicBezTo>
                    <a:pt x="26468" y="12351"/>
                    <a:pt x="24039" y="9589"/>
                    <a:pt x="21348" y="7101"/>
                  </a:cubicBezTo>
                  <a:cubicBezTo>
                    <a:pt x="19967" y="6851"/>
                    <a:pt x="18646" y="6339"/>
                    <a:pt x="17467" y="5589"/>
                  </a:cubicBezTo>
                  <a:cubicBezTo>
                    <a:pt x="18074" y="5482"/>
                    <a:pt x="18669" y="5386"/>
                    <a:pt x="19277" y="5291"/>
                  </a:cubicBezTo>
                  <a:cubicBezTo>
                    <a:pt x="17276" y="3624"/>
                    <a:pt x="15098" y="2136"/>
                    <a:pt x="12669" y="1195"/>
                  </a:cubicBezTo>
                  <a:cubicBezTo>
                    <a:pt x="12347" y="1314"/>
                    <a:pt x="12014" y="1445"/>
                    <a:pt x="11669" y="1553"/>
                  </a:cubicBezTo>
                  <a:cubicBezTo>
                    <a:pt x="11288" y="1683"/>
                    <a:pt x="10871" y="1779"/>
                    <a:pt x="10454" y="1814"/>
                  </a:cubicBezTo>
                  <a:cubicBezTo>
                    <a:pt x="10366" y="1825"/>
                    <a:pt x="10272" y="1834"/>
                    <a:pt x="10179" y="1834"/>
                  </a:cubicBezTo>
                  <a:cubicBezTo>
                    <a:pt x="10070" y="1834"/>
                    <a:pt x="9961" y="1823"/>
                    <a:pt x="9859" y="1791"/>
                  </a:cubicBezTo>
                  <a:cubicBezTo>
                    <a:pt x="9668" y="1731"/>
                    <a:pt x="9490" y="1576"/>
                    <a:pt x="9442" y="1386"/>
                  </a:cubicBezTo>
                  <a:cubicBezTo>
                    <a:pt x="9906" y="1124"/>
                    <a:pt x="10395" y="838"/>
                    <a:pt x="10883" y="600"/>
                  </a:cubicBezTo>
                  <a:cubicBezTo>
                    <a:pt x="9558" y="217"/>
                    <a:pt x="8333" y="0"/>
                    <a:pt x="7067" y="0"/>
                  </a:cubicBezTo>
                  <a:close/>
                </a:path>
              </a:pathLst>
            </a:custGeom>
            <a:solidFill>
              <a:srgbClr val="566C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3"/>
            <p:cNvSpPr/>
            <p:nvPr/>
          </p:nvSpPr>
          <p:spPr>
            <a:xfrm>
              <a:off x="7461375" y="4385250"/>
              <a:ext cx="531350" cy="186650"/>
            </a:xfrm>
            <a:custGeom>
              <a:avLst/>
              <a:gdLst/>
              <a:ahLst/>
              <a:cxnLst/>
              <a:rect l="l" t="t" r="r" b="b"/>
              <a:pathLst>
                <a:path w="21254" h="7466" extrusionOk="0">
                  <a:moveTo>
                    <a:pt x="1" y="0"/>
                  </a:moveTo>
                  <a:cubicBezTo>
                    <a:pt x="1846" y="476"/>
                    <a:pt x="3656" y="977"/>
                    <a:pt x="5466" y="1477"/>
                  </a:cubicBezTo>
                  <a:cubicBezTo>
                    <a:pt x="7263" y="2012"/>
                    <a:pt x="9049" y="2584"/>
                    <a:pt x="10823" y="3203"/>
                  </a:cubicBezTo>
                  <a:cubicBezTo>
                    <a:pt x="12597" y="3810"/>
                    <a:pt x="14336" y="4501"/>
                    <a:pt x="16074" y="5203"/>
                  </a:cubicBezTo>
                  <a:cubicBezTo>
                    <a:pt x="17824" y="5918"/>
                    <a:pt x="19527" y="6692"/>
                    <a:pt x="21253" y="7465"/>
                  </a:cubicBezTo>
                  <a:cubicBezTo>
                    <a:pt x="19705" y="6370"/>
                    <a:pt x="18062" y="5418"/>
                    <a:pt x="16360" y="4572"/>
                  </a:cubicBezTo>
                  <a:cubicBezTo>
                    <a:pt x="14645" y="3727"/>
                    <a:pt x="12895" y="3012"/>
                    <a:pt x="11109" y="2370"/>
                  </a:cubicBezTo>
                  <a:cubicBezTo>
                    <a:pt x="9311" y="1762"/>
                    <a:pt x="7490" y="1227"/>
                    <a:pt x="5632" y="822"/>
                  </a:cubicBezTo>
                  <a:cubicBezTo>
                    <a:pt x="3775" y="417"/>
                    <a:pt x="1894" y="107"/>
                    <a:pt x="1"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3"/>
            <p:cNvSpPr/>
            <p:nvPr/>
          </p:nvSpPr>
          <p:spPr>
            <a:xfrm>
              <a:off x="7664675" y="4462325"/>
              <a:ext cx="51225" cy="68200"/>
            </a:xfrm>
            <a:custGeom>
              <a:avLst/>
              <a:gdLst/>
              <a:ahLst/>
              <a:cxnLst/>
              <a:rect l="l" t="t" r="r" b="b"/>
              <a:pathLst>
                <a:path w="2049" h="2728" extrusionOk="0">
                  <a:moveTo>
                    <a:pt x="1" y="1"/>
                  </a:moveTo>
                  <a:lnTo>
                    <a:pt x="1" y="1"/>
                  </a:lnTo>
                  <a:cubicBezTo>
                    <a:pt x="60" y="334"/>
                    <a:pt x="167" y="608"/>
                    <a:pt x="263" y="870"/>
                  </a:cubicBezTo>
                  <a:cubicBezTo>
                    <a:pt x="394" y="1120"/>
                    <a:pt x="548" y="1358"/>
                    <a:pt x="715" y="1584"/>
                  </a:cubicBezTo>
                  <a:cubicBezTo>
                    <a:pt x="882" y="1799"/>
                    <a:pt x="1072" y="2013"/>
                    <a:pt x="1275" y="2204"/>
                  </a:cubicBezTo>
                  <a:cubicBezTo>
                    <a:pt x="1501" y="2394"/>
                    <a:pt x="1727" y="2573"/>
                    <a:pt x="2037" y="2727"/>
                  </a:cubicBezTo>
                  <a:cubicBezTo>
                    <a:pt x="2048" y="2382"/>
                    <a:pt x="1965" y="2096"/>
                    <a:pt x="1858" y="1823"/>
                  </a:cubicBezTo>
                  <a:cubicBezTo>
                    <a:pt x="1739" y="1549"/>
                    <a:pt x="1608" y="1299"/>
                    <a:pt x="1429" y="1061"/>
                  </a:cubicBezTo>
                  <a:cubicBezTo>
                    <a:pt x="1251" y="834"/>
                    <a:pt x="1048" y="608"/>
                    <a:pt x="810" y="430"/>
                  </a:cubicBezTo>
                  <a:cubicBezTo>
                    <a:pt x="584" y="251"/>
                    <a:pt x="322" y="96"/>
                    <a:pt x="1"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3"/>
            <p:cNvSpPr/>
            <p:nvPr/>
          </p:nvSpPr>
          <p:spPr>
            <a:xfrm>
              <a:off x="7507225" y="4411150"/>
              <a:ext cx="51500" cy="67875"/>
            </a:xfrm>
            <a:custGeom>
              <a:avLst/>
              <a:gdLst/>
              <a:ahLst/>
              <a:cxnLst/>
              <a:rect l="l" t="t" r="r" b="b"/>
              <a:pathLst>
                <a:path w="2060" h="2715" extrusionOk="0">
                  <a:moveTo>
                    <a:pt x="0" y="0"/>
                  </a:moveTo>
                  <a:cubicBezTo>
                    <a:pt x="60" y="333"/>
                    <a:pt x="167" y="607"/>
                    <a:pt x="262" y="857"/>
                  </a:cubicBezTo>
                  <a:cubicBezTo>
                    <a:pt x="405" y="1107"/>
                    <a:pt x="548" y="1345"/>
                    <a:pt x="715" y="1572"/>
                  </a:cubicBezTo>
                  <a:cubicBezTo>
                    <a:pt x="881" y="1798"/>
                    <a:pt x="1072" y="2000"/>
                    <a:pt x="1286" y="2203"/>
                  </a:cubicBezTo>
                  <a:cubicBezTo>
                    <a:pt x="1500" y="2393"/>
                    <a:pt x="1727" y="2572"/>
                    <a:pt x="2036" y="2715"/>
                  </a:cubicBezTo>
                  <a:cubicBezTo>
                    <a:pt x="2060" y="2381"/>
                    <a:pt x="1965" y="2096"/>
                    <a:pt x="1858" y="1810"/>
                  </a:cubicBezTo>
                  <a:cubicBezTo>
                    <a:pt x="1739" y="1548"/>
                    <a:pt x="1608" y="1286"/>
                    <a:pt x="1429" y="1048"/>
                  </a:cubicBezTo>
                  <a:cubicBezTo>
                    <a:pt x="1250" y="833"/>
                    <a:pt x="1060" y="607"/>
                    <a:pt x="822" y="429"/>
                  </a:cubicBezTo>
                  <a:cubicBezTo>
                    <a:pt x="584" y="250"/>
                    <a:pt x="334" y="83"/>
                    <a:pt x="0"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3"/>
            <p:cNvSpPr/>
            <p:nvPr/>
          </p:nvSpPr>
          <p:spPr>
            <a:xfrm>
              <a:off x="7702475" y="4386425"/>
              <a:ext cx="87850" cy="21750"/>
            </a:xfrm>
            <a:custGeom>
              <a:avLst/>
              <a:gdLst/>
              <a:ahLst/>
              <a:cxnLst/>
              <a:rect l="l" t="t" r="r" b="b"/>
              <a:pathLst>
                <a:path w="3514" h="870" extrusionOk="0">
                  <a:moveTo>
                    <a:pt x="1763" y="1"/>
                  </a:moveTo>
                  <a:cubicBezTo>
                    <a:pt x="1465" y="1"/>
                    <a:pt x="1179" y="37"/>
                    <a:pt x="882" y="96"/>
                  </a:cubicBezTo>
                  <a:cubicBezTo>
                    <a:pt x="584" y="168"/>
                    <a:pt x="298" y="251"/>
                    <a:pt x="1" y="429"/>
                  </a:cubicBezTo>
                  <a:cubicBezTo>
                    <a:pt x="286" y="608"/>
                    <a:pt x="584" y="703"/>
                    <a:pt x="882" y="775"/>
                  </a:cubicBezTo>
                  <a:cubicBezTo>
                    <a:pt x="1179" y="834"/>
                    <a:pt x="1465" y="870"/>
                    <a:pt x="1763" y="870"/>
                  </a:cubicBezTo>
                  <a:cubicBezTo>
                    <a:pt x="2060" y="870"/>
                    <a:pt x="2346" y="834"/>
                    <a:pt x="2644" y="775"/>
                  </a:cubicBezTo>
                  <a:cubicBezTo>
                    <a:pt x="2942" y="703"/>
                    <a:pt x="3239" y="608"/>
                    <a:pt x="3513" y="429"/>
                  </a:cubicBezTo>
                  <a:cubicBezTo>
                    <a:pt x="3215" y="251"/>
                    <a:pt x="2942" y="168"/>
                    <a:pt x="2644" y="96"/>
                  </a:cubicBezTo>
                  <a:cubicBezTo>
                    <a:pt x="2346" y="37"/>
                    <a:pt x="2060" y="1"/>
                    <a:pt x="1763"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3"/>
            <p:cNvSpPr/>
            <p:nvPr/>
          </p:nvSpPr>
          <p:spPr>
            <a:xfrm>
              <a:off x="7524775" y="4327600"/>
              <a:ext cx="79500" cy="38200"/>
            </a:xfrm>
            <a:custGeom>
              <a:avLst/>
              <a:gdLst/>
              <a:ahLst/>
              <a:cxnLst/>
              <a:rect l="l" t="t" r="r" b="b"/>
              <a:pathLst>
                <a:path w="3180" h="1528" extrusionOk="0">
                  <a:moveTo>
                    <a:pt x="2894" y="1"/>
                  </a:moveTo>
                  <a:cubicBezTo>
                    <a:pt x="2664" y="1"/>
                    <a:pt x="2452" y="37"/>
                    <a:pt x="2239" y="80"/>
                  </a:cubicBezTo>
                  <a:cubicBezTo>
                    <a:pt x="1941" y="139"/>
                    <a:pt x="1679" y="246"/>
                    <a:pt x="1418" y="365"/>
                  </a:cubicBezTo>
                  <a:cubicBezTo>
                    <a:pt x="1144" y="496"/>
                    <a:pt x="894" y="639"/>
                    <a:pt x="656" y="818"/>
                  </a:cubicBezTo>
                  <a:cubicBezTo>
                    <a:pt x="417" y="1020"/>
                    <a:pt x="191" y="1223"/>
                    <a:pt x="1" y="1508"/>
                  </a:cubicBezTo>
                  <a:cubicBezTo>
                    <a:pt x="99" y="1522"/>
                    <a:pt x="194" y="1528"/>
                    <a:pt x="286" y="1528"/>
                  </a:cubicBezTo>
                  <a:cubicBezTo>
                    <a:pt x="517" y="1528"/>
                    <a:pt x="732" y="1491"/>
                    <a:pt x="953" y="1449"/>
                  </a:cubicBezTo>
                  <a:cubicBezTo>
                    <a:pt x="1239" y="1389"/>
                    <a:pt x="1513" y="1282"/>
                    <a:pt x="1787" y="1163"/>
                  </a:cubicBezTo>
                  <a:cubicBezTo>
                    <a:pt x="2049" y="1032"/>
                    <a:pt x="2310" y="877"/>
                    <a:pt x="2537" y="699"/>
                  </a:cubicBezTo>
                  <a:cubicBezTo>
                    <a:pt x="2763" y="508"/>
                    <a:pt x="3001" y="306"/>
                    <a:pt x="3180" y="20"/>
                  </a:cubicBezTo>
                  <a:cubicBezTo>
                    <a:pt x="3081" y="7"/>
                    <a:pt x="2986" y="1"/>
                    <a:pt x="2894"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3"/>
            <p:cNvSpPr/>
            <p:nvPr/>
          </p:nvSpPr>
          <p:spPr>
            <a:xfrm>
              <a:off x="7085725" y="3864775"/>
              <a:ext cx="478675" cy="749675"/>
            </a:xfrm>
            <a:custGeom>
              <a:avLst/>
              <a:gdLst/>
              <a:ahLst/>
              <a:cxnLst/>
              <a:rect l="l" t="t" r="r" b="b"/>
              <a:pathLst>
                <a:path w="19147" h="29987" extrusionOk="0">
                  <a:moveTo>
                    <a:pt x="18424" y="1"/>
                  </a:moveTo>
                  <a:cubicBezTo>
                    <a:pt x="18265" y="1"/>
                    <a:pt x="18104" y="61"/>
                    <a:pt x="17979" y="186"/>
                  </a:cubicBezTo>
                  <a:cubicBezTo>
                    <a:pt x="9657" y="8068"/>
                    <a:pt x="715" y="17474"/>
                    <a:pt x="25" y="29308"/>
                  </a:cubicBezTo>
                  <a:cubicBezTo>
                    <a:pt x="1" y="29666"/>
                    <a:pt x="275" y="29975"/>
                    <a:pt x="632" y="29987"/>
                  </a:cubicBezTo>
                  <a:lnTo>
                    <a:pt x="680" y="29987"/>
                  </a:lnTo>
                  <a:cubicBezTo>
                    <a:pt x="1037" y="29987"/>
                    <a:pt x="1323" y="29725"/>
                    <a:pt x="1323" y="29392"/>
                  </a:cubicBezTo>
                  <a:cubicBezTo>
                    <a:pt x="1977" y="18045"/>
                    <a:pt x="10728" y="8842"/>
                    <a:pt x="18872" y="1138"/>
                  </a:cubicBezTo>
                  <a:cubicBezTo>
                    <a:pt x="19134" y="900"/>
                    <a:pt x="19146" y="483"/>
                    <a:pt x="18896" y="210"/>
                  </a:cubicBezTo>
                  <a:cubicBezTo>
                    <a:pt x="18772" y="73"/>
                    <a:pt x="18598" y="1"/>
                    <a:pt x="18424" y="1"/>
                  </a:cubicBezTo>
                  <a:close/>
                </a:path>
              </a:pathLst>
            </a:custGeom>
            <a:solidFill>
              <a:srgbClr val="3E5E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3"/>
            <p:cNvSpPr/>
            <p:nvPr/>
          </p:nvSpPr>
          <p:spPr>
            <a:xfrm>
              <a:off x="7111925" y="4349250"/>
              <a:ext cx="554275" cy="205375"/>
            </a:xfrm>
            <a:custGeom>
              <a:avLst/>
              <a:gdLst/>
              <a:ahLst/>
              <a:cxnLst/>
              <a:rect l="l" t="t" r="r" b="b"/>
              <a:pathLst>
                <a:path w="22171" h="8215" extrusionOk="0">
                  <a:moveTo>
                    <a:pt x="10941" y="1"/>
                  </a:moveTo>
                  <a:cubicBezTo>
                    <a:pt x="10644" y="1"/>
                    <a:pt x="10347" y="12"/>
                    <a:pt x="10050" y="35"/>
                  </a:cubicBezTo>
                  <a:cubicBezTo>
                    <a:pt x="5740" y="357"/>
                    <a:pt x="1751" y="3286"/>
                    <a:pt x="144" y="7322"/>
                  </a:cubicBezTo>
                  <a:cubicBezTo>
                    <a:pt x="1" y="7655"/>
                    <a:pt x="167" y="8036"/>
                    <a:pt x="513" y="8167"/>
                  </a:cubicBezTo>
                  <a:cubicBezTo>
                    <a:pt x="584" y="8203"/>
                    <a:pt x="679" y="8215"/>
                    <a:pt x="751" y="8215"/>
                  </a:cubicBezTo>
                  <a:cubicBezTo>
                    <a:pt x="1001" y="8215"/>
                    <a:pt x="1263" y="8072"/>
                    <a:pt x="1358" y="7810"/>
                  </a:cubicBezTo>
                  <a:cubicBezTo>
                    <a:pt x="2775" y="4226"/>
                    <a:pt x="6323" y="1643"/>
                    <a:pt x="10157" y="1345"/>
                  </a:cubicBezTo>
                  <a:cubicBezTo>
                    <a:pt x="10435" y="1320"/>
                    <a:pt x="10713" y="1308"/>
                    <a:pt x="10991" y="1308"/>
                  </a:cubicBezTo>
                  <a:cubicBezTo>
                    <a:pt x="12315" y="1308"/>
                    <a:pt x="13617" y="1587"/>
                    <a:pt x="14788" y="2119"/>
                  </a:cubicBezTo>
                  <a:cubicBezTo>
                    <a:pt x="17300" y="3250"/>
                    <a:pt x="19241" y="5524"/>
                    <a:pt x="20932" y="7536"/>
                  </a:cubicBezTo>
                  <a:cubicBezTo>
                    <a:pt x="21065" y="7683"/>
                    <a:pt x="21250" y="7762"/>
                    <a:pt x="21438" y="7762"/>
                  </a:cubicBezTo>
                  <a:cubicBezTo>
                    <a:pt x="21585" y="7762"/>
                    <a:pt x="21735" y="7713"/>
                    <a:pt x="21861" y="7608"/>
                  </a:cubicBezTo>
                  <a:cubicBezTo>
                    <a:pt x="22123" y="7370"/>
                    <a:pt x="22170" y="6965"/>
                    <a:pt x="21932" y="6679"/>
                  </a:cubicBezTo>
                  <a:cubicBezTo>
                    <a:pt x="20146" y="4572"/>
                    <a:pt x="18098" y="2178"/>
                    <a:pt x="15324" y="928"/>
                  </a:cubicBezTo>
                  <a:cubicBezTo>
                    <a:pt x="13977" y="310"/>
                    <a:pt x="12472" y="1"/>
                    <a:pt x="10941" y="1"/>
                  </a:cubicBezTo>
                  <a:close/>
                </a:path>
              </a:pathLst>
            </a:custGeom>
            <a:solidFill>
              <a:srgbClr val="3E5E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3"/>
            <p:cNvSpPr/>
            <p:nvPr/>
          </p:nvSpPr>
          <p:spPr>
            <a:xfrm>
              <a:off x="6644600" y="4362100"/>
              <a:ext cx="434025" cy="223200"/>
            </a:xfrm>
            <a:custGeom>
              <a:avLst/>
              <a:gdLst/>
              <a:ahLst/>
              <a:cxnLst/>
              <a:rect l="l" t="t" r="r" b="b"/>
              <a:pathLst>
                <a:path w="17361" h="8928" extrusionOk="0">
                  <a:moveTo>
                    <a:pt x="8730" y="0"/>
                  </a:moveTo>
                  <a:cubicBezTo>
                    <a:pt x="8512" y="0"/>
                    <a:pt x="8293" y="7"/>
                    <a:pt x="8073" y="21"/>
                  </a:cubicBezTo>
                  <a:cubicBezTo>
                    <a:pt x="5704" y="188"/>
                    <a:pt x="3287" y="1081"/>
                    <a:pt x="406" y="2867"/>
                  </a:cubicBezTo>
                  <a:cubicBezTo>
                    <a:pt x="108" y="3057"/>
                    <a:pt x="1" y="3462"/>
                    <a:pt x="203" y="3772"/>
                  </a:cubicBezTo>
                  <a:cubicBezTo>
                    <a:pt x="327" y="3973"/>
                    <a:pt x="542" y="4084"/>
                    <a:pt x="763" y="4084"/>
                  </a:cubicBezTo>
                  <a:cubicBezTo>
                    <a:pt x="881" y="4084"/>
                    <a:pt x="1000" y="4052"/>
                    <a:pt x="1108" y="3986"/>
                  </a:cubicBezTo>
                  <a:cubicBezTo>
                    <a:pt x="3787" y="2319"/>
                    <a:pt x="6014" y="1486"/>
                    <a:pt x="8157" y="1331"/>
                  </a:cubicBezTo>
                  <a:cubicBezTo>
                    <a:pt x="8350" y="1318"/>
                    <a:pt x="8543" y="1312"/>
                    <a:pt x="8734" y="1312"/>
                  </a:cubicBezTo>
                  <a:cubicBezTo>
                    <a:pt x="11159" y="1312"/>
                    <a:pt x="13392" y="2344"/>
                    <a:pt x="14550" y="4022"/>
                  </a:cubicBezTo>
                  <a:cubicBezTo>
                    <a:pt x="15396" y="5248"/>
                    <a:pt x="15717" y="6796"/>
                    <a:pt x="16003" y="8391"/>
                  </a:cubicBezTo>
                  <a:cubicBezTo>
                    <a:pt x="16062" y="8701"/>
                    <a:pt x="16336" y="8927"/>
                    <a:pt x="16646" y="8927"/>
                  </a:cubicBezTo>
                  <a:cubicBezTo>
                    <a:pt x="16693" y="8927"/>
                    <a:pt x="16717" y="8927"/>
                    <a:pt x="16765" y="8903"/>
                  </a:cubicBezTo>
                  <a:cubicBezTo>
                    <a:pt x="17122" y="8844"/>
                    <a:pt x="17360" y="8510"/>
                    <a:pt x="17301" y="8153"/>
                  </a:cubicBezTo>
                  <a:cubicBezTo>
                    <a:pt x="16991" y="6403"/>
                    <a:pt x="16634" y="4724"/>
                    <a:pt x="15634" y="3284"/>
                  </a:cubicBezTo>
                  <a:cubicBezTo>
                    <a:pt x="14206" y="1225"/>
                    <a:pt x="11596" y="0"/>
                    <a:pt x="8730" y="0"/>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3"/>
            <p:cNvSpPr/>
            <p:nvPr/>
          </p:nvSpPr>
          <p:spPr>
            <a:xfrm>
              <a:off x="6778250" y="3839950"/>
              <a:ext cx="305725" cy="706050"/>
            </a:xfrm>
            <a:custGeom>
              <a:avLst/>
              <a:gdLst/>
              <a:ahLst/>
              <a:cxnLst/>
              <a:rect l="l" t="t" r="r" b="b"/>
              <a:pathLst>
                <a:path w="12229" h="28242" extrusionOk="0">
                  <a:moveTo>
                    <a:pt x="723" y="0"/>
                  </a:moveTo>
                  <a:cubicBezTo>
                    <a:pt x="665" y="0"/>
                    <a:pt x="606" y="8"/>
                    <a:pt x="548" y="24"/>
                  </a:cubicBezTo>
                  <a:cubicBezTo>
                    <a:pt x="215" y="119"/>
                    <a:pt x="1" y="488"/>
                    <a:pt x="108" y="833"/>
                  </a:cubicBezTo>
                  <a:cubicBezTo>
                    <a:pt x="1287" y="4965"/>
                    <a:pt x="3263" y="8870"/>
                    <a:pt x="5180" y="12633"/>
                  </a:cubicBezTo>
                  <a:cubicBezTo>
                    <a:pt x="7621" y="17407"/>
                    <a:pt x="10145" y="22372"/>
                    <a:pt x="10895" y="27682"/>
                  </a:cubicBezTo>
                  <a:cubicBezTo>
                    <a:pt x="10955" y="28003"/>
                    <a:pt x="11228" y="28242"/>
                    <a:pt x="11550" y="28242"/>
                  </a:cubicBezTo>
                  <a:lnTo>
                    <a:pt x="11633" y="28242"/>
                  </a:lnTo>
                  <a:cubicBezTo>
                    <a:pt x="11978" y="28182"/>
                    <a:pt x="12229" y="27861"/>
                    <a:pt x="12181" y="27503"/>
                  </a:cubicBezTo>
                  <a:cubicBezTo>
                    <a:pt x="11395" y="21967"/>
                    <a:pt x="8823" y="16919"/>
                    <a:pt x="6347" y="12037"/>
                  </a:cubicBezTo>
                  <a:cubicBezTo>
                    <a:pt x="4454" y="8322"/>
                    <a:pt x="2501" y="4477"/>
                    <a:pt x="1358" y="476"/>
                  </a:cubicBezTo>
                  <a:cubicBezTo>
                    <a:pt x="1289" y="189"/>
                    <a:pt x="1013" y="0"/>
                    <a:pt x="723" y="0"/>
                  </a:cubicBezTo>
                  <a:close/>
                </a:path>
              </a:pathLst>
            </a:custGeom>
            <a:solidFill>
              <a:srgbClr val="3E5E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3"/>
            <p:cNvSpPr/>
            <p:nvPr/>
          </p:nvSpPr>
          <p:spPr>
            <a:xfrm>
              <a:off x="6538050" y="4105225"/>
              <a:ext cx="573300" cy="546150"/>
            </a:xfrm>
            <a:custGeom>
              <a:avLst/>
              <a:gdLst/>
              <a:ahLst/>
              <a:cxnLst/>
              <a:rect l="l" t="t" r="r" b="b"/>
              <a:pathLst>
                <a:path w="22932" h="21846" extrusionOk="0">
                  <a:moveTo>
                    <a:pt x="4400" y="0"/>
                  </a:moveTo>
                  <a:cubicBezTo>
                    <a:pt x="3182" y="0"/>
                    <a:pt x="1913" y="110"/>
                    <a:pt x="596" y="331"/>
                  </a:cubicBezTo>
                  <a:cubicBezTo>
                    <a:pt x="239" y="390"/>
                    <a:pt x="0" y="724"/>
                    <a:pt x="60" y="1081"/>
                  </a:cubicBezTo>
                  <a:cubicBezTo>
                    <a:pt x="113" y="1401"/>
                    <a:pt x="397" y="1626"/>
                    <a:pt x="712" y="1626"/>
                  </a:cubicBezTo>
                  <a:cubicBezTo>
                    <a:pt x="748" y="1626"/>
                    <a:pt x="785" y="1623"/>
                    <a:pt x="822" y="1617"/>
                  </a:cubicBezTo>
                  <a:cubicBezTo>
                    <a:pt x="2053" y="1413"/>
                    <a:pt x="3239" y="1311"/>
                    <a:pt x="4375" y="1311"/>
                  </a:cubicBezTo>
                  <a:cubicBezTo>
                    <a:pt x="7757" y="1311"/>
                    <a:pt x="10709" y="2213"/>
                    <a:pt x="13169" y="4022"/>
                  </a:cubicBezTo>
                  <a:cubicBezTo>
                    <a:pt x="18658" y="8034"/>
                    <a:pt x="20789" y="15630"/>
                    <a:pt x="21598" y="21286"/>
                  </a:cubicBezTo>
                  <a:cubicBezTo>
                    <a:pt x="21658" y="21607"/>
                    <a:pt x="21920" y="21845"/>
                    <a:pt x="22253" y="21845"/>
                  </a:cubicBezTo>
                  <a:lnTo>
                    <a:pt x="22337" y="21845"/>
                  </a:lnTo>
                  <a:cubicBezTo>
                    <a:pt x="22694" y="21786"/>
                    <a:pt x="22932" y="21464"/>
                    <a:pt x="22884" y="21107"/>
                  </a:cubicBezTo>
                  <a:cubicBezTo>
                    <a:pt x="22039" y="15190"/>
                    <a:pt x="19812" y="7248"/>
                    <a:pt x="13943" y="2962"/>
                  </a:cubicBezTo>
                  <a:cubicBezTo>
                    <a:pt x="11256" y="989"/>
                    <a:pt x="8053" y="0"/>
                    <a:pt x="4400" y="0"/>
                  </a:cubicBezTo>
                  <a:close/>
                </a:path>
              </a:pathLst>
            </a:custGeom>
            <a:solidFill>
              <a:srgbClr val="3E5E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3"/>
            <p:cNvSpPr/>
            <p:nvPr/>
          </p:nvSpPr>
          <p:spPr>
            <a:xfrm>
              <a:off x="6566025" y="3890675"/>
              <a:ext cx="515275" cy="711875"/>
            </a:xfrm>
            <a:custGeom>
              <a:avLst/>
              <a:gdLst/>
              <a:ahLst/>
              <a:cxnLst/>
              <a:rect l="l" t="t" r="r" b="b"/>
              <a:pathLst>
                <a:path w="20611" h="28475" extrusionOk="0">
                  <a:moveTo>
                    <a:pt x="1165" y="0"/>
                  </a:moveTo>
                  <a:cubicBezTo>
                    <a:pt x="871" y="0"/>
                    <a:pt x="593" y="190"/>
                    <a:pt x="513" y="483"/>
                  </a:cubicBezTo>
                  <a:cubicBezTo>
                    <a:pt x="1" y="2376"/>
                    <a:pt x="382" y="4627"/>
                    <a:pt x="1560" y="6651"/>
                  </a:cubicBezTo>
                  <a:cubicBezTo>
                    <a:pt x="2632" y="8472"/>
                    <a:pt x="4192" y="9961"/>
                    <a:pt x="5573" y="11211"/>
                  </a:cubicBezTo>
                  <a:cubicBezTo>
                    <a:pt x="7025" y="12520"/>
                    <a:pt x="8526" y="13806"/>
                    <a:pt x="10061" y="15009"/>
                  </a:cubicBezTo>
                  <a:cubicBezTo>
                    <a:pt x="10407" y="15283"/>
                    <a:pt x="10764" y="15556"/>
                    <a:pt x="11121" y="15842"/>
                  </a:cubicBezTo>
                  <a:cubicBezTo>
                    <a:pt x="12955" y="17259"/>
                    <a:pt x="14836" y="18724"/>
                    <a:pt x="16336" y="20498"/>
                  </a:cubicBezTo>
                  <a:cubicBezTo>
                    <a:pt x="18312" y="22831"/>
                    <a:pt x="19301" y="25415"/>
                    <a:pt x="19098" y="27784"/>
                  </a:cubicBezTo>
                  <a:cubicBezTo>
                    <a:pt x="19074" y="28141"/>
                    <a:pt x="19336" y="28451"/>
                    <a:pt x="19694" y="28475"/>
                  </a:cubicBezTo>
                  <a:lnTo>
                    <a:pt x="19753" y="28475"/>
                  </a:lnTo>
                  <a:cubicBezTo>
                    <a:pt x="20098" y="28475"/>
                    <a:pt x="20384" y="28225"/>
                    <a:pt x="20384" y="27868"/>
                  </a:cubicBezTo>
                  <a:cubicBezTo>
                    <a:pt x="20610" y="25153"/>
                    <a:pt x="19527" y="22236"/>
                    <a:pt x="17312" y="19640"/>
                  </a:cubicBezTo>
                  <a:cubicBezTo>
                    <a:pt x="15741" y="17759"/>
                    <a:pt x="13788" y="16259"/>
                    <a:pt x="11919" y="14783"/>
                  </a:cubicBezTo>
                  <a:cubicBezTo>
                    <a:pt x="11574" y="14497"/>
                    <a:pt x="11216" y="14235"/>
                    <a:pt x="10859" y="13949"/>
                  </a:cubicBezTo>
                  <a:cubicBezTo>
                    <a:pt x="9359" y="12759"/>
                    <a:pt x="7871" y="11508"/>
                    <a:pt x="6442" y="10223"/>
                  </a:cubicBezTo>
                  <a:cubicBezTo>
                    <a:pt x="5144" y="9044"/>
                    <a:pt x="3656" y="7639"/>
                    <a:pt x="2691" y="5972"/>
                  </a:cubicBezTo>
                  <a:cubicBezTo>
                    <a:pt x="1679" y="4246"/>
                    <a:pt x="1346" y="2376"/>
                    <a:pt x="1787" y="828"/>
                  </a:cubicBezTo>
                  <a:cubicBezTo>
                    <a:pt x="1870" y="483"/>
                    <a:pt x="1668" y="114"/>
                    <a:pt x="1322" y="19"/>
                  </a:cubicBezTo>
                  <a:cubicBezTo>
                    <a:pt x="1270" y="6"/>
                    <a:pt x="1217" y="0"/>
                    <a:pt x="1165" y="0"/>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3"/>
            <p:cNvSpPr/>
            <p:nvPr/>
          </p:nvSpPr>
          <p:spPr>
            <a:xfrm>
              <a:off x="7028575" y="3694325"/>
              <a:ext cx="209300" cy="865675"/>
            </a:xfrm>
            <a:custGeom>
              <a:avLst/>
              <a:gdLst/>
              <a:ahLst/>
              <a:cxnLst/>
              <a:rect l="l" t="t" r="r" b="b"/>
              <a:pathLst>
                <a:path w="8372" h="34627" extrusionOk="0">
                  <a:moveTo>
                    <a:pt x="7618" y="0"/>
                  </a:moveTo>
                  <a:cubicBezTo>
                    <a:pt x="7432" y="0"/>
                    <a:pt x="7247" y="82"/>
                    <a:pt x="7121" y="241"/>
                  </a:cubicBezTo>
                  <a:cubicBezTo>
                    <a:pt x="1823" y="6730"/>
                    <a:pt x="1" y="18100"/>
                    <a:pt x="1704" y="34043"/>
                  </a:cubicBezTo>
                  <a:cubicBezTo>
                    <a:pt x="1751" y="34364"/>
                    <a:pt x="2037" y="34626"/>
                    <a:pt x="2358" y="34626"/>
                  </a:cubicBezTo>
                  <a:lnTo>
                    <a:pt x="2418" y="34626"/>
                  </a:lnTo>
                  <a:cubicBezTo>
                    <a:pt x="2775" y="34590"/>
                    <a:pt x="3037" y="34269"/>
                    <a:pt x="3001" y="33912"/>
                  </a:cubicBezTo>
                  <a:cubicBezTo>
                    <a:pt x="930" y="14505"/>
                    <a:pt x="4644" y="5349"/>
                    <a:pt x="8133" y="1074"/>
                  </a:cubicBezTo>
                  <a:cubicBezTo>
                    <a:pt x="8371" y="789"/>
                    <a:pt x="8323" y="372"/>
                    <a:pt x="8038" y="158"/>
                  </a:cubicBezTo>
                  <a:cubicBezTo>
                    <a:pt x="7916" y="52"/>
                    <a:pt x="7767" y="0"/>
                    <a:pt x="7618" y="0"/>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3"/>
            <p:cNvSpPr/>
            <p:nvPr/>
          </p:nvSpPr>
          <p:spPr>
            <a:xfrm>
              <a:off x="6871725" y="3761475"/>
              <a:ext cx="232800" cy="798525"/>
            </a:xfrm>
            <a:custGeom>
              <a:avLst/>
              <a:gdLst/>
              <a:ahLst/>
              <a:cxnLst/>
              <a:rect l="l" t="t" r="r" b="b"/>
              <a:pathLst>
                <a:path w="9312" h="31941" extrusionOk="0">
                  <a:moveTo>
                    <a:pt x="2412" y="1"/>
                  </a:moveTo>
                  <a:cubicBezTo>
                    <a:pt x="2114" y="1"/>
                    <a:pt x="1845" y="194"/>
                    <a:pt x="1774" y="508"/>
                  </a:cubicBezTo>
                  <a:cubicBezTo>
                    <a:pt x="0" y="7366"/>
                    <a:pt x="2941" y="15605"/>
                    <a:pt x="5311" y="22237"/>
                  </a:cubicBezTo>
                  <a:cubicBezTo>
                    <a:pt x="6549" y="25689"/>
                    <a:pt x="7728" y="28964"/>
                    <a:pt x="7978" y="31357"/>
                  </a:cubicBezTo>
                  <a:cubicBezTo>
                    <a:pt x="8025" y="31678"/>
                    <a:pt x="8311" y="31940"/>
                    <a:pt x="8632" y="31940"/>
                  </a:cubicBezTo>
                  <a:cubicBezTo>
                    <a:pt x="8644" y="31940"/>
                    <a:pt x="8680" y="31940"/>
                    <a:pt x="8692" y="31916"/>
                  </a:cubicBezTo>
                  <a:cubicBezTo>
                    <a:pt x="9049" y="31893"/>
                    <a:pt x="9311" y="31559"/>
                    <a:pt x="9275" y="31202"/>
                  </a:cubicBezTo>
                  <a:cubicBezTo>
                    <a:pt x="9001" y="28666"/>
                    <a:pt x="7870" y="25475"/>
                    <a:pt x="6549" y="21784"/>
                  </a:cubicBezTo>
                  <a:cubicBezTo>
                    <a:pt x="4120" y="14998"/>
                    <a:pt x="1370" y="7306"/>
                    <a:pt x="3048" y="829"/>
                  </a:cubicBezTo>
                  <a:cubicBezTo>
                    <a:pt x="3144" y="472"/>
                    <a:pt x="2929" y="115"/>
                    <a:pt x="2572" y="20"/>
                  </a:cubicBezTo>
                  <a:cubicBezTo>
                    <a:pt x="2518" y="7"/>
                    <a:pt x="2465" y="1"/>
                    <a:pt x="2412"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3"/>
            <p:cNvSpPr/>
            <p:nvPr/>
          </p:nvSpPr>
          <p:spPr>
            <a:xfrm>
              <a:off x="7082175" y="4170775"/>
              <a:ext cx="487875" cy="416000"/>
            </a:xfrm>
            <a:custGeom>
              <a:avLst/>
              <a:gdLst/>
              <a:ahLst/>
              <a:cxnLst/>
              <a:rect l="l" t="t" r="r" b="b"/>
              <a:pathLst>
                <a:path w="19515" h="16640" extrusionOk="0">
                  <a:moveTo>
                    <a:pt x="18789" y="1"/>
                  </a:moveTo>
                  <a:cubicBezTo>
                    <a:pt x="18725" y="1"/>
                    <a:pt x="18660" y="10"/>
                    <a:pt x="18598" y="31"/>
                  </a:cubicBezTo>
                  <a:cubicBezTo>
                    <a:pt x="12442" y="1912"/>
                    <a:pt x="7763" y="6662"/>
                    <a:pt x="3631" y="10865"/>
                  </a:cubicBezTo>
                  <a:cubicBezTo>
                    <a:pt x="2298" y="12211"/>
                    <a:pt x="798" y="13758"/>
                    <a:pt x="107" y="15771"/>
                  </a:cubicBezTo>
                  <a:cubicBezTo>
                    <a:pt x="0" y="16116"/>
                    <a:pt x="179" y="16485"/>
                    <a:pt x="524" y="16604"/>
                  </a:cubicBezTo>
                  <a:cubicBezTo>
                    <a:pt x="595" y="16616"/>
                    <a:pt x="667" y="16640"/>
                    <a:pt x="738" y="16640"/>
                  </a:cubicBezTo>
                  <a:cubicBezTo>
                    <a:pt x="1000" y="16640"/>
                    <a:pt x="1262" y="16461"/>
                    <a:pt x="1345" y="16175"/>
                  </a:cubicBezTo>
                  <a:cubicBezTo>
                    <a:pt x="1941" y="14449"/>
                    <a:pt x="3334" y="13020"/>
                    <a:pt x="4572" y="11770"/>
                  </a:cubicBezTo>
                  <a:cubicBezTo>
                    <a:pt x="8596" y="7686"/>
                    <a:pt x="13145" y="3067"/>
                    <a:pt x="18979" y="1281"/>
                  </a:cubicBezTo>
                  <a:cubicBezTo>
                    <a:pt x="19324" y="1174"/>
                    <a:pt x="19514" y="804"/>
                    <a:pt x="19407" y="459"/>
                  </a:cubicBezTo>
                  <a:cubicBezTo>
                    <a:pt x="19330" y="179"/>
                    <a:pt x="19065" y="1"/>
                    <a:pt x="18789"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3"/>
            <p:cNvSpPr/>
            <p:nvPr/>
          </p:nvSpPr>
          <p:spPr>
            <a:xfrm>
              <a:off x="5907325" y="4382125"/>
              <a:ext cx="2345850" cy="533125"/>
            </a:xfrm>
            <a:custGeom>
              <a:avLst/>
              <a:gdLst/>
              <a:ahLst/>
              <a:cxnLst/>
              <a:rect l="l" t="t" r="r" b="b"/>
              <a:pathLst>
                <a:path w="93834" h="21325" extrusionOk="0">
                  <a:moveTo>
                    <a:pt x="67316" y="0"/>
                  </a:moveTo>
                  <a:cubicBezTo>
                    <a:pt x="67162" y="0"/>
                    <a:pt x="67008" y="2"/>
                    <a:pt x="66854" y="6"/>
                  </a:cubicBezTo>
                  <a:cubicBezTo>
                    <a:pt x="64008" y="89"/>
                    <a:pt x="60305" y="340"/>
                    <a:pt x="57805" y="1709"/>
                  </a:cubicBezTo>
                  <a:cubicBezTo>
                    <a:pt x="55471" y="2983"/>
                    <a:pt x="53459" y="3864"/>
                    <a:pt x="51721" y="4447"/>
                  </a:cubicBezTo>
                  <a:cubicBezTo>
                    <a:pt x="49721" y="5110"/>
                    <a:pt x="48057" y="5372"/>
                    <a:pt x="46620" y="5372"/>
                  </a:cubicBezTo>
                  <a:cubicBezTo>
                    <a:pt x="44859" y="5372"/>
                    <a:pt x="43439" y="4978"/>
                    <a:pt x="42160" y="4447"/>
                  </a:cubicBezTo>
                  <a:cubicBezTo>
                    <a:pt x="39434" y="3308"/>
                    <a:pt x="37362" y="1535"/>
                    <a:pt x="33991" y="1535"/>
                  </a:cubicBezTo>
                  <a:cubicBezTo>
                    <a:pt x="33696" y="1535"/>
                    <a:pt x="33392" y="1549"/>
                    <a:pt x="33076" y="1578"/>
                  </a:cubicBezTo>
                  <a:cubicBezTo>
                    <a:pt x="29706" y="1875"/>
                    <a:pt x="26396" y="2566"/>
                    <a:pt x="23110" y="3364"/>
                  </a:cubicBezTo>
                  <a:lnTo>
                    <a:pt x="22027" y="3626"/>
                  </a:lnTo>
                  <a:cubicBezTo>
                    <a:pt x="17931" y="4626"/>
                    <a:pt x="13835" y="5709"/>
                    <a:pt x="9692" y="6281"/>
                  </a:cubicBezTo>
                  <a:cubicBezTo>
                    <a:pt x="9335" y="6316"/>
                    <a:pt x="8954" y="6364"/>
                    <a:pt x="8596" y="6412"/>
                  </a:cubicBezTo>
                  <a:cubicBezTo>
                    <a:pt x="7406" y="6543"/>
                    <a:pt x="6215" y="6638"/>
                    <a:pt x="5025" y="6662"/>
                  </a:cubicBezTo>
                  <a:lnTo>
                    <a:pt x="5441" y="6936"/>
                  </a:lnTo>
                  <a:cubicBezTo>
                    <a:pt x="4620" y="6638"/>
                    <a:pt x="3749" y="6494"/>
                    <a:pt x="2875" y="6494"/>
                  </a:cubicBezTo>
                  <a:cubicBezTo>
                    <a:pt x="1898" y="6494"/>
                    <a:pt x="917" y="6673"/>
                    <a:pt x="0" y="7019"/>
                  </a:cubicBezTo>
                  <a:lnTo>
                    <a:pt x="0" y="8090"/>
                  </a:lnTo>
                  <a:lnTo>
                    <a:pt x="12" y="12484"/>
                  </a:lnTo>
                  <a:cubicBezTo>
                    <a:pt x="12" y="13389"/>
                    <a:pt x="726" y="14151"/>
                    <a:pt x="1655" y="14210"/>
                  </a:cubicBezTo>
                  <a:lnTo>
                    <a:pt x="8620" y="14639"/>
                  </a:lnTo>
                  <a:lnTo>
                    <a:pt x="8620" y="13210"/>
                  </a:lnTo>
                  <a:cubicBezTo>
                    <a:pt x="8620" y="13210"/>
                    <a:pt x="8710" y="13205"/>
                    <a:pt x="8876" y="13205"/>
                  </a:cubicBezTo>
                  <a:cubicBezTo>
                    <a:pt x="8959" y="13205"/>
                    <a:pt x="9061" y="13206"/>
                    <a:pt x="9180" y="13210"/>
                  </a:cubicBezTo>
                  <a:cubicBezTo>
                    <a:pt x="9406" y="13222"/>
                    <a:pt x="9680" y="13222"/>
                    <a:pt x="10001" y="13246"/>
                  </a:cubicBezTo>
                  <a:cubicBezTo>
                    <a:pt x="12371" y="13377"/>
                    <a:pt x="17181" y="13841"/>
                    <a:pt x="19514" y="15722"/>
                  </a:cubicBezTo>
                  <a:cubicBezTo>
                    <a:pt x="19514" y="15722"/>
                    <a:pt x="26670" y="21104"/>
                    <a:pt x="33803" y="21104"/>
                  </a:cubicBezTo>
                  <a:cubicBezTo>
                    <a:pt x="33826" y="21104"/>
                    <a:pt x="33850" y="21104"/>
                    <a:pt x="33873" y="21104"/>
                  </a:cubicBezTo>
                  <a:lnTo>
                    <a:pt x="51114" y="21009"/>
                  </a:lnTo>
                  <a:cubicBezTo>
                    <a:pt x="52781" y="20997"/>
                    <a:pt x="54412" y="20806"/>
                    <a:pt x="56031" y="20425"/>
                  </a:cubicBezTo>
                  <a:cubicBezTo>
                    <a:pt x="59495" y="19619"/>
                    <a:pt x="62994" y="19355"/>
                    <a:pt x="66086" y="19355"/>
                  </a:cubicBezTo>
                  <a:cubicBezTo>
                    <a:pt x="70615" y="19355"/>
                    <a:pt x="74271" y="19921"/>
                    <a:pt x="75664" y="20175"/>
                  </a:cubicBezTo>
                  <a:cubicBezTo>
                    <a:pt x="75712" y="20175"/>
                    <a:pt x="75736" y="20187"/>
                    <a:pt x="75771" y="20187"/>
                  </a:cubicBezTo>
                  <a:cubicBezTo>
                    <a:pt x="76081" y="20235"/>
                    <a:pt x="76379" y="20330"/>
                    <a:pt x="76688" y="20402"/>
                  </a:cubicBezTo>
                  <a:cubicBezTo>
                    <a:pt x="79179" y="21075"/>
                    <a:pt x="81415" y="21324"/>
                    <a:pt x="83360" y="21324"/>
                  </a:cubicBezTo>
                  <a:cubicBezTo>
                    <a:pt x="87291" y="21324"/>
                    <a:pt x="90031" y="20308"/>
                    <a:pt x="91273" y="19735"/>
                  </a:cubicBezTo>
                  <a:cubicBezTo>
                    <a:pt x="92643" y="19020"/>
                    <a:pt x="93678" y="17925"/>
                    <a:pt x="93655" y="15806"/>
                  </a:cubicBezTo>
                  <a:cubicBezTo>
                    <a:pt x="93655" y="14806"/>
                    <a:pt x="93357" y="13877"/>
                    <a:pt x="92881" y="13186"/>
                  </a:cubicBezTo>
                  <a:cubicBezTo>
                    <a:pt x="92452" y="12555"/>
                    <a:pt x="92464" y="11710"/>
                    <a:pt x="92928" y="11079"/>
                  </a:cubicBezTo>
                  <a:cubicBezTo>
                    <a:pt x="93012" y="10960"/>
                    <a:pt x="93107" y="10829"/>
                    <a:pt x="93178" y="10686"/>
                  </a:cubicBezTo>
                  <a:cubicBezTo>
                    <a:pt x="93583" y="9936"/>
                    <a:pt x="93833" y="8817"/>
                    <a:pt x="93833" y="7555"/>
                  </a:cubicBezTo>
                  <a:cubicBezTo>
                    <a:pt x="93821" y="6138"/>
                    <a:pt x="93500" y="4912"/>
                    <a:pt x="92988" y="4197"/>
                  </a:cubicBezTo>
                  <a:cubicBezTo>
                    <a:pt x="92964" y="4150"/>
                    <a:pt x="92928" y="4090"/>
                    <a:pt x="92881" y="4042"/>
                  </a:cubicBezTo>
                  <a:cubicBezTo>
                    <a:pt x="92786" y="3911"/>
                    <a:pt x="92702" y="3757"/>
                    <a:pt x="92643" y="3602"/>
                  </a:cubicBezTo>
                  <a:cubicBezTo>
                    <a:pt x="92262" y="3507"/>
                    <a:pt x="91869" y="3423"/>
                    <a:pt x="91476" y="3364"/>
                  </a:cubicBezTo>
                  <a:cubicBezTo>
                    <a:pt x="89047" y="2959"/>
                    <a:pt x="86439" y="2923"/>
                    <a:pt x="83951" y="2804"/>
                  </a:cubicBezTo>
                  <a:cubicBezTo>
                    <a:pt x="83582" y="2792"/>
                    <a:pt x="83225" y="2780"/>
                    <a:pt x="82868" y="2745"/>
                  </a:cubicBezTo>
                  <a:lnTo>
                    <a:pt x="82808" y="2745"/>
                  </a:lnTo>
                  <a:cubicBezTo>
                    <a:pt x="77426" y="2363"/>
                    <a:pt x="72674" y="0"/>
                    <a:pt x="67316" y="0"/>
                  </a:cubicBezTo>
                  <a:close/>
                </a:path>
              </a:pathLst>
            </a:custGeom>
            <a:solidFill>
              <a:srgbClr val="6B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3"/>
            <p:cNvSpPr/>
            <p:nvPr/>
          </p:nvSpPr>
          <p:spPr>
            <a:xfrm>
              <a:off x="7505725" y="4423050"/>
              <a:ext cx="43775" cy="31525"/>
            </a:xfrm>
            <a:custGeom>
              <a:avLst/>
              <a:gdLst/>
              <a:ahLst/>
              <a:cxnLst/>
              <a:rect l="l" t="t" r="r" b="b"/>
              <a:pathLst>
                <a:path w="1751" h="1261" extrusionOk="0">
                  <a:moveTo>
                    <a:pt x="775" y="0"/>
                  </a:moveTo>
                  <a:lnTo>
                    <a:pt x="703" y="36"/>
                  </a:lnTo>
                  <a:cubicBezTo>
                    <a:pt x="263" y="155"/>
                    <a:pt x="1" y="643"/>
                    <a:pt x="120" y="1084"/>
                  </a:cubicBezTo>
                  <a:cubicBezTo>
                    <a:pt x="132" y="1131"/>
                    <a:pt x="144" y="1191"/>
                    <a:pt x="191" y="1215"/>
                  </a:cubicBezTo>
                  <a:cubicBezTo>
                    <a:pt x="226" y="1250"/>
                    <a:pt x="278" y="1260"/>
                    <a:pt x="330" y="1260"/>
                  </a:cubicBezTo>
                  <a:cubicBezTo>
                    <a:pt x="365" y="1260"/>
                    <a:pt x="400" y="1255"/>
                    <a:pt x="429" y="1250"/>
                  </a:cubicBezTo>
                  <a:cubicBezTo>
                    <a:pt x="679" y="1203"/>
                    <a:pt x="941" y="1167"/>
                    <a:pt x="1203" y="1131"/>
                  </a:cubicBezTo>
                  <a:cubicBezTo>
                    <a:pt x="1310" y="1108"/>
                    <a:pt x="1429" y="1096"/>
                    <a:pt x="1513" y="1036"/>
                  </a:cubicBezTo>
                  <a:cubicBezTo>
                    <a:pt x="1751" y="893"/>
                    <a:pt x="1739" y="500"/>
                    <a:pt x="1548" y="298"/>
                  </a:cubicBezTo>
                  <a:cubicBezTo>
                    <a:pt x="1358" y="84"/>
                    <a:pt x="1060" y="12"/>
                    <a:pt x="775"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3"/>
            <p:cNvSpPr/>
            <p:nvPr/>
          </p:nvSpPr>
          <p:spPr>
            <a:xfrm>
              <a:off x="7817075" y="4442875"/>
              <a:ext cx="26825" cy="28700"/>
            </a:xfrm>
            <a:custGeom>
              <a:avLst/>
              <a:gdLst/>
              <a:ahLst/>
              <a:cxnLst/>
              <a:rect l="l" t="t" r="r" b="b"/>
              <a:pathLst>
                <a:path w="1073" h="1148" extrusionOk="0">
                  <a:moveTo>
                    <a:pt x="332" y="0"/>
                  </a:moveTo>
                  <a:cubicBezTo>
                    <a:pt x="320" y="0"/>
                    <a:pt x="309" y="2"/>
                    <a:pt x="298" y="5"/>
                  </a:cubicBezTo>
                  <a:cubicBezTo>
                    <a:pt x="239" y="17"/>
                    <a:pt x="215" y="65"/>
                    <a:pt x="203" y="124"/>
                  </a:cubicBezTo>
                  <a:cubicBezTo>
                    <a:pt x="155" y="279"/>
                    <a:pt x="96" y="434"/>
                    <a:pt x="48" y="588"/>
                  </a:cubicBezTo>
                  <a:cubicBezTo>
                    <a:pt x="36" y="648"/>
                    <a:pt x="1" y="719"/>
                    <a:pt x="24" y="791"/>
                  </a:cubicBezTo>
                  <a:cubicBezTo>
                    <a:pt x="60" y="993"/>
                    <a:pt x="358" y="1148"/>
                    <a:pt x="572" y="1148"/>
                  </a:cubicBezTo>
                  <a:cubicBezTo>
                    <a:pt x="798" y="1136"/>
                    <a:pt x="941" y="1017"/>
                    <a:pt x="1036" y="874"/>
                  </a:cubicBezTo>
                  <a:lnTo>
                    <a:pt x="1036" y="791"/>
                  </a:lnTo>
                  <a:cubicBezTo>
                    <a:pt x="1072" y="517"/>
                    <a:pt x="775" y="136"/>
                    <a:pt x="417" y="17"/>
                  </a:cubicBezTo>
                  <a:cubicBezTo>
                    <a:pt x="392" y="8"/>
                    <a:pt x="361" y="0"/>
                    <a:pt x="332"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3"/>
            <p:cNvSpPr/>
            <p:nvPr/>
          </p:nvSpPr>
          <p:spPr>
            <a:xfrm>
              <a:off x="7366725" y="4456050"/>
              <a:ext cx="30675" cy="25100"/>
            </a:xfrm>
            <a:custGeom>
              <a:avLst/>
              <a:gdLst/>
              <a:ahLst/>
              <a:cxnLst/>
              <a:rect l="l" t="t" r="r" b="b"/>
              <a:pathLst>
                <a:path w="1227" h="1004" extrusionOk="0">
                  <a:moveTo>
                    <a:pt x="768" y="0"/>
                  </a:moveTo>
                  <a:cubicBezTo>
                    <a:pt x="526" y="0"/>
                    <a:pt x="245" y="139"/>
                    <a:pt x="72" y="347"/>
                  </a:cubicBezTo>
                  <a:cubicBezTo>
                    <a:pt x="36" y="371"/>
                    <a:pt x="12" y="419"/>
                    <a:pt x="12" y="442"/>
                  </a:cubicBezTo>
                  <a:cubicBezTo>
                    <a:pt x="0" y="502"/>
                    <a:pt x="36" y="550"/>
                    <a:pt x="84" y="585"/>
                  </a:cubicBezTo>
                  <a:cubicBezTo>
                    <a:pt x="203" y="681"/>
                    <a:pt x="334" y="788"/>
                    <a:pt x="453" y="895"/>
                  </a:cubicBezTo>
                  <a:cubicBezTo>
                    <a:pt x="512" y="942"/>
                    <a:pt x="560" y="978"/>
                    <a:pt x="631" y="1002"/>
                  </a:cubicBezTo>
                  <a:cubicBezTo>
                    <a:pt x="642" y="1003"/>
                    <a:pt x="652" y="1004"/>
                    <a:pt x="663" y="1004"/>
                  </a:cubicBezTo>
                  <a:cubicBezTo>
                    <a:pt x="851" y="1004"/>
                    <a:pt x="1099" y="812"/>
                    <a:pt x="1155" y="609"/>
                  </a:cubicBezTo>
                  <a:cubicBezTo>
                    <a:pt x="1227" y="407"/>
                    <a:pt x="1155" y="228"/>
                    <a:pt x="1060" y="73"/>
                  </a:cubicBezTo>
                  <a:lnTo>
                    <a:pt x="1012" y="61"/>
                  </a:lnTo>
                  <a:cubicBezTo>
                    <a:pt x="941" y="19"/>
                    <a:pt x="857" y="0"/>
                    <a:pt x="768"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3"/>
            <p:cNvSpPr/>
            <p:nvPr/>
          </p:nvSpPr>
          <p:spPr>
            <a:xfrm>
              <a:off x="7638525" y="4501125"/>
              <a:ext cx="167850" cy="116525"/>
            </a:xfrm>
            <a:custGeom>
              <a:avLst/>
              <a:gdLst/>
              <a:ahLst/>
              <a:cxnLst/>
              <a:rect l="l" t="t" r="r" b="b"/>
              <a:pathLst>
                <a:path w="6714" h="4661" extrusionOk="0">
                  <a:moveTo>
                    <a:pt x="4321" y="1"/>
                  </a:moveTo>
                  <a:cubicBezTo>
                    <a:pt x="4257" y="1"/>
                    <a:pt x="4193" y="3"/>
                    <a:pt x="4130" y="9"/>
                  </a:cubicBezTo>
                  <a:cubicBezTo>
                    <a:pt x="2833" y="116"/>
                    <a:pt x="1249" y="925"/>
                    <a:pt x="678" y="2116"/>
                  </a:cubicBezTo>
                  <a:cubicBezTo>
                    <a:pt x="654" y="2152"/>
                    <a:pt x="642" y="2187"/>
                    <a:pt x="630" y="2235"/>
                  </a:cubicBezTo>
                  <a:cubicBezTo>
                    <a:pt x="618" y="2247"/>
                    <a:pt x="618" y="2259"/>
                    <a:pt x="594" y="2271"/>
                  </a:cubicBezTo>
                  <a:cubicBezTo>
                    <a:pt x="1" y="3702"/>
                    <a:pt x="1266" y="4661"/>
                    <a:pt x="2542" y="4661"/>
                  </a:cubicBezTo>
                  <a:cubicBezTo>
                    <a:pt x="2700" y="4661"/>
                    <a:pt x="2857" y="4646"/>
                    <a:pt x="3011" y="4616"/>
                  </a:cubicBezTo>
                  <a:cubicBezTo>
                    <a:pt x="4309" y="4342"/>
                    <a:pt x="6666" y="3676"/>
                    <a:pt x="6702" y="2009"/>
                  </a:cubicBezTo>
                  <a:cubicBezTo>
                    <a:pt x="6713" y="781"/>
                    <a:pt x="5446" y="1"/>
                    <a:pt x="4321" y="1"/>
                  </a:cubicBezTo>
                  <a:close/>
                </a:path>
              </a:pathLst>
            </a:custGeom>
            <a:solidFill>
              <a:srgbClr val="563B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3"/>
            <p:cNvSpPr/>
            <p:nvPr/>
          </p:nvSpPr>
          <p:spPr>
            <a:xfrm>
              <a:off x="7944175" y="4656575"/>
              <a:ext cx="74750" cy="60175"/>
            </a:xfrm>
            <a:custGeom>
              <a:avLst/>
              <a:gdLst/>
              <a:ahLst/>
              <a:cxnLst/>
              <a:rect l="l" t="t" r="r" b="b"/>
              <a:pathLst>
                <a:path w="2990" h="2407" extrusionOk="0">
                  <a:moveTo>
                    <a:pt x="1643" y="0"/>
                  </a:moveTo>
                  <a:cubicBezTo>
                    <a:pt x="1393" y="0"/>
                    <a:pt x="1137" y="71"/>
                    <a:pt x="917" y="208"/>
                  </a:cubicBezTo>
                  <a:cubicBezTo>
                    <a:pt x="370" y="553"/>
                    <a:pt x="1" y="1256"/>
                    <a:pt x="334" y="1875"/>
                  </a:cubicBezTo>
                  <a:cubicBezTo>
                    <a:pt x="546" y="2261"/>
                    <a:pt x="906" y="2406"/>
                    <a:pt x="1284" y="2406"/>
                  </a:cubicBezTo>
                  <a:cubicBezTo>
                    <a:pt x="1502" y="2406"/>
                    <a:pt x="1725" y="2358"/>
                    <a:pt x="1929" y="2280"/>
                  </a:cubicBezTo>
                  <a:cubicBezTo>
                    <a:pt x="1977" y="2256"/>
                    <a:pt x="2037" y="2244"/>
                    <a:pt x="2084" y="2220"/>
                  </a:cubicBezTo>
                  <a:cubicBezTo>
                    <a:pt x="2120" y="2196"/>
                    <a:pt x="2168" y="2173"/>
                    <a:pt x="2203" y="2137"/>
                  </a:cubicBezTo>
                  <a:cubicBezTo>
                    <a:pt x="2703" y="1768"/>
                    <a:pt x="2989" y="1137"/>
                    <a:pt x="2644" y="553"/>
                  </a:cubicBezTo>
                  <a:cubicBezTo>
                    <a:pt x="2431" y="180"/>
                    <a:pt x="2043" y="0"/>
                    <a:pt x="1643"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3"/>
            <p:cNvSpPr/>
            <p:nvPr/>
          </p:nvSpPr>
          <p:spPr>
            <a:xfrm>
              <a:off x="7979000" y="4679925"/>
              <a:ext cx="25" cy="25"/>
            </a:xfrm>
            <a:custGeom>
              <a:avLst/>
              <a:gdLst/>
              <a:ahLst/>
              <a:cxnLst/>
              <a:rect l="l" t="t" r="r" b="b"/>
              <a:pathLst>
                <a:path w="1" h="1" extrusionOk="0">
                  <a:moveTo>
                    <a:pt x="1" y="0"/>
                  </a:moveTo>
                  <a:lnTo>
                    <a:pt x="1" y="0"/>
                  </a:lnTo>
                  <a:lnTo>
                    <a:pt x="1" y="0"/>
                  </a:lnTo>
                  <a:lnTo>
                    <a:pt x="1" y="0"/>
                  </a:ln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3"/>
            <p:cNvSpPr/>
            <p:nvPr/>
          </p:nvSpPr>
          <p:spPr>
            <a:xfrm>
              <a:off x="7979000" y="4679475"/>
              <a:ext cx="175" cy="475"/>
            </a:xfrm>
            <a:custGeom>
              <a:avLst/>
              <a:gdLst/>
              <a:ahLst/>
              <a:cxnLst/>
              <a:rect l="l" t="t" r="r" b="b"/>
              <a:pathLst>
                <a:path w="7" h="19" extrusionOk="0">
                  <a:moveTo>
                    <a:pt x="5" y="1"/>
                  </a:moveTo>
                  <a:lnTo>
                    <a:pt x="5" y="1"/>
                  </a:lnTo>
                  <a:cubicBezTo>
                    <a:pt x="4" y="1"/>
                    <a:pt x="1" y="6"/>
                    <a:pt x="1" y="18"/>
                  </a:cubicBezTo>
                  <a:cubicBezTo>
                    <a:pt x="7" y="6"/>
                    <a:pt x="7" y="1"/>
                    <a:pt x="5" y="1"/>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3"/>
            <p:cNvSpPr/>
            <p:nvPr/>
          </p:nvSpPr>
          <p:spPr>
            <a:xfrm>
              <a:off x="7978700" y="4679925"/>
              <a:ext cx="325" cy="25"/>
            </a:xfrm>
            <a:custGeom>
              <a:avLst/>
              <a:gdLst/>
              <a:ahLst/>
              <a:cxnLst/>
              <a:rect l="l" t="t" r="r" b="b"/>
              <a:pathLst>
                <a:path w="13" h="1" extrusionOk="0">
                  <a:moveTo>
                    <a:pt x="1" y="0"/>
                  </a:moveTo>
                  <a:lnTo>
                    <a:pt x="1" y="0"/>
                  </a:lnTo>
                  <a:cubicBezTo>
                    <a:pt x="1" y="0"/>
                    <a:pt x="13" y="0"/>
                    <a:pt x="1" y="0"/>
                  </a:cubicBezTo>
                  <a:cubicBezTo>
                    <a:pt x="13" y="0"/>
                    <a:pt x="13" y="0"/>
                    <a:pt x="1" y="0"/>
                  </a:cubicBezTo>
                  <a:cubicBezTo>
                    <a:pt x="13" y="0"/>
                    <a:pt x="13" y="0"/>
                    <a:pt x="1"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3"/>
            <p:cNvSpPr/>
            <p:nvPr/>
          </p:nvSpPr>
          <p:spPr>
            <a:xfrm>
              <a:off x="6841650" y="4587975"/>
              <a:ext cx="163275" cy="96575"/>
            </a:xfrm>
            <a:custGeom>
              <a:avLst/>
              <a:gdLst/>
              <a:ahLst/>
              <a:cxnLst/>
              <a:rect l="l" t="t" r="r" b="b"/>
              <a:pathLst>
                <a:path w="6531" h="3863" extrusionOk="0">
                  <a:moveTo>
                    <a:pt x="4914" y="0"/>
                  </a:moveTo>
                  <a:cubicBezTo>
                    <a:pt x="4400" y="0"/>
                    <a:pt x="3863" y="99"/>
                    <a:pt x="3501" y="190"/>
                  </a:cubicBezTo>
                  <a:cubicBezTo>
                    <a:pt x="2644" y="392"/>
                    <a:pt x="1" y="738"/>
                    <a:pt x="370" y="2095"/>
                  </a:cubicBezTo>
                  <a:cubicBezTo>
                    <a:pt x="695" y="3265"/>
                    <a:pt x="2340" y="3863"/>
                    <a:pt x="3504" y="3863"/>
                  </a:cubicBezTo>
                  <a:cubicBezTo>
                    <a:pt x="3619" y="3863"/>
                    <a:pt x="3730" y="3857"/>
                    <a:pt x="3835" y="3845"/>
                  </a:cubicBezTo>
                  <a:cubicBezTo>
                    <a:pt x="5168" y="3702"/>
                    <a:pt x="6192" y="2547"/>
                    <a:pt x="6383" y="1261"/>
                  </a:cubicBezTo>
                  <a:cubicBezTo>
                    <a:pt x="6530" y="264"/>
                    <a:pt x="5753" y="0"/>
                    <a:pt x="4914" y="0"/>
                  </a:cubicBezTo>
                  <a:close/>
                </a:path>
              </a:pathLst>
            </a:custGeom>
            <a:solidFill>
              <a:srgbClr val="563B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3"/>
            <p:cNvSpPr/>
            <p:nvPr/>
          </p:nvSpPr>
          <p:spPr>
            <a:xfrm>
              <a:off x="6477325" y="4517725"/>
              <a:ext cx="139625" cy="69275"/>
            </a:xfrm>
            <a:custGeom>
              <a:avLst/>
              <a:gdLst/>
              <a:ahLst/>
              <a:cxnLst/>
              <a:rect l="l" t="t" r="r" b="b"/>
              <a:pathLst>
                <a:path w="5585" h="2771" extrusionOk="0">
                  <a:moveTo>
                    <a:pt x="2657" y="0"/>
                  </a:moveTo>
                  <a:cubicBezTo>
                    <a:pt x="1979" y="0"/>
                    <a:pt x="1331" y="213"/>
                    <a:pt x="763" y="595"/>
                  </a:cubicBezTo>
                  <a:cubicBezTo>
                    <a:pt x="667" y="631"/>
                    <a:pt x="584" y="690"/>
                    <a:pt x="489" y="797"/>
                  </a:cubicBezTo>
                  <a:cubicBezTo>
                    <a:pt x="382" y="881"/>
                    <a:pt x="310" y="976"/>
                    <a:pt x="286" y="1071"/>
                  </a:cubicBezTo>
                  <a:cubicBezTo>
                    <a:pt x="84" y="1404"/>
                    <a:pt x="1" y="1774"/>
                    <a:pt x="227" y="2131"/>
                  </a:cubicBezTo>
                  <a:cubicBezTo>
                    <a:pt x="501" y="2607"/>
                    <a:pt x="1155" y="2655"/>
                    <a:pt x="1656" y="2714"/>
                  </a:cubicBezTo>
                  <a:cubicBezTo>
                    <a:pt x="1976" y="2753"/>
                    <a:pt x="2300" y="2771"/>
                    <a:pt x="2624" y="2771"/>
                  </a:cubicBezTo>
                  <a:cubicBezTo>
                    <a:pt x="2999" y="2771"/>
                    <a:pt x="3375" y="2747"/>
                    <a:pt x="3751" y="2702"/>
                  </a:cubicBezTo>
                  <a:cubicBezTo>
                    <a:pt x="4287" y="2619"/>
                    <a:pt x="4965" y="2595"/>
                    <a:pt x="5204" y="2012"/>
                  </a:cubicBezTo>
                  <a:cubicBezTo>
                    <a:pt x="5585" y="1059"/>
                    <a:pt x="4180" y="285"/>
                    <a:pt x="3489" y="107"/>
                  </a:cubicBezTo>
                  <a:cubicBezTo>
                    <a:pt x="3209" y="35"/>
                    <a:pt x="2930" y="0"/>
                    <a:pt x="2657"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3"/>
            <p:cNvSpPr/>
            <p:nvPr/>
          </p:nvSpPr>
          <p:spPr>
            <a:xfrm>
              <a:off x="7197350" y="4568100"/>
              <a:ext cx="45875" cy="40400"/>
            </a:xfrm>
            <a:custGeom>
              <a:avLst/>
              <a:gdLst/>
              <a:ahLst/>
              <a:cxnLst/>
              <a:rect l="l" t="t" r="r" b="b"/>
              <a:pathLst>
                <a:path w="1835" h="1616" extrusionOk="0">
                  <a:moveTo>
                    <a:pt x="950" y="1"/>
                  </a:moveTo>
                  <a:cubicBezTo>
                    <a:pt x="769" y="1"/>
                    <a:pt x="592" y="67"/>
                    <a:pt x="465" y="211"/>
                  </a:cubicBezTo>
                  <a:cubicBezTo>
                    <a:pt x="406" y="270"/>
                    <a:pt x="358" y="330"/>
                    <a:pt x="298" y="390"/>
                  </a:cubicBezTo>
                  <a:cubicBezTo>
                    <a:pt x="84" y="604"/>
                    <a:pt x="1" y="997"/>
                    <a:pt x="179" y="1259"/>
                  </a:cubicBezTo>
                  <a:cubicBezTo>
                    <a:pt x="339" y="1508"/>
                    <a:pt x="574" y="1616"/>
                    <a:pt x="843" y="1616"/>
                  </a:cubicBezTo>
                  <a:cubicBezTo>
                    <a:pt x="894" y="1616"/>
                    <a:pt x="947" y="1612"/>
                    <a:pt x="1001" y="1604"/>
                  </a:cubicBezTo>
                  <a:cubicBezTo>
                    <a:pt x="1203" y="1580"/>
                    <a:pt x="1394" y="1437"/>
                    <a:pt x="1549" y="1294"/>
                  </a:cubicBezTo>
                  <a:cubicBezTo>
                    <a:pt x="1799" y="1021"/>
                    <a:pt x="1834" y="532"/>
                    <a:pt x="1549" y="270"/>
                  </a:cubicBezTo>
                  <a:cubicBezTo>
                    <a:pt x="1549" y="270"/>
                    <a:pt x="1537" y="247"/>
                    <a:pt x="1513" y="247"/>
                  </a:cubicBezTo>
                  <a:cubicBezTo>
                    <a:pt x="1501" y="235"/>
                    <a:pt x="1501" y="223"/>
                    <a:pt x="1489" y="211"/>
                  </a:cubicBezTo>
                  <a:cubicBezTo>
                    <a:pt x="1342" y="76"/>
                    <a:pt x="1144" y="1"/>
                    <a:pt x="950" y="1"/>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3"/>
            <p:cNvSpPr/>
            <p:nvPr/>
          </p:nvSpPr>
          <p:spPr>
            <a:xfrm>
              <a:off x="8035550" y="4531600"/>
              <a:ext cx="46175" cy="40500"/>
            </a:xfrm>
            <a:custGeom>
              <a:avLst/>
              <a:gdLst/>
              <a:ahLst/>
              <a:cxnLst/>
              <a:rect l="l" t="t" r="r" b="b"/>
              <a:pathLst>
                <a:path w="1847" h="1620" extrusionOk="0">
                  <a:moveTo>
                    <a:pt x="944" y="1"/>
                  </a:moveTo>
                  <a:cubicBezTo>
                    <a:pt x="765" y="1"/>
                    <a:pt x="590" y="64"/>
                    <a:pt x="465" y="206"/>
                  </a:cubicBezTo>
                  <a:cubicBezTo>
                    <a:pt x="406" y="266"/>
                    <a:pt x="358" y="326"/>
                    <a:pt x="298" y="385"/>
                  </a:cubicBezTo>
                  <a:cubicBezTo>
                    <a:pt x="96" y="611"/>
                    <a:pt x="1" y="992"/>
                    <a:pt x="179" y="1266"/>
                  </a:cubicBezTo>
                  <a:cubicBezTo>
                    <a:pt x="343" y="1522"/>
                    <a:pt x="585" y="1619"/>
                    <a:pt x="861" y="1619"/>
                  </a:cubicBezTo>
                  <a:cubicBezTo>
                    <a:pt x="907" y="1619"/>
                    <a:pt x="954" y="1616"/>
                    <a:pt x="1001" y="1611"/>
                  </a:cubicBezTo>
                  <a:cubicBezTo>
                    <a:pt x="1203" y="1576"/>
                    <a:pt x="1406" y="1445"/>
                    <a:pt x="1549" y="1290"/>
                  </a:cubicBezTo>
                  <a:cubicBezTo>
                    <a:pt x="1822" y="1028"/>
                    <a:pt x="1846" y="552"/>
                    <a:pt x="1549" y="266"/>
                  </a:cubicBezTo>
                  <a:cubicBezTo>
                    <a:pt x="1549" y="266"/>
                    <a:pt x="1537" y="254"/>
                    <a:pt x="1525" y="254"/>
                  </a:cubicBezTo>
                  <a:cubicBezTo>
                    <a:pt x="1501" y="242"/>
                    <a:pt x="1501" y="218"/>
                    <a:pt x="1489" y="206"/>
                  </a:cubicBezTo>
                  <a:cubicBezTo>
                    <a:pt x="1340" y="76"/>
                    <a:pt x="1139" y="1"/>
                    <a:pt x="944" y="1"/>
                  </a:cubicBezTo>
                  <a:close/>
                </a:path>
              </a:pathLst>
            </a:custGeom>
            <a:solidFill>
              <a:srgbClr val="563B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3"/>
            <p:cNvSpPr/>
            <p:nvPr/>
          </p:nvSpPr>
          <p:spPr>
            <a:xfrm>
              <a:off x="7404225" y="4528150"/>
              <a:ext cx="72350" cy="79525"/>
            </a:xfrm>
            <a:custGeom>
              <a:avLst/>
              <a:gdLst/>
              <a:ahLst/>
              <a:cxnLst/>
              <a:rect l="l" t="t" r="r" b="b"/>
              <a:pathLst>
                <a:path w="2894" h="3181" extrusionOk="0">
                  <a:moveTo>
                    <a:pt x="1297" y="1"/>
                  </a:moveTo>
                  <a:cubicBezTo>
                    <a:pt x="906" y="1"/>
                    <a:pt x="523" y="192"/>
                    <a:pt x="298" y="583"/>
                  </a:cubicBezTo>
                  <a:cubicBezTo>
                    <a:pt x="1" y="1095"/>
                    <a:pt x="13" y="1809"/>
                    <a:pt x="251" y="2345"/>
                  </a:cubicBezTo>
                  <a:cubicBezTo>
                    <a:pt x="263" y="2404"/>
                    <a:pt x="298" y="2440"/>
                    <a:pt x="322" y="2499"/>
                  </a:cubicBezTo>
                  <a:cubicBezTo>
                    <a:pt x="370" y="2595"/>
                    <a:pt x="429" y="2666"/>
                    <a:pt x="501" y="2714"/>
                  </a:cubicBezTo>
                  <a:cubicBezTo>
                    <a:pt x="759" y="2995"/>
                    <a:pt x="1092" y="3180"/>
                    <a:pt x="1489" y="3180"/>
                  </a:cubicBezTo>
                  <a:cubicBezTo>
                    <a:pt x="1512" y="3180"/>
                    <a:pt x="1536" y="3179"/>
                    <a:pt x="1560" y="3178"/>
                  </a:cubicBezTo>
                  <a:cubicBezTo>
                    <a:pt x="1977" y="3154"/>
                    <a:pt x="2346" y="2904"/>
                    <a:pt x="2560" y="2547"/>
                  </a:cubicBezTo>
                  <a:cubicBezTo>
                    <a:pt x="2894" y="1892"/>
                    <a:pt x="2727" y="952"/>
                    <a:pt x="2227" y="416"/>
                  </a:cubicBezTo>
                  <a:cubicBezTo>
                    <a:pt x="1974" y="141"/>
                    <a:pt x="1633" y="1"/>
                    <a:pt x="1297" y="1"/>
                  </a:cubicBezTo>
                  <a:close/>
                </a:path>
              </a:pathLst>
            </a:custGeom>
            <a:solidFill>
              <a:srgbClr val="563B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3"/>
            <p:cNvSpPr/>
            <p:nvPr/>
          </p:nvSpPr>
          <p:spPr>
            <a:xfrm>
              <a:off x="7153000" y="4760525"/>
              <a:ext cx="76225" cy="63350"/>
            </a:xfrm>
            <a:custGeom>
              <a:avLst/>
              <a:gdLst/>
              <a:ahLst/>
              <a:cxnLst/>
              <a:rect l="l" t="t" r="r" b="b"/>
              <a:pathLst>
                <a:path w="3049" h="2534" extrusionOk="0">
                  <a:moveTo>
                    <a:pt x="2369" y="1"/>
                  </a:moveTo>
                  <a:cubicBezTo>
                    <a:pt x="1657" y="1"/>
                    <a:pt x="558" y="1286"/>
                    <a:pt x="310" y="1634"/>
                  </a:cubicBezTo>
                  <a:cubicBezTo>
                    <a:pt x="120" y="1896"/>
                    <a:pt x="1" y="2348"/>
                    <a:pt x="298" y="2491"/>
                  </a:cubicBezTo>
                  <a:cubicBezTo>
                    <a:pt x="346" y="2522"/>
                    <a:pt x="398" y="2533"/>
                    <a:pt x="453" y="2533"/>
                  </a:cubicBezTo>
                  <a:cubicBezTo>
                    <a:pt x="549" y="2533"/>
                    <a:pt x="652" y="2498"/>
                    <a:pt x="751" y="2468"/>
                  </a:cubicBezTo>
                  <a:cubicBezTo>
                    <a:pt x="1287" y="2277"/>
                    <a:pt x="1799" y="1991"/>
                    <a:pt x="2263" y="1646"/>
                  </a:cubicBezTo>
                  <a:cubicBezTo>
                    <a:pt x="2668" y="1348"/>
                    <a:pt x="3049" y="872"/>
                    <a:pt x="2870" y="408"/>
                  </a:cubicBezTo>
                  <a:cubicBezTo>
                    <a:pt x="2760" y="117"/>
                    <a:pt x="2582" y="1"/>
                    <a:pt x="2369" y="1"/>
                  </a:cubicBezTo>
                  <a:close/>
                </a:path>
              </a:pathLst>
            </a:custGeom>
            <a:solidFill>
              <a:srgbClr val="563B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3"/>
            <p:cNvSpPr/>
            <p:nvPr/>
          </p:nvSpPr>
          <p:spPr>
            <a:xfrm>
              <a:off x="6692825" y="4471475"/>
              <a:ext cx="58475" cy="24525"/>
            </a:xfrm>
            <a:custGeom>
              <a:avLst/>
              <a:gdLst/>
              <a:ahLst/>
              <a:cxnLst/>
              <a:rect l="l" t="t" r="r" b="b"/>
              <a:pathLst>
                <a:path w="2339" h="981" extrusionOk="0">
                  <a:moveTo>
                    <a:pt x="1719" y="0"/>
                  </a:moveTo>
                  <a:cubicBezTo>
                    <a:pt x="1241" y="0"/>
                    <a:pt x="602" y="208"/>
                    <a:pt x="417" y="290"/>
                  </a:cubicBezTo>
                  <a:cubicBezTo>
                    <a:pt x="227" y="385"/>
                    <a:pt x="1" y="576"/>
                    <a:pt x="120" y="766"/>
                  </a:cubicBezTo>
                  <a:cubicBezTo>
                    <a:pt x="179" y="861"/>
                    <a:pt x="286" y="885"/>
                    <a:pt x="370" y="897"/>
                  </a:cubicBezTo>
                  <a:cubicBezTo>
                    <a:pt x="612" y="952"/>
                    <a:pt x="860" y="981"/>
                    <a:pt x="1109" y="981"/>
                  </a:cubicBezTo>
                  <a:cubicBezTo>
                    <a:pt x="1239" y="981"/>
                    <a:pt x="1370" y="973"/>
                    <a:pt x="1501" y="957"/>
                  </a:cubicBezTo>
                  <a:cubicBezTo>
                    <a:pt x="1822" y="933"/>
                    <a:pt x="2203" y="814"/>
                    <a:pt x="2263" y="480"/>
                  </a:cubicBezTo>
                  <a:cubicBezTo>
                    <a:pt x="2339" y="115"/>
                    <a:pt x="2073" y="0"/>
                    <a:pt x="1719" y="0"/>
                  </a:cubicBezTo>
                  <a:close/>
                </a:path>
              </a:pathLst>
            </a:custGeom>
            <a:solidFill>
              <a:srgbClr val="825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3"/>
            <p:cNvSpPr/>
            <p:nvPr/>
          </p:nvSpPr>
          <p:spPr>
            <a:xfrm>
              <a:off x="5906725" y="4418275"/>
              <a:ext cx="216125" cy="329825"/>
            </a:xfrm>
            <a:custGeom>
              <a:avLst/>
              <a:gdLst/>
              <a:ahLst/>
              <a:cxnLst/>
              <a:rect l="l" t="t" r="r" b="b"/>
              <a:pathLst>
                <a:path w="8645" h="13193" extrusionOk="0">
                  <a:moveTo>
                    <a:pt x="8585" y="1"/>
                  </a:moveTo>
                  <a:lnTo>
                    <a:pt x="1620" y="513"/>
                  </a:lnTo>
                  <a:cubicBezTo>
                    <a:pt x="691" y="584"/>
                    <a:pt x="0" y="1346"/>
                    <a:pt x="0" y="2263"/>
                  </a:cubicBezTo>
                  <a:lnTo>
                    <a:pt x="12" y="5573"/>
                  </a:lnTo>
                  <a:lnTo>
                    <a:pt x="12" y="6644"/>
                  </a:lnTo>
                  <a:lnTo>
                    <a:pt x="36" y="11038"/>
                  </a:lnTo>
                  <a:cubicBezTo>
                    <a:pt x="36" y="11943"/>
                    <a:pt x="750" y="12705"/>
                    <a:pt x="1679" y="12764"/>
                  </a:cubicBezTo>
                  <a:lnTo>
                    <a:pt x="8644" y="13193"/>
                  </a:lnTo>
                  <a:lnTo>
                    <a:pt x="8644" y="11752"/>
                  </a:lnTo>
                  <a:lnTo>
                    <a:pt x="8644" y="10990"/>
                  </a:lnTo>
                  <a:lnTo>
                    <a:pt x="8609" y="6585"/>
                  </a:lnTo>
                  <a:lnTo>
                    <a:pt x="8597" y="4942"/>
                  </a:lnTo>
                  <a:lnTo>
                    <a:pt x="8585" y="1430"/>
                  </a:lnTo>
                  <a:lnTo>
                    <a:pt x="85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3"/>
            <p:cNvSpPr/>
            <p:nvPr/>
          </p:nvSpPr>
          <p:spPr>
            <a:xfrm>
              <a:off x="6121625" y="4231150"/>
              <a:ext cx="2131850" cy="684100"/>
            </a:xfrm>
            <a:custGeom>
              <a:avLst/>
              <a:gdLst/>
              <a:ahLst/>
              <a:cxnLst/>
              <a:rect l="l" t="t" r="r" b="b"/>
              <a:pathLst>
                <a:path w="85274" h="27364" extrusionOk="0">
                  <a:moveTo>
                    <a:pt x="74906" y="1"/>
                  </a:moveTo>
                  <a:cubicBezTo>
                    <a:pt x="74710" y="1"/>
                    <a:pt x="74510" y="3"/>
                    <a:pt x="74308" y="9"/>
                  </a:cubicBezTo>
                  <a:lnTo>
                    <a:pt x="74308" y="10498"/>
                  </a:lnTo>
                  <a:lnTo>
                    <a:pt x="14562" y="10498"/>
                  </a:lnTo>
                  <a:lnTo>
                    <a:pt x="14562" y="3985"/>
                  </a:lnTo>
                  <a:cubicBezTo>
                    <a:pt x="12324" y="5200"/>
                    <a:pt x="10883" y="6307"/>
                    <a:pt x="10883" y="6307"/>
                  </a:cubicBezTo>
                  <a:cubicBezTo>
                    <a:pt x="8561" y="8224"/>
                    <a:pt x="3751" y="8748"/>
                    <a:pt x="1382" y="8891"/>
                  </a:cubicBezTo>
                  <a:cubicBezTo>
                    <a:pt x="1060" y="8903"/>
                    <a:pt x="786" y="8903"/>
                    <a:pt x="572" y="8926"/>
                  </a:cubicBezTo>
                  <a:cubicBezTo>
                    <a:pt x="215" y="8938"/>
                    <a:pt x="1" y="8938"/>
                    <a:pt x="1" y="8938"/>
                  </a:cubicBezTo>
                  <a:lnTo>
                    <a:pt x="13" y="12451"/>
                  </a:lnTo>
                  <a:lnTo>
                    <a:pt x="13" y="14082"/>
                  </a:lnTo>
                  <a:lnTo>
                    <a:pt x="48" y="18487"/>
                  </a:lnTo>
                  <a:lnTo>
                    <a:pt x="48" y="19249"/>
                  </a:lnTo>
                  <a:cubicBezTo>
                    <a:pt x="48" y="19249"/>
                    <a:pt x="138" y="19244"/>
                    <a:pt x="304" y="19244"/>
                  </a:cubicBezTo>
                  <a:cubicBezTo>
                    <a:pt x="387" y="19244"/>
                    <a:pt x="489" y="19245"/>
                    <a:pt x="608" y="19249"/>
                  </a:cubicBezTo>
                  <a:cubicBezTo>
                    <a:pt x="834" y="19261"/>
                    <a:pt x="1108" y="19261"/>
                    <a:pt x="1429" y="19285"/>
                  </a:cubicBezTo>
                  <a:cubicBezTo>
                    <a:pt x="3799" y="19416"/>
                    <a:pt x="8609" y="19880"/>
                    <a:pt x="10942" y="21761"/>
                  </a:cubicBezTo>
                  <a:cubicBezTo>
                    <a:pt x="10942" y="21761"/>
                    <a:pt x="18098" y="27143"/>
                    <a:pt x="25231" y="27143"/>
                  </a:cubicBezTo>
                  <a:cubicBezTo>
                    <a:pt x="25254" y="27143"/>
                    <a:pt x="25278" y="27143"/>
                    <a:pt x="25301" y="27143"/>
                  </a:cubicBezTo>
                  <a:lnTo>
                    <a:pt x="42542" y="27048"/>
                  </a:lnTo>
                  <a:cubicBezTo>
                    <a:pt x="44209" y="27036"/>
                    <a:pt x="45840" y="26845"/>
                    <a:pt x="47459" y="26464"/>
                  </a:cubicBezTo>
                  <a:cubicBezTo>
                    <a:pt x="50923" y="25658"/>
                    <a:pt x="54422" y="25394"/>
                    <a:pt x="57514" y="25394"/>
                  </a:cubicBezTo>
                  <a:cubicBezTo>
                    <a:pt x="62043" y="25394"/>
                    <a:pt x="65699" y="25960"/>
                    <a:pt x="67092" y="26214"/>
                  </a:cubicBezTo>
                  <a:cubicBezTo>
                    <a:pt x="67140" y="26214"/>
                    <a:pt x="67164" y="26226"/>
                    <a:pt x="67199" y="26226"/>
                  </a:cubicBezTo>
                  <a:cubicBezTo>
                    <a:pt x="67509" y="26274"/>
                    <a:pt x="67807" y="26369"/>
                    <a:pt x="68116" y="26441"/>
                  </a:cubicBezTo>
                  <a:cubicBezTo>
                    <a:pt x="70607" y="27114"/>
                    <a:pt x="72843" y="27363"/>
                    <a:pt x="74788" y="27363"/>
                  </a:cubicBezTo>
                  <a:cubicBezTo>
                    <a:pt x="78719" y="27363"/>
                    <a:pt x="81459" y="26347"/>
                    <a:pt x="82701" y="25774"/>
                  </a:cubicBezTo>
                  <a:cubicBezTo>
                    <a:pt x="84071" y="25059"/>
                    <a:pt x="85106" y="23964"/>
                    <a:pt x="85083" y="21845"/>
                  </a:cubicBezTo>
                  <a:cubicBezTo>
                    <a:pt x="85083" y="20845"/>
                    <a:pt x="84785" y="19916"/>
                    <a:pt x="84309" y="19225"/>
                  </a:cubicBezTo>
                  <a:cubicBezTo>
                    <a:pt x="83880" y="18594"/>
                    <a:pt x="83892" y="17749"/>
                    <a:pt x="84368" y="17142"/>
                  </a:cubicBezTo>
                  <a:cubicBezTo>
                    <a:pt x="84464" y="17023"/>
                    <a:pt x="84547" y="16880"/>
                    <a:pt x="84618" y="16737"/>
                  </a:cubicBezTo>
                  <a:cubicBezTo>
                    <a:pt x="85023" y="15987"/>
                    <a:pt x="85273" y="14880"/>
                    <a:pt x="85273" y="13606"/>
                  </a:cubicBezTo>
                  <a:cubicBezTo>
                    <a:pt x="85261" y="12201"/>
                    <a:pt x="84940" y="10962"/>
                    <a:pt x="84428" y="10248"/>
                  </a:cubicBezTo>
                  <a:cubicBezTo>
                    <a:pt x="84404" y="10200"/>
                    <a:pt x="84368" y="10141"/>
                    <a:pt x="84333" y="10093"/>
                  </a:cubicBezTo>
                  <a:cubicBezTo>
                    <a:pt x="84225" y="9962"/>
                    <a:pt x="84154" y="9819"/>
                    <a:pt x="84094" y="9653"/>
                  </a:cubicBezTo>
                  <a:cubicBezTo>
                    <a:pt x="83892" y="9129"/>
                    <a:pt x="83952" y="8522"/>
                    <a:pt x="84285" y="8033"/>
                  </a:cubicBezTo>
                  <a:cubicBezTo>
                    <a:pt x="84761" y="7331"/>
                    <a:pt x="85023" y="6402"/>
                    <a:pt x="85023" y="5414"/>
                  </a:cubicBezTo>
                  <a:cubicBezTo>
                    <a:pt x="85011" y="3283"/>
                    <a:pt x="83987" y="2211"/>
                    <a:pt x="82606" y="1509"/>
                  </a:cubicBezTo>
                  <a:cubicBezTo>
                    <a:pt x="81372" y="954"/>
                    <a:pt x="78717" y="1"/>
                    <a:pt x="74906" y="1"/>
                  </a:cubicBez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3"/>
            <p:cNvSpPr/>
            <p:nvPr/>
          </p:nvSpPr>
          <p:spPr>
            <a:xfrm>
              <a:off x="6148425" y="4377800"/>
              <a:ext cx="309275" cy="281300"/>
            </a:xfrm>
            <a:custGeom>
              <a:avLst/>
              <a:gdLst/>
              <a:ahLst/>
              <a:cxnLst/>
              <a:rect l="l" t="t" r="r" b="b"/>
              <a:pathLst>
                <a:path w="12371" h="11252" extrusionOk="0">
                  <a:moveTo>
                    <a:pt x="12371" y="1"/>
                  </a:moveTo>
                  <a:cubicBezTo>
                    <a:pt x="11263" y="691"/>
                    <a:pt x="10561" y="1215"/>
                    <a:pt x="10466" y="1286"/>
                  </a:cubicBezTo>
                  <a:cubicBezTo>
                    <a:pt x="7954" y="3358"/>
                    <a:pt x="3072" y="3930"/>
                    <a:pt x="345" y="4096"/>
                  </a:cubicBezTo>
                  <a:cubicBezTo>
                    <a:pt x="226" y="4096"/>
                    <a:pt x="107" y="4108"/>
                    <a:pt x="0" y="4108"/>
                  </a:cubicBezTo>
                  <a:lnTo>
                    <a:pt x="12" y="6573"/>
                  </a:lnTo>
                  <a:lnTo>
                    <a:pt x="36" y="11252"/>
                  </a:lnTo>
                  <a:cubicBezTo>
                    <a:pt x="36" y="11252"/>
                    <a:pt x="9406" y="11252"/>
                    <a:pt x="12371" y="4727"/>
                  </a:cubicBezTo>
                  <a:lnTo>
                    <a:pt x="12371" y="1"/>
                  </a:lnTo>
                  <a:close/>
                </a:path>
              </a:pathLst>
            </a:custGeom>
            <a:solidFill>
              <a:schemeClr val="accent1">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3"/>
            <p:cNvSpPr/>
            <p:nvPr/>
          </p:nvSpPr>
          <p:spPr>
            <a:xfrm>
              <a:off x="8005800" y="4258150"/>
              <a:ext cx="219675" cy="330275"/>
            </a:xfrm>
            <a:custGeom>
              <a:avLst/>
              <a:gdLst/>
              <a:ahLst/>
              <a:cxnLst/>
              <a:rect l="l" t="t" r="r" b="b"/>
              <a:pathLst>
                <a:path w="8787" h="13211" extrusionOk="0">
                  <a:moveTo>
                    <a:pt x="0" y="0"/>
                  </a:moveTo>
                  <a:lnTo>
                    <a:pt x="0" y="4965"/>
                  </a:lnTo>
                  <a:lnTo>
                    <a:pt x="0" y="9430"/>
                  </a:lnTo>
                  <a:cubicBezTo>
                    <a:pt x="2875" y="12754"/>
                    <a:pt x="6188" y="13210"/>
                    <a:pt x="7792" y="13210"/>
                  </a:cubicBezTo>
                  <a:cubicBezTo>
                    <a:pt x="8400" y="13210"/>
                    <a:pt x="8763" y="13145"/>
                    <a:pt x="8763" y="13145"/>
                  </a:cubicBezTo>
                  <a:cubicBezTo>
                    <a:pt x="8787" y="12930"/>
                    <a:pt x="8787" y="12740"/>
                    <a:pt x="8787" y="12526"/>
                  </a:cubicBezTo>
                  <a:cubicBezTo>
                    <a:pt x="8787" y="11192"/>
                    <a:pt x="8430" y="10228"/>
                    <a:pt x="8108" y="9763"/>
                  </a:cubicBezTo>
                  <a:cubicBezTo>
                    <a:pt x="8096" y="9728"/>
                    <a:pt x="8061" y="9716"/>
                    <a:pt x="8049" y="9680"/>
                  </a:cubicBezTo>
                  <a:lnTo>
                    <a:pt x="8037" y="9656"/>
                  </a:lnTo>
                  <a:cubicBezTo>
                    <a:pt x="7858" y="9430"/>
                    <a:pt x="7739" y="9180"/>
                    <a:pt x="7656" y="8942"/>
                  </a:cubicBezTo>
                  <a:cubicBezTo>
                    <a:pt x="7334" y="8073"/>
                    <a:pt x="7442" y="7096"/>
                    <a:pt x="7965" y="6322"/>
                  </a:cubicBezTo>
                  <a:cubicBezTo>
                    <a:pt x="8335" y="5775"/>
                    <a:pt x="8525" y="5060"/>
                    <a:pt x="8525" y="4310"/>
                  </a:cubicBezTo>
                  <a:cubicBezTo>
                    <a:pt x="8525" y="2893"/>
                    <a:pt x="8013" y="2048"/>
                    <a:pt x="6727" y="1393"/>
                  </a:cubicBezTo>
                  <a:cubicBezTo>
                    <a:pt x="5596" y="893"/>
                    <a:pt x="3286" y="72"/>
                    <a:pt x="0" y="0"/>
                  </a:cubicBezTo>
                  <a:close/>
                </a:path>
              </a:pathLst>
            </a:custGeom>
            <a:solidFill>
              <a:schemeClr val="accent1">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3"/>
            <p:cNvSpPr/>
            <p:nvPr/>
          </p:nvSpPr>
          <p:spPr>
            <a:xfrm>
              <a:off x="7177700" y="3527700"/>
              <a:ext cx="683750" cy="760350"/>
            </a:xfrm>
            <a:custGeom>
              <a:avLst/>
              <a:gdLst/>
              <a:ahLst/>
              <a:cxnLst/>
              <a:rect l="l" t="t" r="r" b="b"/>
              <a:pathLst>
                <a:path w="27350" h="30414" extrusionOk="0">
                  <a:moveTo>
                    <a:pt x="27207" y="0"/>
                  </a:moveTo>
                  <a:cubicBezTo>
                    <a:pt x="25730" y="227"/>
                    <a:pt x="24242" y="453"/>
                    <a:pt x="22766" y="667"/>
                  </a:cubicBezTo>
                  <a:cubicBezTo>
                    <a:pt x="21885" y="810"/>
                    <a:pt x="21111" y="1310"/>
                    <a:pt x="20623" y="2060"/>
                  </a:cubicBezTo>
                  <a:cubicBezTo>
                    <a:pt x="20194" y="2715"/>
                    <a:pt x="19694" y="3453"/>
                    <a:pt x="19384" y="3822"/>
                  </a:cubicBezTo>
                  <a:cubicBezTo>
                    <a:pt x="19197" y="4052"/>
                    <a:pt x="18927" y="4290"/>
                    <a:pt x="18647" y="4290"/>
                  </a:cubicBezTo>
                  <a:cubicBezTo>
                    <a:pt x="18607" y="4290"/>
                    <a:pt x="18567" y="4285"/>
                    <a:pt x="18527" y="4275"/>
                  </a:cubicBezTo>
                  <a:cubicBezTo>
                    <a:pt x="18289" y="4215"/>
                    <a:pt x="18134" y="3965"/>
                    <a:pt x="18110" y="3703"/>
                  </a:cubicBezTo>
                  <a:cubicBezTo>
                    <a:pt x="18075" y="3465"/>
                    <a:pt x="18146" y="3215"/>
                    <a:pt x="18229" y="2977"/>
                  </a:cubicBezTo>
                  <a:lnTo>
                    <a:pt x="18718" y="1286"/>
                  </a:lnTo>
                  <a:lnTo>
                    <a:pt x="18718" y="1286"/>
                  </a:lnTo>
                  <a:cubicBezTo>
                    <a:pt x="17551" y="1465"/>
                    <a:pt x="16396" y="1655"/>
                    <a:pt x="15217" y="1822"/>
                  </a:cubicBezTo>
                  <a:cubicBezTo>
                    <a:pt x="12705" y="2143"/>
                    <a:pt x="11240" y="4656"/>
                    <a:pt x="10931" y="6084"/>
                  </a:cubicBezTo>
                  <a:cubicBezTo>
                    <a:pt x="10919" y="6180"/>
                    <a:pt x="10907" y="6251"/>
                    <a:pt x="10883" y="6323"/>
                  </a:cubicBezTo>
                  <a:cubicBezTo>
                    <a:pt x="10836" y="6561"/>
                    <a:pt x="10764" y="6787"/>
                    <a:pt x="10633" y="7001"/>
                  </a:cubicBezTo>
                  <a:cubicBezTo>
                    <a:pt x="10487" y="7216"/>
                    <a:pt x="10245" y="7399"/>
                    <a:pt x="9985" y="7399"/>
                  </a:cubicBezTo>
                  <a:cubicBezTo>
                    <a:pt x="9928" y="7399"/>
                    <a:pt x="9870" y="7390"/>
                    <a:pt x="9812" y="7370"/>
                  </a:cubicBezTo>
                  <a:cubicBezTo>
                    <a:pt x="9800" y="6382"/>
                    <a:pt x="10502" y="5525"/>
                    <a:pt x="10562" y="4537"/>
                  </a:cubicBezTo>
                  <a:cubicBezTo>
                    <a:pt x="10586" y="4001"/>
                    <a:pt x="10431" y="3489"/>
                    <a:pt x="10288" y="2953"/>
                  </a:cubicBezTo>
                  <a:cubicBezTo>
                    <a:pt x="10240" y="2977"/>
                    <a:pt x="10169" y="2989"/>
                    <a:pt x="10109" y="3025"/>
                  </a:cubicBezTo>
                  <a:cubicBezTo>
                    <a:pt x="9871" y="3108"/>
                    <a:pt x="9645" y="3215"/>
                    <a:pt x="9419" y="3334"/>
                  </a:cubicBezTo>
                  <a:cubicBezTo>
                    <a:pt x="7788" y="4156"/>
                    <a:pt x="6407" y="5406"/>
                    <a:pt x="5240" y="6799"/>
                  </a:cubicBezTo>
                  <a:cubicBezTo>
                    <a:pt x="4978" y="7120"/>
                    <a:pt x="4704" y="7442"/>
                    <a:pt x="4418" y="7787"/>
                  </a:cubicBezTo>
                  <a:cubicBezTo>
                    <a:pt x="3478" y="8930"/>
                    <a:pt x="2954" y="10371"/>
                    <a:pt x="3013" y="11847"/>
                  </a:cubicBezTo>
                  <a:cubicBezTo>
                    <a:pt x="3049" y="12561"/>
                    <a:pt x="3132" y="13264"/>
                    <a:pt x="3323" y="13978"/>
                  </a:cubicBezTo>
                  <a:cubicBezTo>
                    <a:pt x="3311" y="13978"/>
                    <a:pt x="3311" y="13966"/>
                    <a:pt x="3299" y="13966"/>
                  </a:cubicBezTo>
                  <a:cubicBezTo>
                    <a:pt x="2620" y="13704"/>
                    <a:pt x="2466" y="12835"/>
                    <a:pt x="2204" y="12145"/>
                  </a:cubicBezTo>
                  <a:cubicBezTo>
                    <a:pt x="2085" y="11859"/>
                    <a:pt x="1942" y="11609"/>
                    <a:pt x="1799" y="11347"/>
                  </a:cubicBezTo>
                  <a:cubicBezTo>
                    <a:pt x="751" y="13038"/>
                    <a:pt x="1" y="14824"/>
                    <a:pt x="13" y="16514"/>
                  </a:cubicBezTo>
                  <a:cubicBezTo>
                    <a:pt x="37" y="20491"/>
                    <a:pt x="4668" y="19729"/>
                    <a:pt x="7061" y="22289"/>
                  </a:cubicBezTo>
                  <a:cubicBezTo>
                    <a:pt x="9014" y="24372"/>
                    <a:pt x="8752" y="28861"/>
                    <a:pt x="11741" y="29968"/>
                  </a:cubicBezTo>
                  <a:cubicBezTo>
                    <a:pt x="12549" y="30266"/>
                    <a:pt x="13405" y="30413"/>
                    <a:pt x="14261" y="30413"/>
                  </a:cubicBezTo>
                  <a:cubicBezTo>
                    <a:pt x="14945" y="30413"/>
                    <a:pt x="15628" y="30320"/>
                    <a:pt x="16289" y="30135"/>
                  </a:cubicBezTo>
                  <a:cubicBezTo>
                    <a:pt x="16098" y="30064"/>
                    <a:pt x="15920" y="29992"/>
                    <a:pt x="15741" y="29897"/>
                  </a:cubicBezTo>
                  <a:cubicBezTo>
                    <a:pt x="15455" y="29766"/>
                    <a:pt x="15181" y="29611"/>
                    <a:pt x="14967" y="29397"/>
                  </a:cubicBezTo>
                  <a:cubicBezTo>
                    <a:pt x="14765" y="29159"/>
                    <a:pt x="14646" y="28813"/>
                    <a:pt x="14765" y="28528"/>
                  </a:cubicBezTo>
                  <a:cubicBezTo>
                    <a:pt x="14891" y="28195"/>
                    <a:pt x="15272" y="28039"/>
                    <a:pt x="15619" y="28039"/>
                  </a:cubicBezTo>
                  <a:cubicBezTo>
                    <a:pt x="15632" y="28039"/>
                    <a:pt x="15645" y="28039"/>
                    <a:pt x="15658" y="28040"/>
                  </a:cubicBezTo>
                  <a:cubicBezTo>
                    <a:pt x="16027" y="28040"/>
                    <a:pt x="16372" y="28182"/>
                    <a:pt x="16729" y="28278"/>
                  </a:cubicBezTo>
                  <a:cubicBezTo>
                    <a:pt x="17076" y="28370"/>
                    <a:pt x="17430" y="28412"/>
                    <a:pt x="17785" y="28412"/>
                  </a:cubicBezTo>
                  <a:cubicBezTo>
                    <a:pt x="18442" y="28412"/>
                    <a:pt x="19103" y="28267"/>
                    <a:pt x="19730" y="28028"/>
                  </a:cubicBezTo>
                  <a:cubicBezTo>
                    <a:pt x="21051" y="26611"/>
                    <a:pt x="21873" y="24765"/>
                    <a:pt x="22587" y="22944"/>
                  </a:cubicBezTo>
                  <a:cubicBezTo>
                    <a:pt x="22873" y="22277"/>
                    <a:pt x="23123" y="21610"/>
                    <a:pt x="23373" y="20920"/>
                  </a:cubicBezTo>
                  <a:cubicBezTo>
                    <a:pt x="23320" y="20910"/>
                    <a:pt x="23248" y="20906"/>
                    <a:pt x="23159" y="20906"/>
                  </a:cubicBezTo>
                  <a:cubicBezTo>
                    <a:pt x="22486" y="20906"/>
                    <a:pt x="20906" y="21160"/>
                    <a:pt x="20432" y="21265"/>
                  </a:cubicBezTo>
                  <a:cubicBezTo>
                    <a:pt x="20309" y="21289"/>
                    <a:pt x="20179" y="21303"/>
                    <a:pt x="20049" y="21303"/>
                  </a:cubicBezTo>
                  <a:cubicBezTo>
                    <a:pt x="19613" y="21303"/>
                    <a:pt x="19175" y="21153"/>
                    <a:pt x="18991" y="20777"/>
                  </a:cubicBezTo>
                  <a:cubicBezTo>
                    <a:pt x="18789" y="20420"/>
                    <a:pt x="18908" y="19967"/>
                    <a:pt x="19182" y="19658"/>
                  </a:cubicBezTo>
                  <a:cubicBezTo>
                    <a:pt x="19432" y="19348"/>
                    <a:pt x="19825" y="19169"/>
                    <a:pt x="20194" y="19038"/>
                  </a:cubicBezTo>
                  <a:cubicBezTo>
                    <a:pt x="21111" y="18693"/>
                    <a:pt x="22111" y="18586"/>
                    <a:pt x="23051" y="18324"/>
                  </a:cubicBezTo>
                  <a:cubicBezTo>
                    <a:pt x="23552" y="18193"/>
                    <a:pt x="24052" y="17979"/>
                    <a:pt x="24492" y="17705"/>
                  </a:cubicBezTo>
                  <a:cubicBezTo>
                    <a:pt x="25421" y="14871"/>
                    <a:pt x="26171" y="11978"/>
                    <a:pt x="26671" y="9061"/>
                  </a:cubicBezTo>
                  <a:lnTo>
                    <a:pt x="26671" y="9061"/>
                  </a:lnTo>
                  <a:cubicBezTo>
                    <a:pt x="26207" y="9228"/>
                    <a:pt x="25778" y="9359"/>
                    <a:pt x="25552" y="9466"/>
                  </a:cubicBezTo>
                  <a:cubicBezTo>
                    <a:pt x="25254" y="9597"/>
                    <a:pt x="24956" y="9740"/>
                    <a:pt x="24671" y="9763"/>
                  </a:cubicBezTo>
                  <a:cubicBezTo>
                    <a:pt x="24349" y="9752"/>
                    <a:pt x="24016" y="9561"/>
                    <a:pt x="23956" y="9240"/>
                  </a:cubicBezTo>
                  <a:cubicBezTo>
                    <a:pt x="23873" y="8799"/>
                    <a:pt x="24349" y="8454"/>
                    <a:pt x="24766" y="8263"/>
                  </a:cubicBezTo>
                  <a:cubicBezTo>
                    <a:pt x="25195" y="8049"/>
                    <a:pt x="26111" y="7489"/>
                    <a:pt x="26969" y="7216"/>
                  </a:cubicBezTo>
                  <a:cubicBezTo>
                    <a:pt x="27266" y="4834"/>
                    <a:pt x="27350" y="2417"/>
                    <a:pt x="27207" y="0"/>
                  </a:cubicBezTo>
                  <a:close/>
                </a:path>
              </a:pathLst>
            </a:custGeom>
            <a:solidFill>
              <a:srgbClr val="3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3"/>
            <p:cNvSpPr/>
            <p:nvPr/>
          </p:nvSpPr>
          <p:spPr>
            <a:xfrm>
              <a:off x="7380125" y="3614025"/>
              <a:ext cx="409600" cy="434300"/>
            </a:xfrm>
            <a:custGeom>
              <a:avLst/>
              <a:gdLst/>
              <a:ahLst/>
              <a:cxnLst/>
              <a:rect l="l" t="t" r="r" b="b"/>
              <a:pathLst>
                <a:path w="16384" h="17372" extrusionOk="0">
                  <a:moveTo>
                    <a:pt x="16383" y="0"/>
                  </a:moveTo>
                  <a:lnTo>
                    <a:pt x="11764" y="3846"/>
                  </a:lnTo>
                  <a:cubicBezTo>
                    <a:pt x="10216" y="5120"/>
                    <a:pt x="8704" y="6418"/>
                    <a:pt x="7227" y="7787"/>
                  </a:cubicBezTo>
                  <a:cubicBezTo>
                    <a:pt x="5775" y="9168"/>
                    <a:pt x="4358" y="10609"/>
                    <a:pt x="3108" y="12204"/>
                  </a:cubicBezTo>
                  <a:cubicBezTo>
                    <a:pt x="1858" y="13788"/>
                    <a:pt x="774" y="15514"/>
                    <a:pt x="0" y="17371"/>
                  </a:cubicBezTo>
                  <a:cubicBezTo>
                    <a:pt x="1084" y="15669"/>
                    <a:pt x="2298" y="14109"/>
                    <a:pt x="3632" y="12633"/>
                  </a:cubicBezTo>
                  <a:cubicBezTo>
                    <a:pt x="4953" y="11168"/>
                    <a:pt x="6370" y="9763"/>
                    <a:pt x="7823" y="8406"/>
                  </a:cubicBezTo>
                  <a:lnTo>
                    <a:pt x="12216" y="4334"/>
                  </a:lnTo>
                  <a:cubicBezTo>
                    <a:pt x="13669" y="2965"/>
                    <a:pt x="15097" y="1548"/>
                    <a:pt x="16383" y="0"/>
                  </a:cubicBezTo>
                  <a:close/>
                </a:path>
              </a:pathLst>
            </a:custGeom>
            <a:solidFill>
              <a:srgbClr val="15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3"/>
            <p:cNvSpPr/>
            <p:nvPr/>
          </p:nvSpPr>
          <p:spPr>
            <a:xfrm>
              <a:off x="7360175" y="3726525"/>
              <a:ext cx="47350" cy="209875"/>
            </a:xfrm>
            <a:custGeom>
              <a:avLst/>
              <a:gdLst/>
              <a:ahLst/>
              <a:cxnLst/>
              <a:rect l="l" t="t" r="r" b="b"/>
              <a:pathLst>
                <a:path w="1894" h="8395" extrusionOk="0">
                  <a:moveTo>
                    <a:pt x="512" y="1"/>
                  </a:moveTo>
                  <a:cubicBezTo>
                    <a:pt x="179" y="656"/>
                    <a:pt x="36" y="1406"/>
                    <a:pt x="24" y="2156"/>
                  </a:cubicBezTo>
                  <a:cubicBezTo>
                    <a:pt x="1" y="2894"/>
                    <a:pt x="96" y="3644"/>
                    <a:pt x="239" y="4358"/>
                  </a:cubicBezTo>
                  <a:cubicBezTo>
                    <a:pt x="405" y="5073"/>
                    <a:pt x="620" y="5751"/>
                    <a:pt x="870" y="6442"/>
                  </a:cubicBezTo>
                  <a:cubicBezTo>
                    <a:pt x="1120" y="7121"/>
                    <a:pt x="1417" y="7823"/>
                    <a:pt x="1894" y="8395"/>
                  </a:cubicBezTo>
                  <a:cubicBezTo>
                    <a:pt x="1751" y="7680"/>
                    <a:pt x="1655" y="6990"/>
                    <a:pt x="1525" y="6275"/>
                  </a:cubicBezTo>
                  <a:cubicBezTo>
                    <a:pt x="1405" y="5561"/>
                    <a:pt x="1251" y="4858"/>
                    <a:pt x="1108" y="4180"/>
                  </a:cubicBezTo>
                  <a:cubicBezTo>
                    <a:pt x="953" y="3489"/>
                    <a:pt x="810" y="2811"/>
                    <a:pt x="703" y="2120"/>
                  </a:cubicBezTo>
                  <a:cubicBezTo>
                    <a:pt x="596" y="1429"/>
                    <a:pt x="536" y="739"/>
                    <a:pt x="512" y="1"/>
                  </a:cubicBezTo>
                  <a:close/>
                </a:path>
              </a:pathLst>
            </a:custGeom>
            <a:solidFill>
              <a:srgbClr val="15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3"/>
            <p:cNvSpPr/>
            <p:nvPr/>
          </p:nvSpPr>
          <p:spPr>
            <a:xfrm>
              <a:off x="7535500" y="3669675"/>
              <a:ext cx="24125" cy="112550"/>
            </a:xfrm>
            <a:custGeom>
              <a:avLst/>
              <a:gdLst/>
              <a:ahLst/>
              <a:cxnLst/>
              <a:rect l="l" t="t" r="r" b="b"/>
              <a:pathLst>
                <a:path w="965" h="4502" extrusionOk="0">
                  <a:moveTo>
                    <a:pt x="655" y="1"/>
                  </a:moveTo>
                  <a:cubicBezTo>
                    <a:pt x="381" y="334"/>
                    <a:pt x="238" y="715"/>
                    <a:pt x="131" y="1108"/>
                  </a:cubicBezTo>
                  <a:cubicBezTo>
                    <a:pt x="48" y="1489"/>
                    <a:pt x="0" y="1894"/>
                    <a:pt x="24" y="2299"/>
                  </a:cubicBezTo>
                  <a:cubicBezTo>
                    <a:pt x="60" y="2703"/>
                    <a:pt x="131" y="3096"/>
                    <a:pt x="286" y="3477"/>
                  </a:cubicBezTo>
                  <a:cubicBezTo>
                    <a:pt x="429" y="3846"/>
                    <a:pt x="619" y="4204"/>
                    <a:pt x="917" y="4501"/>
                  </a:cubicBezTo>
                  <a:cubicBezTo>
                    <a:pt x="965" y="4084"/>
                    <a:pt x="953" y="3715"/>
                    <a:pt x="941" y="3322"/>
                  </a:cubicBezTo>
                  <a:cubicBezTo>
                    <a:pt x="941" y="2953"/>
                    <a:pt x="905" y="2596"/>
                    <a:pt x="893" y="2239"/>
                  </a:cubicBezTo>
                  <a:cubicBezTo>
                    <a:pt x="881" y="1882"/>
                    <a:pt x="846" y="1525"/>
                    <a:pt x="822" y="1156"/>
                  </a:cubicBezTo>
                  <a:cubicBezTo>
                    <a:pt x="786" y="798"/>
                    <a:pt x="738" y="417"/>
                    <a:pt x="655" y="1"/>
                  </a:cubicBezTo>
                  <a:close/>
                </a:path>
              </a:pathLst>
            </a:custGeom>
            <a:solidFill>
              <a:srgbClr val="15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3"/>
            <p:cNvSpPr/>
            <p:nvPr/>
          </p:nvSpPr>
          <p:spPr>
            <a:xfrm>
              <a:off x="7638175" y="3837225"/>
              <a:ext cx="106900" cy="26300"/>
            </a:xfrm>
            <a:custGeom>
              <a:avLst/>
              <a:gdLst/>
              <a:ahLst/>
              <a:cxnLst/>
              <a:rect l="l" t="t" r="r" b="b"/>
              <a:pathLst>
                <a:path w="4276" h="1052" extrusionOk="0">
                  <a:moveTo>
                    <a:pt x="492" y="0"/>
                  </a:moveTo>
                  <a:cubicBezTo>
                    <a:pt x="335" y="0"/>
                    <a:pt x="172" y="4"/>
                    <a:pt x="1" y="14"/>
                  </a:cubicBezTo>
                  <a:cubicBezTo>
                    <a:pt x="275" y="335"/>
                    <a:pt x="608" y="538"/>
                    <a:pt x="977" y="692"/>
                  </a:cubicBezTo>
                  <a:cubicBezTo>
                    <a:pt x="1323" y="835"/>
                    <a:pt x="1704" y="931"/>
                    <a:pt x="2073" y="990"/>
                  </a:cubicBezTo>
                  <a:cubicBezTo>
                    <a:pt x="2299" y="1028"/>
                    <a:pt x="2530" y="1051"/>
                    <a:pt x="2771" y="1051"/>
                  </a:cubicBezTo>
                  <a:cubicBezTo>
                    <a:pt x="2911" y="1051"/>
                    <a:pt x="3055" y="1043"/>
                    <a:pt x="3204" y="1026"/>
                  </a:cubicBezTo>
                  <a:cubicBezTo>
                    <a:pt x="3585" y="990"/>
                    <a:pt x="4049" y="823"/>
                    <a:pt x="4275" y="466"/>
                  </a:cubicBezTo>
                  <a:lnTo>
                    <a:pt x="4275" y="466"/>
                  </a:lnTo>
                  <a:cubicBezTo>
                    <a:pt x="4221" y="469"/>
                    <a:pt x="4169" y="471"/>
                    <a:pt x="4117" y="471"/>
                  </a:cubicBezTo>
                  <a:cubicBezTo>
                    <a:pt x="3787" y="471"/>
                    <a:pt x="3516" y="409"/>
                    <a:pt x="3228" y="347"/>
                  </a:cubicBezTo>
                  <a:cubicBezTo>
                    <a:pt x="2906" y="252"/>
                    <a:pt x="2549" y="169"/>
                    <a:pt x="2192" y="121"/>
                  </a:cubicBezTo>
                  <a:cubicBezTo>
                    <a:pt x="1835" y="61"/>
                    <a:pt x="1477" y="38"/>
                    <a:pt x="1120" y="14"/>
                  </a:cubicBezTo>
                  <a:cubicBezTo>
                    <a:pt x="914" y="7"/>
                    <a:pt x="708" y="0"/>
                    <a:pt x="492" y="0"/>
                  </a:cubicBezTo>
                  <a:close/>
                </a:path>
              </a:pathLst>
            </a:custGeom>
            <a:solidFill>
              <a:srgbClr val="15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3"/>
            <p:cNvSpPr/>
            <p:nvPr/>
          </p:nvSpPr>
          <p:spPr>
            <a:xfrm>
              <a:off x="7476250" y="4028650"/>
              <a:ext cx="172375" cy="88950"/>
            </a:xfrm>
            <a:custGeom>
              <a:avLst/>
              <a:gdLst/>
              <a:ahLst/>
              <a:cxnLst/>
              <a:rect l="l" t="t" r="r" b="b"/>
              <a:pathLst>
                <a:path w="6895" h="3558" extrusionOk="0">
                  <a:moveTo>
                    <a:pt x="1" y="1"/>
                  </a:moveTo>
                  <a:cubicBezTo>
                    <a:pt x="227" y="655"/>
                    <a:pt x="525" y="1286"/>
                    <a:pt x="1001" y="1846"/>
                  </a:cubicBezTo>
                  <a:cubicBezTo>
                    <a:pt x="1454" y="2406"/>
                    <a:pt x="2073" y="2870"/>
                    <a:pt x="2739" y="3132"/>
                  </a:cubicBezTo>
                  <a:cubicBezTo>
                    <a:pt x="3418" y="3418"/>
                    <a:pt x="4132" y="3525"/>
                    <a:pt x="4823" y="3549"/>
                  </a:cubicBezTo>
                  <a:cubicBezTo>
                    <a:pt x="4941" y="3555"/>
                    <a:pt x="5059" y="3558"/>
                    <a:pt x="5177" y="3558"/>
                  </a:cubicBezTo>
                  <a:cubicBezTo>
                    <a:pt x="5757" y="3558"/>
                    <a:pt x="6330" y="3485"/>
                    <a:pt x="6895" y="3346"/>
                  </a:cubicBezTo>
                  <a:cubicBezTo>
                    <a:pt x="6228" y="3156"/>
                    <a:pt x="5561" y="3037"/>
                    <a:pt x="4918" y="2882"/>
                  </a:cubicBezTo>
                  <a:cubicBezTo>
                    <a:pt x="4263" y="2739"/>
                    <a:pt x="3656" y="2572"/>
                    <a:pt x="3073" y="2334"/>
                  </a:cubicBezTo>
                  <a:cubicBezTo>
                    <a:pt x="2489" y="2096"/>
                    <a:pt x="1954" y="1798"/>
                    <a:pt x="1477" y="1382"/>
                  </a:cubicBezTo>
                  <a:cubicBezTo>
                    <a:pt x="989" y="965"/>
                    <a:pt x="525" y="453"/>
                    <a:pt x="1" y="1"/>
                  </a:cubicBezTo>
                  <a:close/>
                </a:path>
              </a:pathLst>
            </a:custGeom>
            <a:solidFill>
              <a:srgbClr val="15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3"/>
            <p:cNvSpPr/>
            <p:nvPr/>
          </p:nvSpPr>
          <p:spPr>
            <a:xfrm>
              <a:off x="6270450" y="4377575"/>
              <a:ext cx="498300" cy="617875"/>
            </a:xfrm>
            <a:custGeom>
              <a:avLst/>
              <a:gdLst/>
              <a:ahLst/>
              <a:cxnLst/>
              <a:rect l="l" t="t" r="r" b="b"/>
              <a:pathLst>
                <a:path w="19932" h="24715" extrusionOk="0">
                  <a:moveTo>
                    <a:pt x="16789" y="1"/>
                  </a:moveTo>
                  <a:cubicBezTo>
                    <a:pt x="15939" y="1"/>
                    <a:pt x="15288" y="129"/>
                    <a:pt x="15288" y="129"/>
                  </a:cubicBezTo>
                  <a:cubicBezTo>
                    <a:pt x="12621" y="688"/>
                    <a:pt x="10824" y="1772"/>
                    <a:pt x="8990" y="3510"/>
                  </a:cubicBezTo>
                  <a:cubicBezTo>
                    <a:pt x="9087" y="3508"/>
                    <a:pt x="9184" y="3507"/>
                    <a:pt x="9282" y="3507"/>
                  </a:cubicBezTo>
                  <a:cubicBezTo>
                    <a:pt x="9736" y="3507"/>
                    <a:pt x="10194" y="3528"/>
                    <a:pt x="10645" y="3558"/>
                  </a:cubicBezTo>
                  <a:cubicBezTo>
                    <a:pt x="10693" y="3748"/>
                    <a:pt x="10597" y="3962"/>
                    <a:pt x="10466" y="4093"/>
                  </a:cubicBezTo>
                  <a:cubicBezTo>
                    <a:pt x="10312" y="4224"/>
                    <a:pt x="10133" y="4320"/>
                    <a:pt x="9942" y="4391"/>
                  </a:cubicBezTo>
                  <a:cubicBezTo>
                    <a:pt x="9561" y="4534"/>
                    <a:pt x="9157" y="4641"/>
                    <a:pt x="8740" y="4713"/>
                  </a:cubicBezTo>
                  <a:cubicBezTo>
                    <a:pt x="8383" y="4772"/>
                    <a:pt x="8037" y="4808"/>
                    <a:pt x="7680" y="4867"/>
                  </a:cubicBezTo>
                  <a:cubicBezTo>
                    <a:pt x="5954" y="6796"/>
                    <a:pt x="4704" y="9142"/>
                    <a:pt x="3680" y="11535"/>
                  </a:cubicBezTo>
                  <a:cubicBezTo>
                    <a:pt x="4263" y="11344"/>
                    <a:pt x="4835" y="11166"/>
                    <a:pt x="5430" y="10963"/>
                  </a:cubicBezTo>
                  <a:lnTo>
                    <a:pt x="5430" y="10963"/>
                  </a:lnTo>
                  <a:cubicBezTo>
                    <a:pt x="4739" y="12178"/>
                    <a:pt x="3787" y="13249"/>
                    <a:pt x="2680" y="14095"/>
                  </a:cubicBezTo>
                  <a:cubicBezTo>
                    <a:pt x="1429" y="17536"/>
                    <a:pt x="525" y="21107"/>
                    <a:pt x="1" y="24715"/>
                  </a:cubicBezTo>
                  <a:cubicBezTo>
                    <a:pt x="1108" y="22131"/>
                    <a:pt x="3406" y="20238"/>
                    <a:pt x="5811" y="18762"/>
                  </a:cubicBezTo>
                  <a:cubicBezTo>
                    <a:pt x="5894" y="18702"/>
                    <a:pt x="5990" y="18667"/>
                    <a:pt x="6073" y="18607"/>
                  </a:cubicBezTo>
                  <a:cubicBezTo>
                    <a:pt x="6228" y="17250"/>
                    <a:pt x="6359" y="15881"/>
                    <a:pt x="6942" y="14654"/>
                  </a:cubicBezTo>
                  <a:cubicBezTo>
                    <a:pt x="7502" y="15571"/>
                    <a:pt x="7609" y="16643"/>
                    <a:pt x="7597" y="17726"/>
                  </a:cubicBezTo>
                  <a:cubicBezTo>
                    <a:pt x="9454" y="16678"/>
                    <a:pt x="11347" y="15690"/>
                    <a:pt x="13026" y="14392"/>
                  </a:cubicBezTo>
                  <a:cubicBezTo>
                    <a:pt x="13752" y="13821"/>
                    <a:pt x="14419" y="13214"/>
                    <a:pt x="15050" y="12547"/>
                  </a:cubicBezTo>
                  <a:cubicBezTo>
                    <a:pt x="15312" y="11106"/>
                    <a:pt x="15538" y="9654"/>
                    <a:pt x="15717" y="8213"/>
                  </a:cubicBezTo>
                  <a:cubicBezTo>
                    <a:pt x="16312" y="8701"/>
                    <a:pt x="16658" y="9439"/>
                    <a:pt x="16908" y="10177"/>
                  </a:cubicBezTo>
                  <a:cubicBezTo>
                    <a:pt x="18705" y="7451"/>
                    <a:pt x="19801" y="4260"/>
                    <a:pt x="19932" y="998"/>
                  </a:cubicBezTo>
                  <a:cubicBezTo>
                    <a:pt x="19119" y="185"/>
                    <a:pt x="17810" y="1"/>
                    <a:pt x="16789"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3"/>
            <p:cNvSpPr/>
            <p:nvPr/>
          </p:nvSpPr>
          <p:spPr>
            <a:xfrm>
              <a:off x="6352900" y="4414125"/>
              <a:ext cx="386975" cy="408400"/>
            </a:xfrm>
            <a:custGeom>
              <a:avLst/>
              <a:gdLst/>
              <a:ahLst/>
              <a:cxnLst/>
              <a:rect l="l" t="t" r="r" b="b"/>
              <a:pathLst>
                <a:path w="15479" h="16336" extrusionOk="0">
                  <a:moveTo>
                    <a:pt x="15479" y="0"/>
                  </a:moveTo>
                  <a:cubicBezTo>
                    <a:pt x="13848" y="965"/>
                    <a:pt x="12336" y="2096"/>
                    <a:pt x="10859" y="3286"/>
                  </a:cubicBezTo>
                  <a:cubicBezTo>
                    <a:pt x="9395" y="4489"/>
                    <a:pt x="8014" y="5798"/>
                    <a:pt x="6704" y="7168"/>
                  </a:cubicBezTo>
                  <a:cubicBezTo>
                    <a:pt x="5406" y="8549"/>
                    <a:pt x="4168" y="10001"/>
                    <a:pt x="3049" y="11525"/>
                  </a:cubicBezTo>
                  <a:cubicBezTo>
                    <a:pt x="1918" y="13061"/>
                    <a:pt x="882" y="14657"/>
                    <a:pt x="1" y="16335"/>
                  </a:cubicBezTo>
                  <a:cubicBezTo>
                    <a:pt x="1191" y="14859"/>
                    <a:pt x="2370" y="13395"/>
                    <a:pt x="3573" y="11966"/>
                  </a:cubicBezTo>
                  <a:cubicBezTo>
                    <a:pt x="4799" y="10537"/>
                    <a:pt x="6049" y="9132"/>
                    <a:pt x="7347" y="7775"/>
                  </a:cubicBezTo>
                  <a:cubicBezTo>
                    <a:pt x="8621" y="6429"/>
                    <a:pt x="9966" y="5096"/>
                    <a:pt x="11312" y="3810"/>
                  </a:cubicBezTo>
                  <a:cubicBezTo>
                    <a:pt x="12669" y="2512"/>
                    <a:pt x="14074" y="1250"/>
                    <a:pt x="15479"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3"/>
            <p:cNvSpPr/>
            <p:nvPr/>
          </p:nvSpPr>
          <p:spPr>
            <a:xfrm>
              <a:off x="6573775" y="4575450"/>
              <a:ext cx="24425" cy="84550"/>
            </a:xfrm>
            <a:custGeom>
              <a:avLst/>
              <a:gdLst/>
              <a:ahLst/>
              <a:cxnLst/>
              <a:rect l="l" t="t" r="r" b="b"/>
              <a:pathLst>
                <a:path w="977" h="3382" extrusionOk="0">
                  <a:moveTo>
                    <a:pt x="834" y="0"/>
                  </a:moveTo>
                  <a:cubicBezTo>
                    <a:pt x="584" y="226"/>
                    <a:pt x="429" y="488"/>
                    <a:pt x="310" y="774"/>
                  </a:cubicBezTo>
                  <a:cubicBezTo>
                    <a:pt x="191" y="1048"/>
                    <a:pt x="95" y="1322"/>
                    <a:pt x="60" y="1608"/>
                  </a:cubicBezTo>
                  <a:cubicBezTo>
                    <a:pt x="12" y="1893"/>
                    <a:pt x="0" y="2191"/>
                    <a:pt x="24" y="2489"/>
                  </a:cubicBezTo>
                  <a:cubicBezTo>
                    <a:pt x="60" y="2786"/>
                    <a:pt x="119" y="3084"/>
                    <a:pt x="274" y="3382"/>
                  </a:cubicBezTo>
                  <a:cubicBezTo>
                    <a:pt x="488" y="3108"/>
                    <a:pt x="607" y="2846"/>
                    <a:pt x="715" y="2572"/>
                  </a:cubicBezTo>
                  <a:cubicBezTo>
                    <a:pt x="798" y="2310"/>
                    <a:pt x="869" y="2036"/>
                    <a:pt x="917" y="1762"/>
                  </a:cubicBezTo>
                  <a:cubicBezTo>
                    <a:pt x="965" y="1477"/>
                    <a:pt x="977" y="1191"/>
                    <a:pt x="977" y="905"/>
                  </a:cubicBezTo>
                  <a:cubicBezTo>
                    <a:pt x="965" y="607"/>
                    <a:pt x="929" y="334"/>
                    <a:pt x="834"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3"/>
            <p:cNvSpPr/>
            <p:nvPr/>
          </p:nvSpPr>
          <p:spPr>
            <a:xfrm>
              <a:off x="6690150" y="4457875"/>
              <a:ext cx="24725" cy="84550"/>
            </a:xfrm>
            <a:custGeom>
              <a:avLst/>
              <a:gdLst/>
              <a:ahLst/>
              <a:cxnLst/>
              <a:rect l="l" t="t" r="r" b="b"/>
              <a:pathLst>
                <a:path w="989" h="3382" extrusionOk="0">
                  <a:moveTo>
                    <a:pt x="834" y="0"/>
                  </a:moveTo>
                  <a:cubicBezTo>
                    <a:pt x="596" y="227"/>
                    <a:pt x="429" y="488"/>
                    <a:pt x="310" y="774"/>
                  </a:cubicBezTo>
                  <a:cubicBezTo>
                    <a:pt x="191" y="1048"/>
                    <a:pt x="108" y="1322"/>
                    <a:pt x="60" y="1608"/>
                  </a:cubicBezTo>
                  <a:cubicBezTo>
                    <a:pt x="12" y="1893"/>
                    <a:pt x="1" y="2191"/>
                    <a:pt x="36" y="2489"/>
                  </a:cubicBezTo>
                  <a:cubicBezTo>
                    <a:pt x="60" y="2786"/>
                    <a:pt x="120" y="3084"/>
                    <a:pt x="286" y="3382"/>
                  </a:cubicBezTo>
                  <a:cubicBezTo>
                    <a:pt x="489" y="3108"/>
                    <a:pt x="608" y="2846"/>
                    <a:pt x="715" y="2572"/>
                  </a:cubicBezTo>
                  <a:cubicBezTo>
                    <a:pt x="798" y="2310"/>
                    <a:pt x="882" y="2036"/>
                    <a:pt x="929" y="1762"/>
                  </a:cubicBezTo>
                  <a:cubicBezTo>
                    <a:pt x="965" y="1477"/>
                    <a:pt x="989" y="1191"/>
                    <a:pt x="989" y="905"/>
                  </a:cubicBezTo>
                  <a:cubicBezTo>
                    <a:pt x="965" y="608"/>
                    <a:pt x="941" y="334"/>
                    <a:pt x="834"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3"/>
            <p:cNvSpPr/>
            <p:nvPr/>
          </p:nvSpPr>
          <p:spPr>
            <a:xfrm>
              <a:off x="6452925" y="4534400"/>
              <a:ext cx="78000" cy="40175"/>
            </a:xfrm>
            <a:custGeom>
              <a:avLst/>
              <a:gdLst/>
              <a:ahLst/>
              <a:cxnLst/>
              <a:rect l="l" t="t" r="r" b="b"/>
              <a:pathLst>
                <a:path w="3120" h="1607" extrusionOk="0">
                  <a:moveTo>
                    <a:pt x="2908" y="0"/>
                  </a:moveTo>
                  <a:cubicBezTo>
                    <a:pt x="2649" y="0"/>
                    <a:pt x="2412" y="47"/>
                    <a:pt x="2167" y="94"/>
                  </a:cubicBezTo>
                  <a:cubicBezTo>
                    <a:pt x="1881" y="166"/>
                    <a:pt x="1596" y="273"/>
                    <a:pt x="1346" y="404"/>
                  </a:cubicBezTo>
                  <a:cubicBezTo>
                    <a:pt x="1096" y="523"/>
                    <a:pt x="846" y="690"/>
                    <a:pt x="619" y="880"/>
                  </a:cubicBezTo>
                  <a:cubicBezTo>
                    <a:pt x="393" y="1095"/>
                    <a:pt x="167" y="1297"/>
                    <a:pt x="0" y="1595"/>
                  </a:cubicBezTo>
                  <a:cubicBezTo>
                    <a:pt x="78" y="1603"/>
                    <a:pt x="154" y="1607"/>
                    <a:pt x="229" y="1607"/>
                  </a:cubicBezTo>
                  <a:cubicBezTo>
                    <a:pt x="473" y="1607"/>
                    <a:pt x="701" y="1566"/>
                    <a:pt x="929" y="1511"/>
                  </a:cubicBezTo>
                  <a:cubicBezTo>
                    <a:pt x="1215" y="1440"/>
                    <a:pt x="1500" y="1333"/>
                    <a:pt x="1750" y="1202"/>
                  </a:cubicBezTo>
                  <a:cubicBezTo>
                    <a:pt x="2024" y="1059"/>
                    <a:pt x="2274" y="904"/>
                    <a:pt x="2501" y="702"/>
                  </a:cubicBezTo>
                  <a:cubicBezTo>
                    <a:pt x="2739" y="511"/>
                    <a:pt x="2941" y="309"/>
                    <a:pt x="3120" y="11"/>
                  </a:cubicBezTo>
                  <a:cubicBezTo>
                    <a:pt x="3047" y="4"/>
                    <a:pt x="2977" y="0"/>
                    <a:pt x="2908"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3"/>
            <p:cNvSpPr/>
            <p:nvPr/>
          </p:nvSpPr>
          <p:spPr>
            <a:xfrm>
              <a:off x="6594000" y="4425375"/>
              <a:ext cx="88150" cy="21900"/>
            </a:xfrm>
            <a:custGeom>
              <a:avLst/>
              <a:gdLst/>
              <a:ahLst/>
              <a:cxnLst/>
              <a:rect l="l" t="t" r="r" b="b"/>
              <a:pathLst>
                <a:path w="3526" h="876" extrusionOk="0">
                  <a:moveTo>
                    <a:pt x="1858" y="0"/>
                  </a:moveTo>
                  <a:cubicBezTo>
                    <a:pt x="1818" y="0"/>
                    <a:pt x="1779" y="1"/>
                    <a:pt x="1739" y="3"/>
                  </a:cubicBezTo>
                  <a:cubicBezTo>
                    <a:pt x="1453" y="3"/>
                    <a:pt x="1156" y="50"/>
                    <a:pt x="870" y="122"/>
                  </a:cubicBezTo>
                  <a:cubicBezTo>
                    <a:pt x="584" y="205"/>
                    <a:pt x="287" y="300"/>
                    <a:pt x="1" y="503"/>
                  </a:cubicBezTo>
                  <a:cubicBezTo>
                    <a:pt x="298" y="681"/>
                    <a:pt x="596" y="753"/>
                    <a:pt x="894" y="812"/>
                  </a:cubicBezTo>
                  <a:cubicBezTo>
                    <a:pt x="1125" y="858"/>
                    <a:pt x="1348" y="876"/>
                    <a:pt x="1576" y="876"/>
                  </a:cubicBezTo>
                  <a:cubicBezTo>
                    <a:pt x="1642" y="876"/>
                    <a:pt x="1708" y="874"/>
                    <a:pt x="1775" y="872"/>
                  </a:cubicBezTo>
                  <a:cubicBezTo>
                    <a:pt x="2073" y="860"/>
                    <a:pt x="2370" y="812"/>
                    <a:pt x="2656" y="741"/>
                  </a:cubicBezTo>
                  <a:cubicBezTo>
                    <a:pt x="2954" y="657"/>
                    <a:pt x="3239" y="562"/>
                    <a:pt x="3525" y="360"/>
                  </a:cubicBezTo>
                  <a:cubicBezTo>
                    <a:pt x="3227" y="205"/>
                    <a:pt x="2930" y="110"/>
                    <a:pt x="2608" y="62"/>
                  </a:cubicBezTo>
                  <a:cubicBezTo>
                    <a:pt x="2351" y="31"/>
                    <a:pt x="2111" y="0"/>
                    <a:pt x="1858"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3"/>
            <p:cNvSpPr/>
            <p:nvPr/>
          </p:nvSpPr>
          <p:spPr>
            <a:xfrm>
              <a:off x="6385050" y="4517400"/>
              <a:ext cx="76825" cy="133675"/>
            </a:xfrm>
            <a:custGeom>
              <a:avLst/>
              <a:gdLst/>
              <a:ahLst/>
              <a:cxnLst/>
              <a:rect l="l" t="t" r="r" b="b"/>
              <a:pathLst>
                <a:path w="3073" h="5347" extrusionOk="0">
                  <a:moveTo>
                    <a:pt x="3072" y="1"/>
                  </a:moveTo>
                  <a:cubicBezTo>
                    <a:pt x="2894" y="429"/>
                    <a:pt x="2596" y="822"/>
                    <a:pt x="2310" y="1191"/>
                  </a:cubicBezTo>
                  <a:cubicBezTo>
                    <a:pt x="1346" y="2453"/>
                    <a:pt x="334" y="3787"/>
                    <a:pt x="1" y="5346"/>
                  </a:cubicBezTo>
                  <a:cubicBezTo>
                    <a:pt x="370" y="4799"/>
                    <a:pt x="715" y="4227"/>
                    <a:pt x="1025" y="3644"/>
                  </a:cubicBezTo>
                  <a:cubicBezTo>
                    <a:pt x="1429" y="2906"/>
                    <a:pt x="1787" y="2120"/>
                    <a:pt x="2334" y="1477"/>
                  </a:cubicBezTo>
                  <a:cubicBezTo>
                    <a:pt x="2608" y="1179"/>
                    <a:pt x="2894" y="882"/>
                    <a:pt x="3013" y="489"/>
                  </a:cubicBezTo>
                  <a:lnTo>
                    <a:pt x="3072" y="1"/>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3"/>
            <p:cNvSpPr/>
            <p:nvPr/>
          </p:nvSpPr>
          <p:spPr>
            <a:xfrm>
              <a:off x="6293075" y="4750475"/>
              <a:ext cx="48550" cy="176225"/>
            </a:xfrm>
            <a:custGeom>
              <a:avLst/>
              <a:gdLst/>
              <a:ahLst/>
              <a:cxnLst/>
              <a:rect l="l" t="t" r="r" b="b"/>
              <a:pathLst>
                <a:path w="1942" h="7049" extrusionOk="0">
                  <a:moveTo>
                    <a:pt x="1941" y="0"/>
                  </a:moveTo>
                  <a:cubicBezTo>
                    <a:pt x="1346" y="1215"/>
                    <a:pt x="929" y="2524"/>
                    <a:pt x="703" y="3846"/>
                  </a:cubicBezTo>
                  <a:cubicBezTo>
                    <a:pt x="524" y="4941"/>
                    <a:pt x="453" y="6049"/>
                    <a:pt x="1" y="7049"/>
                  </a:cubicBezTo>
                  <a:cubicBezTo>
                    <a:pt x="179" y="6727"/>
                    <a:pt x="441" y="6441"/>
                    <a:pt x="596" y="6096"/>
                  </a:cubicBezTo>
                  <a:cubicBezTo>
                    <a:pt x="870" y="5560"/>
                    <a:pt x="882" y="4953"/>
                    <a:pt x="941" y="4370"/>
                  </a:cubicBezTo>
                  <a:cubicBezTo>
                    <a:pt x="1060" y="3036"/>
                    <a:pt x="1310" y="1679"/>
                    <a:pt x="1775" y="417"/>
                  </a:cubicBezTo>
                  <a:lnTo>
                    <a:pt x="1941"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3"/>
            <p:cNvSpPr/>
            <p:nvPr/>
          </p:nvSpPr>
          <p:spPr>
            <a:xfrm>
              <a:off x="7189925" y="4356200"/>
              <a:ext cx="574800" cy="436250"/>
            </a:xfrm>
            <a:custGeom>
              <a:avLst/>
              <a:gdLst/>
              <a:ahLst/>
              <a:cxnLst/>
              <a:rect l="l" t="t" r="r" b="b"/>
              <a:pathLst>
                <a:path w="22992" h="17450" extrusionOk="0">
                  <a:moveTo>
                    <a:pt x="6193" y="1"/>
                  </a:moveTo>
                  <a:cubicBezTo>
                    <a:pt x="4959" y="1"/>
                    <a:pt x="3770" y="238"/>
                    <a:pt x="2560" y="745"/>
                  </a:cubicBezTo>
                  <a:cubicBezTo>
                    <a:pt x="2560" y="745"/>
                    <a:pt x="2559" y="745"/>
                    <a:pt x="2558" y="745"/>
                  </a:cubicBezTo>
                  <a:cubicBezTo>
                    <a:pt x="2476" y="745"/>
                    <a:pt x="1" y="1952"/>
                    <a:pt x="48" y="3627"/>
                  </a:cubicBezTo>
                  <a:cubicBezTo>
                    <a:pt x="2167" y="5425"/>
                    <a:pt x="4405" y="6913"/>
                    <a:pt x="6727" y="8104"/>
                  </a:cubicBezTo>
                  <a:cubicBezTo>
                    <a:pt x="6608" y="7484"/>
                    <a:pt x="6513" y="6865"/>
                    <a:pt x="6727" y="6282"/>
                  </a:cubicBezTo>
                  <a:cubicBezTo>
                    <a:pt x="7489" y="7222"/>
                    <a:pt x="8227" y="8163"/>
                    <a:pt x="8930" y="9116"/>
                  </a:cubicBezTo>
                  <a:cubicBezTo>
                    <a:pt x="9597" y="9377"/>
                    <a:pt x="10299" y="9651"/>
                    <a:pt x="11002" y="9878"/>
                  </a:cubicBezTo>
                  <a:cubicBezTo>
                    <a:pt x="12633" y="10413"/>
                    <a:pt x="14347" y="10806"/>
                    <a:pt x="16062" y="11437"/>
                  </a:cubicBezTo>
                  <a:cubicBezTo>
                    <a:pt x="15835" y="10568"/>
                    <a:pt x="15633" y="9675"/>
                    <a:pt x="15847" y="8842"/>
                  </a:cubicBezTo>
                  <a:lnTo>
                    <a:pt x="15847" y="8842"/>
                  </a:lnTo>
                  <a:cubicBezTo>
                    <a:pt x="16669" y="9770"/>
                    <a:pt x="17098" y="10901"/>
                    <a:pt x="17455" y="12021"/>
                  </a:cubicBezTo>
                  <a:cubicBezTo>
                    <a:pt x="17526" y="12056"/>
                    <a:pt x="17621" y="12092"/>
                    <a:pt x="17693" y="12140"/>
                  </a:cubicBezTo>
                  <a:cubicBezTo>
                    <a:pt x="19895" y="13176"/>
                    <a:pt x="22086" y="14997"/>
                    <a:pt x="22991" y="17450"/>
                  </a:cubicBezTo>
                  <a:cubicBezTo>
                    <a:pt x="22562" y="14188"/>
                    <a:pt x="21300" y="10866"/>
                    <a:pt x="19241" y="7913"/>
                  </a:cubicBezTo>
                  <a:cubicBezTo>
                    <a:pt x="18050" y="7222"/>
                    <a:pt x="16907" y="6425"/>
                    <a:pt x="15859" y="5532"/>
                  </a:cubicBezTo>
                  <a:lnTo>
                    <a:pt x="15859" y="5532"/>
                  </a:lnTo>
                  <a:cubicBezTo>
                    <a:pt x="16431" y="5591"/>
                    <a:pt x="16990" y="5663"/>
                    <a:pt x="17562" y="5746"/>
                  </a:cubicBezTo>
                  <a:cubicBezTo>
                    <a:pt x="15847" y="3782"/>
                    <a:pt x="13680" y="2079"/>
                    <a:pt x="11204" y="1079"/>
                  </a:cubicBezTo>
                  <a:cubicBezTo>
                    <a:pt x="10894" y="1138"/>
                    <a:pt x="10585" y="1210"/>
                    <a:pt x="10263" y="1281"/>
                  </a:cubicBezTo>
                  <a:cubicBezTo>
                    <a:pt x="9894" y="1365"/>
                    <a:pt x="9513" y="1400"/>
                    <a:pt x="9120" y="1436"/>
                  </a:cubicBezTo>
                  <a:cubicBezTo>
                    <a:pt x="9047" y="1441"/>
                    <a:pt x="8973" y="1446"/>
                    <a:pt x="8896" y="1446"/>
                  </a:cubicBezTo>
                  <a:cubicBezTo>
                    <a:pt x="8786" y="1446"/>
                    <a:pt x="8673" y="1436"/>
                    <a:pt x="8561" y="1400"/>
                  </a:cubicBezTo>
                  <a:cubicBezTo>
                    <a:pt x="8358" y="1365"/>
                    <a:pt x="8180" y="1234"/>
                    <a:pt x="8108" y="1079"/>
                  </a:cubicBezTo>
                  <a:cubicBezTo>
                    <a:pt x="8513" y="865"/>
                    <a:pt x="8942" y="650"/>
                    <a:pt x="9394" y="472"/>
                  </a:cubicBezTo>
                  <a:cubicBezTo>
                    <a:pt x="8271" y="164"/>
                    <a:pt x="7217" y="1"/>
                    <a:pt x="6193"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3"/>
            <p:cNvSpPr/>
            <p:nvPr/>
          </p:nvSpPr>
          <p:spPr>
            <a:xfrm>
              <a:off x="7216100" y="4433425"/>
              <a:ext cx="463475" cy="201875"/>
            </a:xfrm>
            <a:custGeom>
              <a:avLst/>
              <a:gdLst/>
              <a:ahLst/>
              <a:cxnLst/>
              <a:rect l="l" t="t" r="r" b="b"/>
              <a:pathLst>
                <a:path w="18539" h="8075" extrusionOk="0">
                  <a:moveTo>
                    <a:pt x="2427" y="0"/>
                  </a:moveTo>
                  <a:cubicBezTo>
                    <a:pt x="1606" y="0"/>
                    <a:pt x="794" y="60"/>
                    <a:pt x="1" y="193"/>
                  </a:cubicBezTo>
                  <a:cubicBezTo>
                    <a:pt x="1692" y="216"/>
                    <a:pt x="3370" y="395"/>
                    <a:pt x="5037" y="728"/>
                  </a:cubicBezTo>
                  <a:cubicBezTo>
                    <a:pt x="6704" y="1050"/>
                    <a:pt x="8335" y="1562"/>
                    <a:pt x="9919" y="2228"/>
                  </a:cubicBezTo>
                  <a:cubicBezTo>
                    <a:pt x="11490" y="2883"/>
                    <a:pt x="13026" y="3717"/>
                    <a:pt x="14467" y="4705"/>
                  </a:cubicBezTo>
                  <a:cubicBezTo>
                    <a:pt x="15920" y="5693"/>
                    <a:pt x="17253" y="6824"/>
                    <a:pt x="18539" y="8074"/>
                  </a:cubicBezTo>
                  <a:cubicBezTo>
                    <a:pt x="17479" y="6646"/>
                    <a:pt x="16181" y="5372"/>
                    <a:pt x="14765" y="4264"/>
                  </a:cubicBezTo>
                  <a:cubicBezTo>
                    <a:pt x="13336" y="3181"/>
                    <a:pt x="11776" y="2288"/>
                    <a:pt x="10145" y="1586"/>
                  </a:cubicBezTo>
                  <a:cubicBezTo>
                    <a:pt x="8502" y="907"/>
                    <a:pt x="6787" y="431"/>
                    <a:pt x="5085" y="193"/>
                  </a:cubicBezTo>
                  <a:cubicBezTo>
                    <a:pt x="4198" y="69"/>
                    <a:pt x="3308" y="0"/>
                    <a:pt x="2427"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3"/>
            <p:cNvSpPr/>
            <p:nvPr/>
          </p:nvSpPr>
          <p:spPr>
            <a:xfrm>
              <a:off x="7404525" y="4482875"/>
              <a:ext cx="46150" cy="57775"/>
            </a:xfrm>
            <a:custGeom>
              <a:avLst/>
              <a:gdLst/>
              <a:ahLst/>
              <a:cxnLst/>
              <a:rect l="l" t="t" r="r" b="b"/>
              <a:pathLst>
                <a:path w="1846" h="2311" extrusionOk="0">
                  <a:moveTo>
                    <a:pt x="1" y="0"/>
                  </a:moveTo>
                  <a:lnTo>
                    <a:pt x="1" y="0"/>
                  </a:lnTo>
                  <a:cubicBezTo>
                    <a:pt x="72" y="262"/>
                    <a:pt x="179" y="489"/>
                    <a:pt x="298" y="703"/>
                  </a:cubicBezTo>
                  <a:cubicBezTo>
                    <a:pt x="417" y="905"/>
                    <a:pt x="548" y="1096"/>
                    <a:pt x="703" y="1298"/>
                  </a:cubicBezTo>
                  <a:cubicBezTo>
                    <a:pt x="846" y="1489"/>
                    <a:pt x="1013" y="1667"/>
                    <a:pt x="1191" y="1822"/>
                  </a:cubicBezTo>
                  <a:cubicBezTo>
                    <a:pt x="1382" y="2013"/>
                    <a:pt x="1584" y="2167"/>
                    <a:pt x="1834" y="2310"/>
                  </a:cubicBezTo>
                  <a:cubicBezTo>
                    <a:pt x="1846" y="2036"/>
                    <a:pt x="1775" y="1798"/>
                    <a:pt x="1679" y="1560"/>
                  </a:cubicBezTo>
                  <a:cubicBezTo>
                    <a:pt x="1584" y="1334"/>
                    <a:pt x="1465" y="1120"/>
                    <a:pt x="1298" y="917"/>
                  </a:cubicBezTo>
                  <a:cubicBezTo>
                    <a:pt x="1144" y="727"/>
                    <a:pt x="953" y="548"/>
                    <a:pt x="751" y="381"/>
                  </a:cubicBezTo>
                  <a:cubicBezTo>
                    <a:pt x="524" y="227"/>
                    <a:pt x="298" y="84"/>
                    <a:pt x="1"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3"/>
            <p:cNvSpPr/>
            <p:nvPr/>
          </p:nvSpPr>
          <p:spPr>
            <a:xfrm>
              <a:off x="7260750" y="4450725"/>
              <a:ext cx="54200" cy="48550"/>
            </a:xfrm>
            <a:custGeom>
              <a:avLst/>
              <a:gdLst/>
              <a:ahLst/>
              <a:cxnLst/>
              <a:rect l="l" t="t" r="r" b="b"/>
              <a:pathLst>
                <a:path w="2168" h="1942" extrusionOk="0">
                  <a:moveTo>
                    <a:pt x="1" y="1"/>
                  </a:moveTo>
                  <a:lnTo>
                    <a:pt x="1" y="1"/>
                  </a:lnTo>
                  <a:cubicBezTo>
                    <a:pt x="132" y="263"/>
                    <a:pt x="275" y="453"/>
                    <a:pt x="406" y="655"/>
                  </a:cubicBezTo>
                  <a:cubicBezTo>
                    <a:pt x="560" y="834"/>
                    <a:pt x="727" y="1001"/>
                    <a:pt x="894" y="1167"/>
                  </a:cubicBezTo>
                  <a:cubicBezTo>
                    <a:pt x="1084" y="1310"/>
                    <a:pt x="1263" y="1465"/>
                    <a:pt x="1465" y="1596"/>
                  </a:cubicBezTo>
                  <a:cubicBezTo>
                    <a:pt x="1668" y="1727"/>
                    <a:pt x="1894" y="1846"/>
                    <a:pt x="2168" y="1941"/>
                  </a:cubicBezTo>
                  <a:cubicBezTo>
                    <a:pt x="2132" y="1667"/>
                    <a:pt x="2025" y="1453"/>
                    <a:pt x="1894" y="1239"/>
                  </a:cubicBezTo>
                  <a:cubicBezTo>
                    <a:pt x="1763" y="1036"/>
                    <a:pt x="1620" y="834"/>
                    <a:pt x="1418" y="679"/>
                  </a:cubicBezTo>
                  <a:cubicBezTo>
                    <a:pt x="1239" y="513"/>
                    <a:pt x="1037" y="358"/>
                    <a:pt x="799" y="239"/>
                  </a:cubicBezTo>
                  <a:cubicBezTo>
                    <a:pt x="560" y="120"/>
                    <a:pt x="298" y="36"/>
                    <a:pt x="1"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3"/>
            <p:cNvSpPr/>
            <p:nvPr/>
          </p:nvSpPr>
          <p:spPr>
            <a:xfrm>
              <a:off x="7433700" y="4425350"/>
              <a:ext cx="82175" cy="19275"/>
            </a:xfrm>
            <a:custGeom>
              <a:avLst/>
              <a:gdLst/>
              <a:ahLst/>
              <a:cxnLst/>
              <a:rect l="l" t="t" r="r" b="b"/>
              <a:pathLst>
                <a:path w="3287" h="771" extrusionOk="0">
                  <a:moveTo>
                    <a:pt x="1188" y="1"/>
                  </a:moveTo>
                  <a:cubicBezTo>
                    <a:pt x="1051" y="1"/>
                    <a:pt x="917" y="9"/>
                    <a:pt x="786" y="27"/>
                  </a:cubicBezTo>
                  <a:cubicBezTo>
                    <a:pt x="512" y="51"/>
                    <a:pt x="250" y="111"/>
                    <a:pt x="0" y="242"/>
                  </a:cubicBezTo>
                  <a:cubicBezTo>
                    <a:pt x="274" y="408"/>
                    <a:pt x="548" y="516"/>
                    <a:pt x="846" y="575"/>
                  </a:cubicBezTo>
                  <a:cubicBezTo>
                    <a:pt x="1108" y="658"/>
                    <a:pt x="1393" y="706"/>
                    <a:pt x="1655" y="742"/>
                  </a:cubicBezTo>
                  <a:cubicBezTo>
                    <a:pt x="1865" y="759"/>
                    <a:pt x="2067" y="770"/>
                    <a:pt x="2264" y="770"/>
                  </a:cubicBezTo>
                  <a:cubicBezTo>
                    <a:pt x="2336" y="770"/>
                    <a:pt x="2407" y="769"/>
                    <a:pt x="2477" y="766"/>
                  </a:cubicBezTo>
                  <a:cubicBezTo>
                    <a:pt x="2751" y="754"/>
                    <a:pt x="3013" y="706"/>
                    <a:pt x="3286" y="599"/>
                  </a:cubicBezTo>
                  <a:cubicBezTo>
                    <a:pt x="3001" y="408"/>
                    <a:pt x="2715" y="289"/>
                    <a:pt x="2441" y="206"/>
                  </a:cubicBezTo>
                  <a:cubicBezTo>
                    <a:pt x="2155" y="111"/>
                    <a:pt x="1870" y="51"/>
                    <a:pt x="1608" y="27"/>
                  </a:cubicBezTo>
                  <a:cubicBezTo>
                    <a:pt x="1465" y="9"/>
                    <a:pt x="1325" y="1"/>
                    <a:pt x="1188"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3"/>
            <p:cNvSpPr/>
            <p:nvPr/>
          </p:nvSpPr>
          <p:spPr>
            <a:xfrm>
              <a:off x="7267300" y="4385700"/>
              <a:ext cx="64325" cy="36775"/>
            </a:xfrm>
            <a:custGeom>
              <a:avLst/>
              <a:gdLst/>
              <a:ahLst/>
              <a:cxnLst/>
              <a:rect l="l" t="t" r="r" b="b"/>
              <a:pathLst>
                <a:path w="2573" h="1471" extrusionOk="0">
                  <a:moveTo>
                    <a:pt x="2429" y="1"/>
                  </a:moveTo>
                  <a:cubicBezTo>
                    <a:pt x="2166" y="1"/>
                    <a:pt x="1928" y="54"/>
                    <a:pt x="1715" y="125"/>
                  </a:cubicBezTo>
                  <a:cubicBezTo>
                    <a:pt x="1453" y="197"/>
                    <a:pt x="1215" y="304"/>
                    <a:pt x="1013" y="423"/>
                  </a:cubicBezTo>
                  <a:cubicBezTo>
                    <a:pt x="798" y="554"/>
                    <a:pt x="608" y="697"/>
                    <a:pt x="429" y="863"/>
                  </a:cubicBezTo>
                  <a:cubicBezTo>
                    <a:pt x="251" y="1030"/>
                    <a:pt x="108" y="1220"/>
                    <a:pt x="1" y="1470"/>
                  </a:cubicBezTo>
                  <a:cubicBezTo>
                    <a:pt x="298" y="1459"/>
                    <a:pt x="560" y="1387"/>
                    <a:pt x="822" y="1316"/>
                  </a:cubicBezTo>
                  <a:cubicBezTo>
                    <a:pt x="1072" y="1220"/>
                    <a:pt x="1299" y="1113"/>
                    <a:pt x="1513" y="994"/>
                  </a:cubicBezTo>
                  <a:cubicBezTo>
                    <a:pt x="1727" y="875"/>
                    <a:pt x="1930" y="744"/>
                    <a:pt x="2108" y="578"/>
                  </a:cubicBezTo>
                  <a:cubicBezTo>
                    <a:pt x="2287" y="423"/>
                    <a:pt x="2453" y="244"/>
                    <a:pt x="2573" y="6"/>
                  </a:cubicBezTo>
                  <a:cubicBezTo>
                    <a:pt x="2524" y="2"/>
                    <a:pt x="2476" y="1"/>
                    <a:pt x="2429"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3"/>
            <p:cNvSpPr/>
            <p:nvPr/>
          </p:nvSpPr>
          <p:spPr>
            <a:xfrm>
              <a:off x="7480425" y="4397150"/>
              <a:ext cx="123850" cy="93200"/>
            </a:xfrm>
            <a:custGeom>
              <a:avLst/>
              <a:gdLst/>
              <a:ahLst/>
              <a:cxnLst/>
              <a:rect l="l" t="t" r="r" b="b"/>
              <a:pathLst>
                <a:path w="4954" h="3728" extrusionOk="0">
                  <a:moveTo>
                    <a:pt x="1" y="0"/>
                  </a:moveTo>
                  <a:lnTo>
                    <a:pt x="1" y="0"/>
                  </a:lnTo>
                  <a:cubicBezTo>
                    <a:pt x="108" y="120"/>
                    <a:pt x="215" y="262"/>
                    <a:pt x="310" y="393"/>
                  </a:cubicBezTo>
                  <a:cubicBezTo>
                    <a:pt x="596" y="655"/>
                    <a:pt x="977" y="810"/>
                    <a:pt x="1334" y="989"/>
                  </a:cubicBezTo>
                  <a:cubicBezTo>
                    <a:pt x="2108" y="1358"/>
                    <a:pt x="2763" y="1929"/>
                    <a:pt x="3418" y="2477"/>
                  </a:cubicBezTo>
                  <a:cubicBezTo>
                    <a:pt x="3930" y="2906"/>
                    <a:pt x="4442" y="3322"/>
                    <a:pt x="4954" y="3727"/>
                  </a:cubicBezTo>
                  <a:cubicBezTo>
                    <a:pt x="4096" y="2429"/>
                    <a:pt x="2668" y="1513"/>
                    <a:pt x="1239" y="751"/>
                  </a:cubicBezTo>
                  <a:cubicBezTo>
                    <a:pt x="810" y="524"/>
                    <a:pt x="370" y="298"/>
                    <a:pt x="1" y="0"/>
                  </a:cubicBez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3"/>
            <p:cNvSpPr/>
            <p:nvPr/>
          </p:nvSpPr>
          <p:spPr>
            <a:xfrm>
              <a:off x="7672725" y="4571275"/>
              <a:ext cx="70550" cy="157200"/>
            </a:xfrm>
            <a:custGeom>
              <a:avLst/>
              <a:gdLst/>
              <a:ahLst/>
              <a:cxnLst/>
              <a:rect l="l" t="t" r="r" b="b"/>
              <a:pathLst>
                <a:path w="2822" h="6288" extrusionOk="0">
                  <a:moveTo>
                    <a:pt x="0" y="1"/>
                  </a:moveTo>
                  <a:lnTo>
                    <a:pt x="0" y="1"/>
                  </a:lnTo>
                  <a:cubicBezTo>
                    <a:pt x="83" y="143"/>
                    <a:pt x="167" y="263"/>
                    <a:pt x="262" y="358"/>
                  </a:cubicBezTo>
                  <a:cubicBezTo>
                    <a:pt x="976" y="1465"/>
                    <a:pt x="1453" y="2668"/>
                    <a:pt x="1750" y="3858"/>
                  </a:cubicBezTo>
                  <a:cubicBezTo>
                    <a:pt x="1869" y="4394"/>
                    <a:pt x="1965" y="4930"/>
                    <a:pt x="2238" y="5406"/>
                  </a:cubicBezTo>
                  <a:cubicBezTo>
                    <a:pt x="2405" y="5704"/>
                    <a:pt x="2655" y="5978"/>
                    <a:pt x="2822" y="6287"/>
                  </a:cubicBezTo>
                  <a:cubicBezTo>
                    <a:pt x="2369" y="5358"/>
                    <a:pt x="2191" y="4370"/>
                    <a:pt x="1869" y="3394"/>
                  </a:cubicBezTo>
                  <a:cubicBezTo>
                    <a:pt x="1465" y="2203"/>
                    <a:pt x="822" y="1048"/>
                    <a:pt x="0" y="1"/>
                  </a:cubicBez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3"/>
            <p:cNvSpPr/>
            <p:nvPr/>
          </p:nvSpPr>
          <p:spPr>
            <a:xfrm>
              <a:off x="6868450" y="2939825"/>
              <a:ext cx="274175" cy="772150"/>
            </a:xfrm>
            <a:custGeom>
              <a:avLst/>
              <a:gdLst/>
              <a:ahLst/>
              <a:cxnLst/>
              <a:rect l="l" t="t" r="r" b="b"/>
              <a:pathLst>
                <a:path w="10967" h="30886" extrusionOk="0">
                  <a:moveTo>
                    <a:pt x="5942" y="1"/>
                  </a:moveTo>
                  <a:lnTo>
                    <a:pt x="5942" y="1"/>
                  </a:lnTo>
                  <a:cubicBezTo>
                    <a:pt x="6454" y="2775"/>
                    <a:pt x="5608" y="5632"/>
                    <a:pt x="4430" y="8192"/>
                  </a:cubicBezTo>
                  <a:cubicBezTo>
                    <a:pt x="4382" y="8275"/>
                    <a:pt x="4346" y="8383"/>
                    <a:pt x="4299" y="8466"/>
                  </a:cubicBezTo>
                  <a:cubicBezTo>
                    <a:pt x="4941" y="9692"/>
                    <a:pt x="5573" y="10883"/>
                    <a:pt x="5775" y="12240"/>
                  </a:cubicBezTo>
                  <a:cubicBezTo>
                    <a:pt x="4811" y="11788"/>
                    <a:pt x="4108" y="10966"/>
                    <a:pt x="3525" y="10061"/>
                  </a:cubicBezTo>
                  <a:cubicBezTo>
                    <a:pt x="2560" y="11966"/>
                    <a:pt x="1548" y="13848"/>
                    <a:pt x="881" y="15872"/>
                  </a:cubicBezTo>
                  <a:cubicBezTo>
                    <a:pt x="596" y="16729"/>
                    <a:pt x="369" y="17622"/>
                    <a:pt x="239" y="18527"/>
                  </a:cubicBezTo>
                  <a:cubicBezTo>
                    <a:pt x="798" y="19884"/>
                    <a:pt x="1405" y="21206"/>
                    <a:pt x="2084" y="22503"/>
                  </a:cubicBezTo>
                  <a:cubicBezTo>
                    <a:pt x="1310" y="22432"/>
                    <a:pt x="620" y="22015"/>
                    <a:pt x="0" y="21539"/>
                  </a:cubicBezTo>
                  <a:lnTo>
                    <a:pt x="0" y="21539"/>
                  </a:lnTo>
                  <a:cubicBezTo>
                    <a:pt x="12" y="24801"/>
                    <a:pt x="905" y="28052"/>
                    <a:pt x="2596" y="30838"/>
                  </a:cubicBezTo>
                  <a:cubicBezTo>
                    <a:pt x="2765" y="30871"/>
                    <a:pt x="2936" y="30886"/>
                    <a:pt x="3106" y="30886"/>
                  </a:cubicBezTo>
                  <a:cubicBezTo>
                    <a:pt x="5022" y="30886"/>
                    <a:pt x="6930" y="28968"/>
                    <a:pt x="6930" y="28968"/>
                  </a:cubicBezTo>
                  <a:cubicBezTo>
                    <a:pt x="8835" y="27028"/>
                    <a:pt x="9728" y="25111"/>
                    <a:pt x="10275" y="22658"/>
                  </a:cubicBezTo>
                  <a:lnTo>
                    <a:pt x="10275" y="22658"/>
                  </a:lnTo>
                  <a:cubicBezTo>
                    <a:pt x="9835" y="22968"/>
                    <a:pt x="9359" y="23265"/>
                    <a:pt x="8882" y="23527"/>
                  </a:cubicBezTo>
                  <a:cubicBezTo>
                    <a:pt x="8728" y="23396"/>
                    <a:pt x="8692" y="23170"/>
                    <a:pt x="8728" y="22980"/>
                  </a:cubicBezTo>
                  <a:cubicBezTo>
                    <a:pt x="8775" y="22789"/>
                    <a:pt x="8882" y="22610"/>
                    <a:pt x="9002" y="22444"/>
                  </a:cubicBezTo>
                  <a:cubicBezTo>
                    <a:pt x="9240" y="22099"/>
                    <a:pt x="9525" y="21789"/>
                    <a:pt x="9823" y="21491"/>
                  </a:cubicBezTo>
                  <a:cubicBezTo>
                    <a:pt x="10073" y="21253"/>
                    <a:pt x="10359" y="21027"/>
                    <a:pt x="10609" y="20777"/>
                  </a:cubicBezTo>
                  <a:cubicBezTo>
                    <a:pt x="10966" y="18205"/>
                    <a:pt x="10704" y="15574"/>
                    <a:pt x="10228" y="13014"/>
                  </a:cubicBezTo>
                  <a:cubicBezTo>
                    <a:pt x="9847" y="13490"/>
                    <a:pt x="9466" y="13978"/>
                    <a:pt x="9097" y="14455"/>
                  </a:cubicBezTo>
                  <a:cubicBezTo>
                    <a:pt x="9002" y="13050"/>
                    <a:pt x="9192" y="11645"/>
                    <a:pt x="9644" y="10311"/>
                  </a:cubicBezTo>
                  <a:cubicBezTo>
                    <a:pt x="8763" y="6763"/>
                    <a:pt x="7525" y="3287"/>
                    <a:pt x="5942"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3"/>
            <p:cNvSpPr/>
            <p:nvPr/>
          </p:nvSpPr>
          <p:spPr>
            <a:xfrm>
              <a:off x="6950600" y="3130325"/>
              <a:ext cx="99450" cy="555150"/>
            </a:xfrm>
            <a:custGeom>
              <a:avLst/>
              <a:gdLst/>
              <a:ahLst/>
              <a:cxnLst/>
              <a:rect l="l" t="t" r="r" b="b"/>
              <a:pathLst>
                <a:path w="3978" h="22206" extrusionOk="0">
                  <a:moveTo>
                    <a:pt x="3739" y="1"/>
                  </a:moveTo>
                  <a:cubicBezTo>
                    <a:pt x="3572" y="1894"/>
                    <a:pt x="3430" y="3763"/>
                    <a:pt x="3215" y="5620"/>
                  </a:cubicBezTo>
                  <a:cubicBezTo>
                    <a:pt x="3013" y="7490"/>
                    <a:pt x="2739" y="9347"/>
                    <a:pt x="2429" y="11192"/>
                  </a:cubicBezTo>
                  <a:cubicBezTo>
                    <a:pt x="2120" y="13038"/>
                    <a:pt x="1739" y="14883"/>
                    <a:pt x="1346" y="16717"/>
                  </a:cubicBezTo>
                  <a:cubicBezTo>
                    <a:pt x="929" y="18550"/>
                    <a:pt x="477" y="20372"/>
                    <a:pt x="1" y="22206"/>
                  </a:cubicBezTo>
                  <a:cubicBezTo>
                    <a:pt x="822" y="20491"/>
                    <a:pt x="1465" y="18693"/>
                    <a:pt x="2013" y="16884"/>
                  </a:cubicBezTo>
                  <a:cubicBezTo>
                    <a:pt x="2548" y="15062"/>
                    <a:pt x="2965" y="13216"/>
                    <a:pt x="3287" y="11347"/>
                  </a:cubicBezTo>
                  <a:cubicBezTo>
                    <a:pt x="3584" y="9466"/>
                    <a:pt x="3811" y="7573"/>
                    <a:pt x="3906" y="5692"/>
                  </a:cubicBezTo>
                  <a:cubicBezTo>
                    <a:pt x="3977" y="3787"/>
                    <a:pt x="3941" y="1894"/>
                    <a:pt x="3739"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3"/>
            <p:cNvSpPr/>
            <p:nvPr/>
          </p:nvSpPr>
          <p:spPr>
            <a:xfrm>
              <a:off x="6945850" y="3392550"/>
              <a:ext cx="37825" cy="78025"/>
            </a:xfrm>
            <a:custGeom>
              <a:avLst/>
              <a:gdLst/>
              <a:ahLst/>
              <a:cxnLst/>
              <a:rect l="l" t="t" r="r" b="b"/>
              <a:pathLst>
                <a:path w="1513" h="3121" extrusionOk="0">
                  <a:moveTo>
                    <a:pt x="24" y="1"/>
                  </a:moveTo>
                  <a:cubicBezTo>
                    <a:pt x="0" y="346"/>
                    <a:pt x="60" y="632"/>
                    <a:pt x="119" y="906"/>
                  </a:cubicBezTo>
                  <a:cubicBezTo>
                    <a:pt x="191" y="1192"/>
                    <a:pt x="274" y="1465"/>
                    <a:pt x="393" y="1715"/>
                  </a:cubicBezTo>
                  <a:cubicBezTo>
                    <a:pt x="524" y="1965"/>
                    <a:pt x="655" y="2204"/>
                    <a:pt x="822" y="2442"/>
                  </a:cubicBezTo>
                  <a:cubicBezTo>
                    <a:pt x="988" y="2680"/>
                    <a:pt x="1167" y="2906"/>
                    <a:pt x="1441" y="3120"/>
                  </a:cubicBezTo>
                  <a:cubicBezTo>
                    <a:pt x="1512" y="2775"/>
                    <a:pt x="1488" y="2477"/>
                    <a:pt x="1441" y="2180"/>
                  </a:cubicBezTo>
                  <a:cubicBezTo>
                    <a:pt x="1393" y="1894"/>
                    <a:pt x="1310" y="1608"/>
                    <a:pt x="1191" y="1346"/>
                  </a:cubicBezTo>
                  <a:cubicBezTo>
                    <a:pt x="1072" y="1073"/>
                    <a:pt x="917" y="822"/>
                    <a:pt x="726" y="596"/>
                  </a:cubicBezTo>
                  <a:cubicBezTo>
                    <a:pt x="548" y="382"/>
                    <a:pt x="321" y="168"/>
                    <a:pt x="24"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3"/>
            <p:cNvSpPr/>
            <p:nvPr/>
          </p:nvSpPr>
          <p:spPr>
            <a:xfrm>
              <a:off x="6914000" y="3555375"/>
              <a:ext cx="38125" cy="77725"/>
            </a:xfrm>
            <a:custGeom>
              <a:avLst/>
              <a:gdLst/>
              <a:ahLst/>
              <a:cxnLst/>
              <a:rect l="l" t="t" r="r" b="b"/>
              <a:pathLst>
                <a:path w="1525" h="3109" extrusionOk="0">
                  <a:moveTo>
                    <a:pt x="36" y="1"/>
                  </a:moveTo>
                  <a:cubicBezTo>
                    <a:pt x="0" y="334"/>
                    <a:pt x="60" y="620"/>
                    <a:pt x="119" y="906"/>
                  </a:cubicBezTo>
                  <a:cubicBezTo>
                    <a:pt x="202" y="1191"/>
                    <a:pt x="286" y="1453"/>
                    <a:pt x="405" y="1703"/>
                  </a:cubicBezTo>
                  <a:cubicBezTo>
                    <a:pt x="524" y="1965"/>
                    <a:pt x="667" y="2203"/>
                    <a:pt x="822" y="2441"/>
                  </a:cubicBezTo>
                  <a:cubicBezTo>
                    <a:pt x="1000" y="2680"/>
                    <a:pt x="1179" y="2894"/>
                    <a:pt x="1453" y="3108"/>
                  </a:cubicBezTo>
                  <a:cubicBezTo>
                    <a:pt x="1524" y="2775"/>
                    <a:pt x="1512" y="2465"/>
                    <a:pt x="1453" y="2168"/>
                  </a:cubicBezTo>
                  <a:cubicBezTo>
                    <a:pt x="1405" y="1882"/>
                    <a:pt x="1310" y="1608"/>
                    <a:pt x="1191" y="1334"/>
                  </a:cubicBezTo>
                  <a:cubicBezTo>
                    <a:pt x="1072" y="1072"/>
                    <a:pt x="929" y="810"/>
                    <a:pt x="738" y="596"/>
                  </a:cubicBezTo>
                  <a:cubicBezTo>
                    <a:pt x="560" y="370"/>
                    <a:pt x="333" y="155"/>
                    <a:pt x="36"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3"/>
            <p:cNvSpPr/>
            <p:nvPr/>
          </p:nvSpPr>
          <p:spPr>
            <a:xfrm>
              <a:off x="7056575" y="3391975"/>
              <a:ext cx="43175" cy="77100"/>
            </a:xfrm>
            <a:custGeom>
              <a:avLst/>
              <a:gdLst/>
              <a:ahLst/>
              <a:cxnLst/>
              <a:rect l="l" t="t" r="r" b="b"/>
              <a:pathLst>
                <a:path w="1727" h="3084" extrusionOk="0">
                  <a:moveTo>
                    <a:pt x="1715" y="0"/>
                  </a:moveTo>
                  <a:lnTo>
                    <a:pt x="1715" y="0"/>
                  </a:lnTo>
                  <a:cubicBezTo>
                    <a:pt x="1405" y="167"/>
                    <a:pt x="1191" y="369"/>
                    <a:pt x="988" y="595"/>
                  </a:cubicBezTo>
                  <a:cubicBezTo>
                    <a:pt x="798" y="822"/>
                    <a:pt x="619" y="1072"/>
                    <a:pt x="476" y="1322"/>
                  </a:cubicBezTo>
                  <a:cubicBezTo>
                    <a:pt x="334" y="1572"/>
                    <a:pt x="226" y="1858"/>
                    <a:pt x="143" y="2143"/>
                  </a:cubicBezTo>
                  <a:cubicBezTo>
                    <a:pt x="60" y="2441"/>
                    <a:pt x="0" y="2739"/>
                    <a:pt x="24" y="3084"/>
                  </a:cubicBezTo>
                  <a:cubicBezTo>
                    <a:pt x="322" y="2905"/>
                    <a:pt x="536" y="2691"/>
                    <a:pt x="750" y="2453"/>
                  </a:cubicBezTo>
                  <a:cubicBezTo>
                    <a:pt x="941" y="2227"/>
                    <a:pt x="1119" y="1988"/>
                    <a:pt x="1250" y="1738"/>
                  </a:cubicBezTo>
                  <a:cubicBezTo>
                    <a:pt x="1405" y="1488"/>
                    <a:pt x="1512" y="1215"/>
                    <a:pt x="1596" y="941"/>
                  </a:cubicBezTo>
                  <a:cubicBezTo>
                    <a:pt x="1667" y="643"/>
                    <a:pt x="1727" y="345"/>
                    <a:pt x="1715"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3"/>
            <p:cNvSpPr/>
            <p:nvPr/>
          </p:nvSpPr>
          <p:spPr>
            <a:xfrm>
              <a:off x="6999125" y="3588125"/>
              <a:ext cx="70550" cy="51525"/>
            </a:xfrm>
            <a:custGeom>
              <a:avLst/>
              <a:gdLst/>
              <a:ahLst/>
              <a:cxnLst/>
              <a:rect l="l" t="t" r="r" b="b"/>
              <a:pathLst>
                <a:path w="2822" h="2061" extrusionOk="0">
                  <a:moveTo>
                    <a:pt x="2822" y="0"/>
                  </a:moveTo>
                  <a:lnTo>
                    <a:pt x="2822" y="0"/>
                  </a:lnTo>
                  <a:cubicBezTo>
                    <a:pt x="2477" y="24"/>
                    <a:pt x="2203" y="119"/>
                    <a:pt x="1917" y="238"/>
                  </a:cubicBezTo>
                  <a:cubicBezTo>
                    <a:pt x="1643" y="358"/>
                    <a:pt x="1393" y="500"/>
                    <a:pt x="1155" y="679"/>
                  </a:cubicBezTo>
                  <a:cubicBezTo>
                    <a:pt x="917" y="858"/>
                    <a:pt x="691" y="1048"/>
                    <a:pt x="500" y="1274"/>
                  </a:cubicBezTo>
                  <a:cubicBezTo>
                    <a:pt x="310" y="1501"/>
                    <a:pt x="131" y="1751"/>
                    <a:pt x="0" y="2060"/>
                  </a:cubicBezTo>
                  <a:cubicBezTo>
                    <a:pt x="346" y="2036"/>
                    <a:pt x="631" y="1941"/>
                    <a:pt x="905" y="1810"/>
                  </a:cubicBezTo>
                  <a:cubicBezTo>
                    <a:pt x="1167" y="1691"/>
                    <a:pt x="1429" y="1548"/>
                    <a:pt x="1667" y="1381"/>
                  </a:cubicBezTo>
                  <a:cubicBezTo>
                    <a:pt x="1905" y="1203"/>
                    <a:pt x="2120" y="1012"/>
                    <a:pt x="2322" y="786"/>
                  </a:cubicBezTo>
                  <a:cubicBezTo>
                    <a:pt x="2512" y="560"/>
                    <a:pt x="2691" y="322"/>
                    <a:pt x="2822"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3"/>
            <p:cNvSpPr/>
            <p:nvPr/>
          </p:nvSpPr>
          <p:spPr>
            <a:xfrm>
              <a:off x="6899700" y="3230050"/>
              <a:ext cx="51225" cy="108950"/>
            </a:xfrm>
            <a:custGeom>
              <a:avLst/>
              <a:gdLst/>
              <a:ahLst/>
              <a:cxnLst/>
              <a:rect l="l" t="t" r="r" b="b"/>
              <a:pathLst>
                <a:path w="2049" h="4358" extrusionOk="0">
                  <a:moveTo>
                    <a:pt x="2048" y="0"/>
                  </a:moveTo>
                  <a:lnTo>
                    <a:pt x="1810" y="512"/>
                  </a:lnTo>
                  <a:cubicBezTo>
                    <a:pt x="1810" y="512"/>
                    <a:pt x="905" y="2310"/>
                    <a:pt x="286" y="3560"/>
                  </a:cubicBezTo>
                  <a:cubicBezTo>
                    <a:pt x="143" y="3810"/>
                    <a:pt x="12" y="4084"/>
                    <a:pt x="1" y="4358"/>
                  </a:cubicBezTo>
                  <a:cubicBezTo>
                    <a:pt x="1096" y="3155"/>
                    <a:pt x="1834" y="1619"/>
                    <a:pt x="2048" y="0"/>
                  </a:cubicBez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3"/>
            <p:cNvSpPr/>
            <p:nvPr/>
          </p:nvSpPr>
          <p:spPr>
            <a:xfrm>
              <a:off x="6569900" y="3174375"/>
              <a:ext cx="498300" cy="776175"/>
            </a:xfrm>
            <a:custGeom>
              <a:avLst/>
              <a:gdLst/>
              <a:ahLst/>
              <a:cxnLst/>
              <a:rect l="l" t="t" r="r" b="b"/>
              <a:pathLst>
                <a:path w="19932" h="31047" extrusionOk="0">
                  <a:moveTo>
                    <a:pt x="917" y="1"/>
                  </a:moveTo>
                  <a:lnTo>
                    <a:pt x="917" y="1"/>
                  </a:lnTo>
                  <a:cubicBezTo>
                    <a:pt x="1298" y="1810"/>
                    <a:pt x="1179" y="3656"/>
                    <a:pt x="953" y="5501"/>
                  </a:cubicBezTo>
                  <a:cubicBezTo>
                    <a:pt x="1334" y="5835"/>
                    <a:pt x="1667" y="6204"/>
                    <a:pt x="1941" y="6609"/>
                  </a:cubicBezTo>
                  <a:cubicBezTo>
                    <a:pt x="2775" y="7871"/>
                    <a:pt x="3179" y="9371"/>
                    <a:pt x="3548" y="10847"/>
                  </a:cubicBezTo>
                  <a:cubicBezTo>
                    <a:pt x="3572" y="10966"/>
                    <a:pt x="3608" y="11097"/>
                    <a:pt x="3572" y="11216"/>
                  </a:cubicBezTo>
                  <a:cubicBezTo>
                    <a:pt x="3524" y="11477"/>
                    <a:pt x="3282" y="11576"/>
                    <a:pt x="3005" y="11576"/>
                  </a:cubicBezTo>
                  <a:cubicBezTo>
                    <a:pt x="2803" y="11576"/>
                    <a:pt x="2582" y="11523"/>
                    <a:pt x="2405" y="11443"/>
                  </a:cubicBezTo>
                  <a:cubicBezTo>
                    <a:pt x="1655" y="11097"/>
                    <a:pt x="989" y="10657"/>
                    <a:pt x="358" y="10133"/>
                  </a:cubicBezTo>
                  <a:cubicBezTo>
                    <a:pt x="84" y="12800"/>
                    <a:pt x="0" y="15491"/>
                    <a:pt x="108" y="18170"/>
                  </a:cubicBezTo>
                  <a:cubicBezTo>
                    <a:pt x="2108" y="19777"/>
                    <a:pt x="3965" y="21622"/>
                    <a:pt x="4465" y="24075"/>
                  </a:cubicBezTo>
                  <a:cubicBezTo>
                    <a:pt x="3953" y="24027"/>
                    <a:pt x="3477" y="23718"/>
                    <a:pt x="3037" y="23408"/>
                  </a:cubicBezTo>
                  <a:cubicBezTo>
                    <a:pt x="2144" y="22777"/>
                    <a:pt x="1274" y="22158"/>
                    <a:pt x="393" y="21515"/>
                  </a:cubicBezTo>
                  <a:lnTo>
                    <a:pt x="393" y="21515"/>
                  </a:lnTo>
                  <a:cubicBezTo>
                    <a:pt x="631" y="23170"/>
                    <a:pt x="1072" y="24766"/>
                    <a:pt x="1953" y="26159"/>
                  </a:cubicBezTo>
                  <a:cubicBezTo>
                    <a:pt x="3132" y="28016"/>
                    <a:pt x="4989" y="29361"/>
                    <a:pt x="7001" y="30219"/>
                  </a:cubicBezTo>
                  <a:cubicBezTo>
                    <a:pt x="8748" y="30966"/>
                    <a:pt x="11387" y="31046"/>
                    <a:pt x="12445" y="31046"/>
                  </a:cubicBezTo>
                  <a:cubicBezTo>
                    <a:pt x="12736" y="31046"/>
                    <a:pt x="12907" y="31040"/>
                    <a:pt x="12907" y="31040"/>
                  </a:cubicBezTo>
                  <a:cubicBezTo>
                    <a:pt x="16110" y="28778"/>
                    <a:pt x="18562" y="24670"/>
                    <a:pt x="19515" y="20420"/>
                  </a:cubicBezTo>
                  <a:lnTo>
                    <a:pt x="19515" y="20420"/>
                  </a:lnTo>
                  <a:cubicBezTo>
                    <a:pt x="18431" y="21491"/>
                    <a:pt x="17348" y="22539"/>
                    <a:pt x="16252" y="23611"/>
                  </a:cubicBezTo>
                  <a:cubicBezTo>
                    <a:pt x="16091" y="23781"/>
                    <a:pt x="15854" y="23959"/>
                    <a:pt x="15641" y="23959"/>
                  </a:cubicBezTo>
                  <a:cubicBezTo>
                    <a:pt x="15571" y="23959"/>
                    <a:pt x="15504" y="23940"/>
                    <a:pt x="15443" y="23896"/>
                  </a:cubicBezTo>
                  <a:cubicBezTo>
                    <a:pt x="16467" y="20956"/>
                    <a:pt x="17979" y="18181"/>
                    <a:pt x="19931" y="15729"/>
                  </a:cubicBezTo>
                  <a:cubicBezTo>
                    <a:pt x="19812" y="13883"/>
                    <a:pt x="19348" y="12109"/>
                    <a:pt x="18443" y="10609"/>
                  </a:cubicBezTo>
                  <a:cubicBezTo>
                    <a:pt x="17348" y="8752"/>
                    <a:pt x="15871" y="7228"/>
                    <a:pt x="14193" y="5954"/>
                  </a:cubicBezTo>
                  <a:cubicBezTo>
                    <a:pt x="13740" y="7514"/>
                    <a:pt x="13038" y="8990"/>
                    <a:pt x="12323" y="10431"/>
                  </a:cubicBezTo>
                  <a:cubicBezTo>
                    <a:pt x="12288" y="10514"/>
                    <a:pt x="12240" y="10609"/>
                    <a:pt x="12145" y="10621"/>
                  </a:cubicBezTo>
                  <a:cubicBezTo>
                    <a:pt x="12134" y="10624"/>
                    <a:pt x="12123" y="10625"/>
                    <a:pt x="12112" y="10625"/>
                  </a:cubicBezTo>
                  <a:cubicBezTo>
                    <a:pt x="11987" y="10625"/>
                    <a:pt x="11905" y="10443"/>
                    <a:pt x="11883" y="10311"/>
                  </a:cubicBezTo>
                  <a:cubicBezTo>
                    <a:pt x="11692" y="9121"/>
                    <a:pt x="12145" y="7930"/>
                    <a:pt x="12252" y="6740"/>
                  </a:cubicBezTo>
                  <a:cubicBezTo>
                    <a:pt x="12311" y="5978"/>
                    <a:pt x="12228" y="5204"/>
                    <a:pt x="11966" y="4466"/>
                  </a:cubicBezTo>
                  <a:cubicBezTo>
                    <a:pt x="8609" y="2465"/>
                    <a:pt x="4656" y="1156"/>
                    <a:pt x="917" y="1"/>
                  </a:cubicBezTo>
                  <a:close/>
                </a:path>
              </a:pathLst>
            </a:custGeom>
            <a:solidFill>
              <a:srgbClr val="41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3"/>
            <p:cNvSpPr/>
            <p:nvPr/>
          </p:nvSpPr>
          <p:spPr>
            <a:xfrm>
              <a:off x="6682400" y="3326175"/>
              <a:ext cx="183400" cy="493550"/>
            </a:xfrm>
            <a:custGeom>
              <a:avLst/>
              <a:gdLst/>
              <a:ahLst/>
              <a:cxnLst/>
              <a:rect l="l" t="t" r="r" b="b"/>
              <a:pathLst>
                <a:path w="7336" h="19742" extrusionOk="0">
                  <a:moveTo>
                    <a:pt x="1" y="1"/>
                  </a:moveTo>
                  <a:lnTo>
                    <a:pt x="1" y="1"/>
                  </a:lnTo>
                  <a:cubicBezTo>
                    <a:pt x="906" y="1549"/>
                    <a:pt x="1751" y="3096"/>
                    <a:pt x="2525" y="4668"/>
                  </a:cubicBezTo>
                  <a:cubicBezTo>
                    <a:pt x="3287" y="6264"/>
                    <a:pt x="4001" y="7871"/>
                    <a:pt x="4597" y="9526"/>
                  </a:cubicBezTo>
                  <a:cubicBezTo>
                    <a:pt x="5204" y="11169"/>
                    <a:pt x="5728" y="12860"/>
                    <a:pt x="6168" y="14550"/>
                  </a:cubicBezTo>
                  <a:cubicBezTo>
                    <a:pt x="6621" y="16265"/>
                    <a:pt x="6966" y="17991"/>
                    <a:pt x="7288" y="19741"/>
                  </a:cubicBezTo>
                  <a:cubicBezTo>
                    <a:pt x="7335" y="17955"/>
                    <a:pt x="7169" y="16170"/>
                    <a:pt x="6847" y="14384"/>
                  </a:cubicBezTo>
                  <a:cubicBezTo>
                    <a:pt x="6514" y="12633"/>
                    <a:pt x="6026" y="10895"/>
                    <a:pt x="5418" y="9204"/>
                  </a:cubicBezTo>
                  <a:cubicBezTo>
                    <a:pt x="4787" y="7526"/>
                    <a:pt x="4025" y="5894"/>
                    <a:pt x="3120" y="4347"/>
                  </a:cubicBezTo>
                  <a:cubicBezTo>
                    <a:pt x="2227" y="2799"/>
                    <a:pt x="1192" y="1322"/>
                    <a:pt x="1"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3"/>
            <p:cNvSpPr/>
            <p:nvPr/>
          </p:nvSpPr>
          <p:spPr>
            <a:xfrm>
              <a:off x="6899400" y="3487225"/>
              <a:ext cx="70275" cy="200050"/>
            </a:xfrm>
            <a:custGeom>
              <a:avLst/>
              <a:gdLst/>
              <a:ahLst/>
              <a:cxnLst/>
              <a:rect l="l" t="t" r="r" b="b"/>
              <a:pathLst>
                <a:path w="2811" h="8002" extrusionOk="0">
                  <a:moveTo>
                    <a:pt x="2644" y="0"/>
                  </a:moveTo>
                  <a:cubicBezTo>
                    <a:pt x="2430" y="691"/>
                    <a:pt x="2275" y="1381"/>
                    <a:pt x="2072" y="2048"/>
                  </a:cubicBezTo>
                  <a:cubicBezTo>
                    <a:pt x="1882" y="2715"/>
                    <a:pt x="1691" y="3393"/>
                    <a:pt x="1465" y="4048"/>
                  </a:cubicBezTo>
                  <a:cubicBezTo>
                    <a:pt x="1263" y="4703"/>
                    <a:pt x="1025" y="5358"/>
                    <a:pt x="763" y="6013"/>
                  </a:cubicBezTo>
                  <a:cubicBezTo>
                    <a:pt x="513" y="6668"/>
                    <a:pt x="251" y="7322"/>
                    <a:pt x="1" y="8001"/>
                  </a:cubicBezTo>
                  <a:cubicBezTo>
                    <a:pt x="548" y="7525"/>
                    <a:pt x="989" y="6953"/>
                    <a:pt x="1382" y="6322"/>
                  </a:cubicBezTo>
                  <a:cubicBezTo>
                    <a:pt x="1763" y="5703"/>
                    <a:pt x="2072" y="5025"/>
                    <a:pt x="2299" y="4334"/>
                  </a:cubicBezTo>
                  <a:cubicBezTo>
                    <a:pt x="2525" y="3632"/>
                    <a:pt x="2668" y="2917"/>
                    <a:pt x="2751" y="2179"/>
                  </a:cubicBezTo>
                  <a:cubicBezTo>
                    <a:pt x="2811" y="1453"/>
                    <a:pt x="2787" y="714"/>
                    <a:pt x="2644"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3"/>
            <p:cNvSpPr/>
            <p:nvPr/>
          </p:nvSpPr>
          <p:spPr>
            <a:xfrm>
              <a:off x="6613950" y="3544075"/>
              <a:ext cx="157775" cy="164925"/>
            </a:xfrm>
            <a:custGeom>
              <a:avLst/>
              <a:gdLst/>
              <a:ahLst/>
              <a:cxnLst/>
              <a:rect l="l" t="t" r="r" b="b"/>
              <a:pathLst>
                <a:path w="6311" h="6597" extrusionOk="0">
                  <a:moveTo>
                    <a:pt x="1" y="0"/>
                  </a:moveTo>
                  <a:cubicBezTo>
                    <a:pt x="560" y="548"/>
                    <a:pt x="1120" y="1072"/>
                    <a:pt x="1667" y="1596"/>
                  </a:cubicBezTo>
                  <a:cubicBezTo>
                    <a:pt x="2215" y="2120"/>
                    <a:pt x="2739" y="2655"/>
                    <a:pt x="3251" y="3191"/>
                  </a:cubicBezTo>
                  <a:cubicBezTo>
                    <a:pt x="3775" y="3739"/>
                    <a:pt x="4287" y="4286"/>
                    <a:pt x="4787" y="4858"/>
                  </a:cubicBezTo>
                  <a:cubicBezTo>
                    <a:pt x="5299" y="5418"/>
                    <a:pt x="5775" y="6013"/>
                    <a:pt x="6311" y="6596"/>
                  </a:cubicBezTo>
                  <a:cubicBezTo>
                    <a:pt x="6085" y="5834"/>
                    <a:pt x="5739" y="5120"/>
                    <a:pt x="5335" y="4465"/>
                  </a:cubicBezTo>
                  <a:cubicBezTo>
                    <a:pt x="4930" y="3798"/>
                    <a:pt x="4442" y="3167"/>
                    <a:pt x="3894" y="2608"/>
                  </a:cubicBezTo>
                  <a:cubicBezTo>
                    <a:pt x="3346" y="2024"/>
                    <a:pt x="2751" y="1524"/>
                    <a:pt x="2096" y="1072"/>
                  </a:cubicBezTo>
                  <a:cubicBezTo>
                    <a:pt x="1441" y="631"/>
                    <a:pt x="739" y="250"/>
                    <a:pt x="1"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3"/>
            <p:cNvSpPr/>
            <p:nvPr/>
          </p:nvSpPr>
          <p:spPr>
            <a:xfrm>
              <a:off x="6684500" y="3834875"/>
              <a:ext cx="157775" cy="63125"/>
            </a:xfrm>
            <a:custGeom>
              <a:avLst/>
              <a:gdLst/>
              <a:ahLst/>
              <a:cxnLst/>
              <a:rect l="l" t="t" r="r" b="b"/>
              <a:pathLst>
                <a:path w="6311" h="2525" extrusionOk="0">
                  <a:moveTo>
                    <a:pt x="60" y="1"/>
                  </a:moveTo>
                  <a:lnTo>
                    <a:pt x="0" y="143"/>
                  </a:lnTo>
                  <a:cubicBezTo>
                    <a:pt x="465" y="489"/>
                    <a:pt x="953" y="763"/>
                    <a:pt x="1465" y="1025"/>
                  </a:cubicBezTo>
                  <a:cubicBezTo>
                    <a:pt x="1965" y="1275"/>
                    <a:pt x="2489" y="1513"/>
                    <a:pt x="3013" y="1703"/>
                  </a:cubicBezTo>
                  <a:cubicBezTo>
                    <a:pt x="3525" y="1917"/>
                    <a:pt x="4072" y="2072"/>
                    <a:pt x="4620" y="2227"/>
                  </a:cubicBezTo>
                  <a:cubicBezTo>
                    <a:pt x="5168" y="2358"/>
                    <a:pt x="5727" y="2477"/>
                    <a:pt x="6311" y="2525"/>
                  </a:cubicBezTo>
                  <a:cubicBezTo>
                    <a:pt x="5858" y="2168"/>
                    <a:pt x="5382" y="1870"/>
                    <a:pt x="4858" y="1608"/>
                  </a:cubicBezTo>
                  <a:cubicBezTo>
                    <a:pt x="4346" y="1346"/>
                    <a:pt x="3846" y="1108"/>
                    <a:pt x="3322" y="894"/>
                  </a:cubicBezTo>
                  <a:cubicBezTo>
                    <a:pt x="2798" y="679"/>
                    <a:pt x="2263" y="513"/>
                    <a:pt x="1727" y="346"/>
                  </a:cubicBezTo>
                  <a:cubicBezTo>
                    <a:pt x="1191" y="203"/>
                    <a:pt x="643" y="84"/>
                    <a:pt x="60"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3"/>
            <p:cNvSpPr/>
            <p:nvPr/>
          </p:nvSpPr>
          <p:spPr>
            <a:xfrm>
              <a:off x="6895225" y="3718500"/>
              <a:ext cx="43500" cy="158375"/>
            </a:xfrm>
            <a:custGeom>
              <a:avLst/>
              <a:gdLst/>
              <a:ahLst/>
              <a:cxnLst/>
              <a:rect l="l" t="t" r="r" b="b"/>
              <a:pathLst>
                <a:path w="1740" h="6335" extrusionOk="0">
                  <a:moveTo>
                    <a:pt x="1739" y="0"/>
                  </a:moveTo>
                  <a:cubicBezTo>
                    <a:pt x="1311" y="405"/>
                    <a:pt x="1084" y="953"/>
                    <a:pt x="882" y="1465"/>
                  </a:cubicBezTo>
                  <a:cubicBezTo>
                    <a:pt x="668" y="1989"/>
                    <a:pt x="501" y="2501"/>
                    <a:pt x="382" y="3036"/>
                  </a:cubicBezTo>
                  <a:cubicBezTo>
                    <a:pt x="251" y="3572"/>
                    <a:pt x="168" y="4108"/>
                    <a:pt x="108" y="4668"/>
                  </a:cubicBezTo>
                  <a:cubicBezTo>
                    <a:pt x="49" y="5215"/>
                    <a:pt x="25" y="5763"/>
                    <a:pt x="1" y="6334"/>
                  </a:cubicBezTo>
                  <a:cubicBezTo>
                    <a:pt x="370" y="5882"/>
                    <a:pt x="584" y="5346"/>
                    <a:pt x="763" y="4822"/>
                  </a:cubicBezTo>
                  <a:cubicBezTo>
                    <a:pt x="953" y="4310"/>
                    <a:pt x="1120" y="3786"/>
                    <a:pt x="1239" y="3251"/>
                  </a:cubicBezTo>
                  <a:cubicBezTo>
                    <a:pt x="1370" y="2715"/>
                    <a:pt x="1454" y="2179"/>
                    <a:pt x="1537" y="1643"/>
                  </a:cubicBezTo>
                  <a:cubicBezTo>
                    <a:pt x="1620" y="1096"/>
                    <a:pt x="1632" y="560"/>
                    <a:pt x="1739"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3"/>
            <p:cNvSpPr/>
            <p:nvPr/>
          </p:nvSpPr>
          <p:spPr>
            <a:xfrm>
              <a:off x="6784800" y="3299400"/>
              <a:ext cx="38125" cy="184575"/>
            </a:xfrm>
            <a:custGeom>
              <a:avLst/>
              <a:gdLst/>
              <a:ahLst/>
              <a:cxnLst/>
              <a:rect l="l" t="t" r="r" b="b"/>
              <a:pathLst>
                <a:path w="1525" h="7383" extrusionOk="0">
                  <a:moveTo>
                    <a:pt x="1" y="0"/>
                  </a:moveTo>
                  <a:cubicBezTo>
                    <a:pt x="215" y="608"/>
                    <a:pt x="310" y="1203"/>
                    <a:pt x="394" y="1810"/>
                  </a:cubicBezTo>
                  <a:cubicBezTo>
                    <a:pt x="477" y="2417"/>
                    <a:pt x="537" y="3036"/>
                    <a:pt x="596" y="3644"/>
                  </a:cubicBezTo>
                  <a:lnTo>
                    <a:pt x="775" y="5489"/>
                  </a:lnTo>
                  <a:lnTo>
                    <a:pt x="858" y="6430"/>
                  </a:lnTo>
                  <a:cubicBezTo>
                    <a:pt x="894" y="6739"/>
                    <a:pt x="918" y="7049"/>
                    <a:pt x="906" y="7382"/>
                  </a:cubicBezTo>
                  <a:cubicBezTo>
                    <a:pt x="1108" y="7108"/>
                    <a:pt x="1179" y="6787"/>
                    <a:pt x="1287" y="6465"/>
                  </a:cubicBezTo>
                  <a:cubicBezTo>
                    <a:pt x="1370" y="6144"/>
                    <a:pt x="1429" y="5834"/>
                    <a:pt x="1453" y="5501"/>
                  </a:cubicBezTo>
                  <a:cubicBezTo>
                    <a:pt x="1525" y="4858"/>
                    <a:pt x="1525" y="4203"/>
                    <a:pt x="1465" y="3572"/>
                  </a:cubicBezTo>
                  <a:cubicBezTo>
                    <a:pt x="1406" y="2917"/>
                    <a:pt x="1275" y="2274"/>
                    <a:pt x="1072" y="1643"/>
                  </a:cubicBezTo>
                  <a:cubicBezTo>
                    <a:pt x="846" y="1036"/>
                    <a:pt x="537" y="393"/>
                    <a:pt x="1"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3"/>
            <p:cNvSpPr/>
            <p:nvPr/>
          </p:nvSpPr>
          <p:spPr>
            <a:xfrm>
              <a:off x="5982025" y="3987575"/>
              <a:ext cx="608425" cy="393050"/>
            </a:xfrm>
            <a:custGeom>
              <a:avLst/>
              <a:gdLst/>
              <a:ahLst/>
              <a:cxnLst/>
              <a:rect l="l" t="t" r="r" b="b"/>
              <a:pathLst>
                <a:path w="24337" h="15722" extrusionOk="0">
                  <a:moveTo>
                    <a:pt x="12371" y="0"/>
                  </a:moveTo>
                  <a:cubicBezTo>
                    <a:pt x="10931" y="108"/>
                    <a:pt x="9537" y="477"/>
                    <a:pt x="8371" y="1203"/>
                  </a:cubicBezTo>
                  <a:cubicBezTo>
                    <a:pt x="6906" y="2084"/>
                    <a:pt x="5716" y="3263"/>
                    <a:pt x="4704" y="4596"/>
                  </a:cubicBezTo>
                  <a:cubicBezTo>
                    <a:pt x="5906" y="4930"/>
                    <a:pt x="7061" y="5489"/>
                    <a:pt x="8168" y="6049"/>
                  </a:cubicBezTo>
                  <a:cubicBezTo>
                    <a:pt x="8228" y="6073"/>
                    <a:pt x="8311" y="6108"/>
                    <a:pt x="8323" y="6180"/>
                  </a:cubicBezTo>
                  <a:cubicBezTo>
                    <a:pt x="8335" y="6299"/>
                    <a:pt x="8192" y="6382"/>
                    <a:pt x="8073" y="6406"/>
                  </a:cubicBezTo>
                  <a:cubicBezTo>
                    <a:pt x="7910" y="6433"/>
                    <a:pt x="7749" y="6445"/>
                    <a:pt x="7587" y="6445"/>
                  </a:cubicBezTo>
                  <a:cubicBezTo>
                    <a:pt x="6826" y="6445"/>
                    <a:pt x="6075" y="6191"/>
                    <a:pt x="5299" y="6132"/>
                  </a:cubicBezTo>
                  <a:cubicBezTo>
                    <a:pt x="5190" y="6123"/>
                    <a:pt x="5081" y="6119"/>
                    <a:pt x="4972" y="6119"/>
                  </a:cubicBezTo>
                  <a:cubicBezTo>
                    <a:pt x="4487" y="6119"/>
                    <a:pt x="4008" y="6205"/>
                    <a:pt x="3561" y="6370"/>
                  </a:cubicBezTo>
                  <a:cubicBezTo>
                    <a:pt x="1977" y="9049"/>
                    <a:pt x="941" y="12169"/>
                    <a:pt x="1" y="15145"/>
                  </a:cubicBezTo>
                  <a:cubicBezTo>
                    <a:pt x="709" y="14984"/>
                    <a:pt x="1420" y="14922"/>
                    <a:pt x="2135" y="14922"/>
                  </a:cubicBezTo>
                  <a:cubicBezTo>
                    <a:pt x="2849" y="14922"/>
                    <a:pt x="3567" y="14984"/>
                    <a:pt x="4287" y="15074"/>
                  </a:cubicBezTo>
                  <a:cubicBezTo>
                    <a:pt x="4549" y="14776"/>
                    <a:pt x="4846" y="14514"/>
                    <a:pt x="5156" y="14288"/>
                  </a:cubicBezTo>
                  <a:cubicBezTo>
                    <a:pt x="6132" y="13621"/>
                    <a:pt x="7311" y="13300"/>
                    <a:pt x="8454" y="12990"/>
                  </a:cubicBezTo>
                  <a:cubicBezTo>
                    <a:pt x="8530" y="12973"/>
                    <a:pt x="8606" y="12957"/>
                    <a:pt x="8673" y="12957"/>
                  </a:cubicBezTo>
                  <a:cubicBezTo>
                    <a:pt x="8701" y="12957"/>
                    <a:pt x="8727" y="12959"/>
                    <a:pt x="8752" y="12966"/>
                  </a:cubicBezTo>
                  <a:cubicBezTo>
                    <a:pt x="9097" y="13038"/>
                    <a:pt x="9061" y="13562"/>
                    <a:pt x="8918" y="13895"/>
                  </a:cubicBezTo>
                  <a:cubicBezTo>
                    <a:pt x="8645" y="14490"/>
                    <a:pt x="8287" y="15026"/>
                    <a:pt x="7894" y="15526"/>
                  </a:cubicBezTo>
                  <a:cubicBezTo>
                    <a:pt x="9268" y="15653"/>
                    <a:pt x="10662" y="15722"/>
                    <a:pt x="12056" y="15722"/>
                  </a:cubicBezTo>
                  <a:cubicBezTo>
                    <a:pt x="12753" y="15722"/>
                    <a:pt x="13451" y="15705"/>
                    <a:pt x="14145" y="15669"/>
                  </a:cubicBezTo>
                  <a:cubicBezTo>
                    <a:pt x="15407" y="14097"/>
                    <a:pt x="16848" y="12609"/>
                    <a:pt x="18765" y="12192"/>
                  </a:cubicBezTo>
                  <a:lnTo>
                    <a:pt x="18765" y="12192"/>
                  </a:lnTo>
                  <a:cubicBezTo>
                    <a:pt x="18729" y="12621"/>
                    <a:pt x="18467" y="12990"/>
                    <a:pt x="18229" y="13335"/>
                  </a:cubicBezTo>
                  <a:cubicBezTo>
                    <a:pt x="17741" y="14050"/>
                    <a:pt x="17253" y="14752"/>
                    <a:pt x="16741" y="15443"/>
                  </a:cubicBezTo>
                  <a:cubicBezTo>
                    <a:pt x="18039" y="15252"/>
                    <a:pt x="19289" y="14883"/>
                    <a:pt x="20372" y="14181"/>
                  </a:cubicBezTo>
                  <a:cubicBezTo>
                    <a:pt x="21837" y="13240"/>
                    <a:pt x="22896" y="11752"/>
                    <a:pt x="23575" y="10168"/>
                  </a:cubicBezTo>
                  <a:cubicBezTo>
                    <a:pt x="24337" y="8382"/>
                    <a:pt x="24266" y="5477"/>
                    <a:pt x="24266" y="5477"/>
                  </a:cubicBezTo>
                  <a:cubicBezTo>
                    <a:pt x="22515" y="2941"/>
                    <a:pt x="19336" y="1024"/>
                    <a:pt x="16026" y="298"/>
                  </a:cubicBezTo>
                  <a:lnTo>
                    <a:pt x="16026" y="298"/>
                  </a:lnTo>
                  <a:cubicBezTo>
                    <a:pt x="16848" y="1143"/>
                    <a:pt x="17669" y="2013"/>
                    <a:pt x="18491" y="2858"/>
                  </a:cubicBezTo>
                  <a:cubicBezTo>
                    <a:pt x="18646" y="3037"/>
                    <a:pt x="18848" y="3299"/>
                    <a:pt x="18693" y="3513"/>
                  </a:cubicBezTo>
                  <a:cubicBezTo>
                    <a:pt x="16407" y="2727"/>
                    <a:pt x="14264" y="1524"/>
                    <a:pt x="12371" y="0"/>
                  </a:cubicBezTo>
                  <a:close/>
                </a:path>
              </a:pathLst>
            </a:custGeom>
            <a:solidFill>
              <a:srgbClr val="41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3"/>
            <p:cNvSpPr/>
            <p:nvPr/>
          </p:nvSpPr>
          <p:spPr>
            <a:xfrm>
              <a:off x="6100200" y="4146775"/>
              <a:ext cx="385475" cy="148300"/>
            </a:xfrm>
            <a:custGeom>
              <a:avLst/>
              <a:gdLst/>
              <a:ahLst/>
              <a:cxnLst/>
              <a:rect l="l" t="t" r="r" b="b"/>
              <a:pathLst>
                <a:path w="15419" h="5932" extrusionOk="0">
                  <a:moveTo>
                    <a:pt x="14778" y="1"/>
                  </a:moveTo>
                  <a:cubicBezTo>
                    <a:pt x="13585" y="1"/>
                    <a:pt x="12388" y="137"/>
                    <a:pt x="11216" y="360"/>
                  </a:cubicBezTo>
                  <a:cubicBezTo>
                    <a:pt x="9823" y="610"/>
                    <a:pt x="8466" y="1014"/>
                    <a:pt x="7144" y="1503"/>
                  </a:cubicBezTo>
                  <a:cubicBezTo>
                    <a:pt x="5834" y="2014"/>
                    <a:pt x="4549" y="2622"/>
                    <a:pt x="3346" y="3372"/>
                  </a:cubicBezTo>
                  <a:cubicBezTo>
                    <a:pt x="2143" y="4110"/>
                    <a:pt x="1012" y="4943"/>
                    <a:pt x="0" y="5932"/>
                  </a:cubicBezTo>
                  <a:cubicBezTo>
                    <a:pt x="1215" y="5229"/>
                    <a:pt x="2441" y="4574"/>
                    <a:pt x="3667" y="3967"/>
                  </a:cubicBezTo>
                  <a:cubicBezTo>
                    <a:pt x="4906" y="3348"/>
                    <a:pt x="6168" y="2800"/>
                    <a:pt x="7454" y="2312"/>
                  </a:cubicBezTo>
                  <a:cubicBezTo>
                    <a:pt x="8728" y="1824"/>
                    <a:pt x="10037" y="1407"/>
                    <a:pt x="11371" y="1014"/>
                  </a:cubicBezTo>
                  <a:cubicBezTo>
                    <a:pt x="12692" y="633"/>
                    <a:pt x="14050" y="312"/>
                    <a:pt x="15419" y="14"/>
                  </a:cubicBezTo>
                  <a:cubicBezTo>
                    <a:pt x="15206" y="5"/>
                    <a:pt x="14992" y="1"/>
                    <a:pt x="14778"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3"/>
            <p:cNvSpPr/>
            <p:nvPr/>
          </p:nvSpPr>
          <p:spPr>
            <a:xfrm>
              <a:off x="6227300" y="4064775"/>
              <a:ext cx="155400" cy="56175"/>
            </a:xfrm>
            <a:custGeom>
              <a:avLst/>
              <a:gdLst/>
              <a:ahLst/>
              <a:cxnLst/>
              <a:rect l="l" t="t" r="r" b="b"/>
              <a:pathLst>
                <a:path w="6216" h="2247" extrusionOk="0">
                  <a:moveTo>
                    <a:pt x="1355" y="0"/>
                  </a:moveTo>
                  <a:cubicBezTo>
                    <a:pt x="899" y="0"/>
                    <a:pt x="453" y="43"/>
                    <a:pt x="0" y="175"/>
                  </a:cubicBezTo>
                  <a:cubicBezTo>
                    <a:pt x="548" y="365"/>
                    <a:pt x="1072" y="520"/>
                    <a:pt x="1596" y="675"/>
                  </a:cubicBezTo>
                  <a:cubicBezTo>
                    <a:pt x="2120" y="842"/>
                    <a:pt x="2620" y="1008"/>
                    <a:pt x="3132" y="1175"/>
                  </a:cubicBezTo>
                  <a:cubicBezTo>
                    <a:pt x="3632" y="1330"/>
                    <a:pt x="4132" y="1508"/>
                    <a:pt x="4644" y="1687"/>
                  </a:cubicBezTo>
                  <a:cubicBezTo>
                    <a:pt x="5156" y="1877"/>
                    <a:pt x="5668" y="2080"/>
                    <a:pt x="6215" y="2246"/>
                  </a:cubicBezTo>
                  <a:cubicBezTo>
                    <a:pt x="5882" y="1782"/>
                    <a:pt x="5430" y="1413"/>
                    <a:pt x="4941" y="1080"/>
                  </a:cubicBezTo>
                  <a:cubicBezTo>
                    <a:pt x="4465" y="770"/>
                    <a:pt x="3941" y="520"/>
                    <a:pt x="3394" y="341"/>
                  </a:cubicBezTo>
                  <a:cubicBezTo>
                    <a:pt x="2858" y="163"/>
                    <a:pt x="2274" y="56"/>
                    <a:pt x="1715" y="8"/>
                  </a:cubicBezTo>
                  <a:cubicBezTo>
                    <a:pt x="1594" y="3"/>
                    <a:pt x="1474" y="0"/>
                    <a:pt x="1355"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3"/>
            <p:cNvSpPr/>
            <p:nvPr/>
          </p:nvSpPr>
          <p:spPr>
            <a:xfrm>
              <a:off x="6268975" y="4221525"/>
              <a:ext cx="129500" cy="125950"/>
            </a:xfrm>
            <a:custGeom>
              <a:avLst/>
              <a:gdLst/>
              <a:ahLst/>
              <a:cxnLst/>
              <a:rect l="l" t="t" r="r" b="b"/>
              <a:pathLst>
                <a:path w="5180" h="5038" extrusionOk="0">
                  <a:moveTo>
                    <a:pt x="5179" y="1"/>
                  </a:moveTo>
                  <a:lnTo>
                    <a:pt x="5179" y="1"/>
                  </a:lnTo>
                  <a:cubicBezTo>
                    <a:pt x="4572" y="156"/>
                    <a:pt x="3989" y="417"/>
                    <a:pt x="3465" y="715"/>
                  </a:cubicBezTo>
                  <a:cubicBezTo>
                    <a:pt x="2929" y="1049"/>
                    <a:pt x="2429" y="1430"/>
                    <a:pt x="1977" y="1870"/>
                  </a:cubicBezTo>
                  <a:cubicBezTo>
                    <a:pt x="1536" y="2311"/>
                    <a:pt x="1131" y="2799"/>
                    <a:pt x="786" y="3323"/>
                  </a:cubicBezTo>
                  <a:cubicBezTo>
                    <a:pt x="453" y="3858"/>
                    <a:pt x="167" y="4430"/>
                    <a:pt x="0" y="5037"/>
                  </a:cubicBezTo>
                  <a:cubicBezTo>
                    <a:pt x="465" y="4620"/>
                    <a:pt x="893" y="4192"/>
                    <a:pt x="1310" y="3751"/>
                  </a:cubicBezTo>
                  <a:lnTo>
                    <a:pt x="2572" y="2501"/>
                  </a:lnTo>
                  <a:lnTo>
                    <a:pt x="3858" y="1275"/>
                  </a:lnTo>
                  <a:cubicBezTo>
                    <a:pt x="4298" y="870"/>
                    <a:pt x="4739" y="465"/>
                    <a:pt x="5179"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3"/>
            <p:cNvSpPr/>
            <p:nvPr/>
          </p:nvSpPr>
          <p:spPr>
            <a:xfrm>
              <a:off x="6495475" y="4164375"/>
              <a:ext cx="50625" cy="125350"/>
            </a:xfrm>
            <a:custGeom>
              <a:avLst/>
              <a:gdLst/>
              <a:ahLst/>
              <a:cxnLst/>
              <a:rect l="l" t="t" r="r" b="b"/>
              <a:pathLst>
                <a:path w="2025" h="5014" extrusionOk="0">
                  <a:moveTo>
                    <a:pt x="2025" y="1"/>
                  </a:moveTo>
                  <a:cubicBezTo>
                    <a:pt x="1703" y="358"/>
                    <a:pt x="1465" y="739"/>
                    <a:pt x="1239" y="1132"/>
                  </a:cubicBezTo>
                  <a:cubicBezTo>
                    <a:pt x="1013" y="1513"/>
                    <a:pt x="822" y="1918"/>
                    <a:pt x="656" y="2334"/>
                  </a:cubicBezTo>
                  <a:cubicBezTo>
                    <a:pt x="338" y="3147"/>
                    <a:pt x="90" y="3995"/>
                    <a:pt x="27" y="4924"/>
                  </a:cubicBezTo>
                  <a:lnTo>
                    <a:pt x="27" y="4924"/>
                  </a:lnTo>
                  <a:cubicBezTo>
                    <a:pt x="18" y="4933"/>
                    <a:pt x="9" y="4943"/>
                    <a:pt x="1" y="4954"/>
                  </a:cubicBezTo>
                  <a:lnTo>
                    <a:pt x="144" y="5013"/>
                  </a:lnTo>
                  <a:cubicBezTo>
                    <a:pt x="145" y="5012"/>
                    <a:pt x="146" y="5011"/>
                    <a:pt x="147" y="5009"/>
                  </a:cubicBezTo>
                  <a:lnTo>
                    <a:pt x="147" y="5009"/>
                  </a:lnTo>
                  <a:lnTo>
                    <a:pt x="156" y="5013"/>
                  </a:lnTo>
                  <a:lnTo>
                    <a:pt x="156" y="4998"/>
                  </a:lnTo>
                  <a:lnTo>
                    <a:pt x="156" y="4998"/>
                  </a:lnTo>
                  <a:cubicBezTo>
                    <a:pt x="721" y="4276"/>
                    <a:pt x="1134" y="3472"/>
                    <a:pt x="1453" y="2644"/>
                  </a:cubicBezTo>
                  <a:cubicBezTo>
                    <a:pt x="1608" y="2227"/>
                    <a:pt x="1751" y="1799"/>
                    <a:pt x="1846" y="1370"/>
                  </a:cubicBezTo>
                  <a:cubicBezTo>
                    <a:pt x="1953" y="918"/>
                    <a:pt x="2025" y="477"/>
                    <a:pt x="2025"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3"/>
            <p:cNvSpPr/>
            <p:nvPr/>
          </p:nvSpPr>
          <p:spPr>
            <a:xfrm>
              <a:off x="6407375" y="4088775"/>
              <a:ext cx="122950" cy="34250"/>
            </a:xfrm>
            <a:custGeom>
              <a:avLst/>
              <a:gdLst/>
              <a:ahLst/>
              <a:cxnLst/>
              <a:rect l="l" t="t" r="r" b="b"/>
              <a:pathLst>
                <a:path w="4918" h="1370" extrusionOk="0">
                  <a:moveTo>
                    <a:pt x="1" y="1"/>
                  </a:moveTo>
                  <a:lnTo>
                    <a:pt x="1" y="1"/>
                  </a:lnTo>
                  <a:cubicBezTo>
                    <a:pt x="298" y="370"/>
                    <a:pt x="727" y="572"/>
                    <a:pt x="1120" y="751"/>
                  </a:cubicBezTo>
                  <a:cubicBezTo>
                    <a:pt x="1525" y="929"/>
                    <a:pt x="1918" y="1060"/>
                    <a:pt x="2334" y="1144"/>
                  </a:cubicBezTo>
                  <a:cubicBezTo>
                    <a:pt x="2751" y="1239"/>
                    <a:pt x="3168" y="1310"/>
                    <a:pt x="3608" y="1346"/>
                  </a:cubicBezTo>
                  <a:cubicBezTo>
                    <a:pt x="3823" y="1364"/>
                    <a:pt x="4034" y="1370"/>
                    <a:pt x="4250" y="1370"/>
                  </a:cubicBezTo>
                  <a:cubicBezTo>
                    <a:pt x="4465" y="1370"/>
                    <a:pt x="4686" y="1364"/>
                    <a:pt x="4918" y="1358"/>
                  </a:cubicBezTo>
                  <a:cubicBezTo>
                    <a:pt x="4573" y="1025"/>
                    <a:pt x="4156" y="846"/>
                    <a:pt x="3763" y="691"/>
                  </a:cubicBezTo>
                  <a:cubicBezTo>
                    <a:pt x="3370" y="524"/>
                    <a:pt x="2965" y="394"/>
                    <a:pt x="2549" y="298"/>
                  </a:cubicBezTo>
                  <a:cubicBezTo>
                    <a:pt x="2132" y="215"/>
                    <a:pt x="1715" y="132"/>
                    <a:pt x="1298" y="96"/>
                  </a:cubicBezTo>
                  <a:cubicBezTo>
                    <a:pt x="870" y="36"/>
                    <a:pt x="453" y="48"/>
                    <a:pt x="1" y="1"/>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3"/>
            <p:cNvSpPr/>
            <p:nvPr/>
          </p:nvSpPr>
          <p:spPr>
            <a:xfrm>
              <a:off x="6079950" y="4181275"/>
              <a:ext cx="143800" cy="32850"/>
            </a:xfrm>
            <a:custGeom>
              <a:avLst/>
              <a:gdLst/>
              <a:ahLst/>
              <a:cxnLst/>
              <a:rect l="l" t="t" r="r" b="b"/>
              <a:pathLst>
                <a:path w="5752" h="1314" extrusionOk="0">
                  <a:moveTo>
                    <a:pt x="3457" y="0"/>
                  </a:moveTo>
                  <a:cubicBezTo>
                    <a:pt x="3228" y="0"/>
                    <a:pt x="3000" y="12"/>
                    <a:pt x="2775" y="39"/>
                  </a:cubicBezTo>
                  <a:cubicBezTo>
                    <a:pt x="2263" y="99"/>
                    <a:pt x="1763" y="206"/>
                    <a:pt x="1263" y="396"/>
                  </a:cubicBezTo>
                  <a:cubicBezTo>
                    <a:pt x="787" y="587"/>
                    <a:pt x="298" y="873"/>
                    <a:pt x="1" y="1313"/>
                  </a:cubicBezTo>
                  <a:cubicBezTo>
                    <a:pt x="489" y="1170"/>
                    <a:pt x="953" y="1123"/>
                    <a:pt x="1429" y="1063"/>
                  </a:cubicBezTo>
                  <a:lnTo>
                    <a:pt x="2846" y="920"/>
                  </a:lnTo>
                  <a:lnTo>
                    <a:pt x="4275" y="742"/>
                  </a:lnTo>
                  <a:lnTo>
                    <a:pt x="5001" y="634"/>
                  </a:lnTo>
                  <a:cubicBezTo>
                    <a:pt x="5239" y="587"/>
                    <a:pt x="5490" y="539"/>
                    <a:pt x="5751" y="539"/>
                  </a:cubicBezTo>
                  <a:cubicBezTo>
                    <a:pt x="5549" y="361"/>
                    <a:pt x="5287" y="277"/>
                    <a:pt x="5061" y="194"/>
                  </a:cubicBezTo>
                  <a:cubicBezTo>
                    <a:pt x="4811" y="134"/>
                    <a:pt x="4561" y="87"/>
                    <a:pt x="4299" y="51"/>
                  </a:cubicBezTo>
                  <a:cubicBezTo>
                    <a:pt x="4018" y="18"/>
                    <a:pt x="3736" y="0"/>
                    <a:pt x="3457" y="0"/>
                  </a:cubicBezTo>
                  <a:close/>
                </a:path>
              </a:pathLst>
            </a:custGeom>
            <a:solidFill>
              <a:srgbClr val="1D3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3"/>
            <p:cNvSpPr/>
            <p:nvPr/>
          </p:nvSpPr>
          <p:spPr>
            <a:xfrm>
              <a:off x="7435475" y="3840475"/>
              <a:ext cx="816800" cy="556400"/>
            </a:xfrm>
            <a:custGeom>
              <a:avLst/>
              <a:gdLst/>
              <a:ahLst/>
              <a:cxnLst/>
              <a:rect l="l" t="t" r="r" b="b"/>
              <a:pathLst>
                <a:path w="32672" h="22256" extrusionOk="0">
                  <a:moveTo>
                    <a:pt x="14592" y="1"/>
                  </a:moveTo>
                  <a:cubicBezTo>
                    <a:pt x="14507" y="1"/>
                    <a:pt x="14421" y="1"/>
                    <a:pt x="14336" y="3"/>
                  </a:cubicBezTo>
                  <a:cubicBezTo>
                    <a:pt x="14122" y="3"/>
                    <a:pt x="13919" y="27"/>
                    <a:pt x="13705" y="39"/>
                  </a:cubicBezTo>
                  <a:cubicBezTo>
                    <a:pt x="11264" y="265"/>
                    <a:pt x="9192" y="1848"/>
                    <a:pt x="8157" y="4087"/>
                  </a:cubicBezTo>
                  <a:cubicBezTo>
                    <a:pt x="7228" y="6063"/>
                    <a:pt x="6073" y="7944"/>
                    <a:pt x="4704" y="9647"/>
                  </a:cubicBezTo>
                  <a:cubicBezTo>
                    <a:pt x="4406" y="9528"/>
                    <a:pt x="4430" y="9111"/>
                    <a:pt x="4489" y="8802"/>
                  </a:cubicBezTo>
                  <a:cubicBezTo>
                    <a:pt x="4823" y="7313"/>
                    <a:pt x="5132" y="5825"/>
                    <a:pt x="5466" y="4337"/>
                  </a:cubicBezTo>
                  <a:lnTo>
                    <a:pt x="5466" y="4337"/>
                  </a:lnTo>
                  <a:cubicBezTo>
                    <a:pt x="2370" y="7420"/>
                    <a:pt x="203" y="11695"/>
                    <a:pt x="1" y="15600"/>
                  </a:cubicBezTo>
                  <a:cubicBezTo>
                    <a:pt x="1" y="15600"/>
                    <a:pt x="1846" y="18791"/>
                    <a:pt x="3858" y="20160"/>
                  </a:cubicBezTo>
                  <a:cubicBezTo>
                    <a:pt x="5656" y="21398"/>
                    <a:pt x="7787" y="22256"/>
                    <a:pt x="9966" y="22256"/>
                  </a:cubicBezTo>
                  <a:cubicBezTo>
                    <a:pt x="11621" y="22256"/>
                    <a:pt x="13217" y="21779"/>
                    <a:pt x="14729" y="21101"/>
                  </a:cubicBezTo>
                  <a:cubicBezTo>
                    <a:pt x="13717" y="20696"/>
                    <a:pt x="12729" y="20291"/>
                    <a:pt x="11717" y="19862"/>
                  </a:cubicBezTo>
                  <a:cubicBezTo>
                    <a:pt x="11216" y="19648"/>
                    <a:pt x="10705" y="19434"/>
                    <a:pt x="10383" y="18993"/>
                  </a:cubicBezTo>
                  <a:cubicBezTo>
                    <a:pt x="11211" y="18686"/>
                    <a:pt x="12067" y="18559"/>
                    <a:pt x="12933" y="18559"/>
                  </a:cubicBezTo>
                  <a:cubicBezTo>
                    <a:pt x="14519" y="18559"/>
                    <a:pt x="16142" y="18986"/>
                    <a:pt x="17705" y="19517"/>
                  </a:cubicBezTo>
                  <a:cubicBezTo>
                    <a:pt x="20027" y="18184"/>
                    <a:pt x="22265" y="16672"/>
                    <a:pt x="24361" y="15005"/>
                  </a:cubicBezTo>
                  <a:cubicBezTo>
                    <a:pt x="23587" y="14755"/>
                    <a:pt x="22849" y="14433"/>
                    <a:pt x="22170" y="13981"/>
                  </a:cubicBezTo>
                  <a:cubicBezTo>
                    <a:pt x="21789" y="13731"/>
                    <a:pt x="21396" y="13195"/>
                    <a:pt x="21730" y="12862"/>
                  </a:cubicBezTo>
                  <a:cubicBezTo>
                    <a:pt x="21813" y="12778"/>
                    <a:pt x="21956" y="12731"/>
                    <a:pt x="22075" y="12707"/>
                  </a:cubicBezTo>
                  <a:cubicBezTo>
                    <a:pt x="23449" y="12264"/>
                    <a:pt x="24865" y="11810"/>
                    <a:pt x="26305" y="11810"/>
                  </a:cubicBezTo>
                  <a:cubicBezTo>
                    <a:pt x="26375" y="11810"/>
                    <a:pt x="26446" y="11812"/>
                    <a:pt x="26516" y="11814"/>
                  </a:cubicBezTo>
                  <a:cubicBezTo>
                    <a:pt x="27016" y="11826"/>
                    <a:pt x="27504" y="11909"/>
                    <a:pt x="27980" y="12052"/>
                  </a:cubicBezTo>
                  <a:cubicBezTo>
                    <a:pt x="29421" y="10873"/>
                    <a:pt x="30921" y="9790"/>
                    <a:pt x="32672" y="9147"/>
                  </a:cubicBezTo>
                  <a:cubicBezTo>
                    <a:pt x="30112" y="6956"/>
                    <a:pt x="27373" y="4706"/>
                    <a:pt x="24456" y="2979"/>
                  </a:cubicBezTo>
                  <a:cubicBezTo>
                    <a:pt x="23948" y="2687"/>
                    <a:pt x="23377" y="2538"/>
                    <a:pt x="22810" y="2538"/>
                  </a:cubicBezTo>
                  <a:cubicBezTo>
                    <a:pt x="22154" y="2538"/>
                    <a:pt x="21504" y="2737"/>
                    <a:pt x="20968" y="3146"/>
                  </a:cubicBezTo>
                  <a:cubicBezTo>
                    <a:pt x="20920" y="3158"/>
                    <a:pt x="20920" y="3182"/>
                    <a:pt x="20908" y="3182"/>
                  </a:cubicBezTo>
                  <a:cubicBezTo>
                    <a:pt x="19956" y="3908"/>
                    <a:pt x="19194" y="4920"/>
                    <a:pt x="18098" y="5396"/>
                  </a:cubicBezTo>
                  <a:cubicBezTo>
                    <a:pt x="18028" y="5423"/>
                    <a:pt x="17948" y="5443"/>
                    <a:pt x="17876" y="5443"/>
                  </a:cubicBezTo>
                  <a:cubicBezTo>
                    <a:pt x="17789" y="5443"/>
                    <a:pt x="17714" y="5415"/>
                    <a:pt x="17682" y="5337"/>
                  </a:cubicBezTo>
                  <a:cubicBezTo>
                    <a:pt x="17646" y="5242"/>
                    <a:pt x="17693" y="5158"/>
                    <a:pt x="17741" y="5087"/>
                  </a:cubicBezTo>
                  <a:cubicBezTo>
                    <a:pt x="18586" y="3694"/>
                    <a:pt x="19456" y="2325"/>
                    <a:pt x="20539" y="1122"/>
                  </a:cubicBezTo>
                  <a:cubicBezTo>
                    <a:pt x="18641" y="413"/>
                    <a:pt x="16655" y="1"/>
                    <a:pt x="14592"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3"/>
            <p:cNvSpPr/>
            <p:nvPr/>
          </p:nvSpPr>
          <p:spPr>
            <a:xfrm>
              <a:off x="7560800" y="4066325"/>
              <a:ext cx="514975" cy="117725"/>
            </a:xfrm>
            <a:custGeom>
              <a:avLst/>
              <a:gdLst/>
              <a:ahLst/>
              <a:cxnLst/>
              <a:rect l="l" t="t" r="r" b="b"/>
              <a:pathLst>
                <a:path w="20599" h="4709" extrusionOk="0">
                  <a:moveTo>
                    <a:pt x="16256" y="1"/>
                  </a:moveTo>
                  <a:cubicBezTo>
                    <a:pt x="15921" y="1"/>
                    <a:pt x="15586" y="6"/>
                    <a:pt x="15252" y="18"/>
                  </a:cubicBezTo>
                  <a:cubicBezTo>
                    <a:pt x="13454" y="77"/>
                    <a:pt x="11668" y="303"/>
                    <a:pt x="9918" y="672"/>
                  </a:cubicBezTo>
                  <a:cubicBezTo>
                    <a:pt x="8156" y="1065"/>
                    <a:pt x="6430" y="1565"/>
                    <a:pt x="4763" y="2244"/>
                  </a:cubicBezTo>
                  <a:cubicBezTo>
                    <a:pt x="3096" y="2911"/>
                    <a:pt x="1489" y="3732"/>
                    <a:pt x="0" y="4709"/>
                  </a:cubicBezTo>
                  <a:cubicBezTo>
                    <a:pt x="1655" y="4042"/>
                    <a:pt x="3322" y="3435"/>
                    <a:pt x="4989" y="2899"/>
                  </a:cubicBezTo>
                  <a:cubicBezTo>
                    <a:pt x="6668" y="2363"/>
                    <a:pt x="8370" y="1899"/>
                    <a:pt x="10097" y="1542"/>
                  </a:cubicBezTo>
                  <a:cubicBezTo>
                    <a:pt x="11823" y="1172"/>
                    <a:pt x="13550" y="899"/>
                    <a:pt x="15300" y="708"/>
                  </a:cubicBezTo>
                  <a:cubicBezTo>
                    <a:pt x="17062" y="518"/>
                    <a:pt x="18812" y="410"/>
                    <a:pt x="20598" y="351"/>
                  </a:cubicBezTo>
                  <a:cubicBezTo>
                    <a:pt x="19175" y="109"/>
                    <a:pt x="17713" y="1"/>
                    <a:pt x="16256"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3"/>
            <p:cNvSpPr/>
            <p:nvPr/>
          </p:nvSpPr>
          <p:spPr>
            <a:xfrm>
              <a:off x="7654550" y="3920900"/>
              <a:ext cx="133975" cy="163425"/>
            </a:xfrm>
            <a:custGeom>
              <a:avLst/>
              <a:gdLst/>
              <a:ahLst/>
              <a:cxnLst/>
              <a:rect l="l" t="t" r="r" b="b"/>
              <a:pathLst>
                <a:path w="5359" h="6537" extrusionOk="0">
                  <a:moveTo>
                    <a:pt x="5359" y="0"/>
                  </a:moveTo>
                  <a:lnTo>
                    <a:pt x="5359" y="0"/>
                  </a:lnTo>
                  <a:cubicBezTo>
                    <a:pt x="4656" y="262"/>
                    <a:pt x="4037" y="643"/>
                    <a:pt x="3454" y="1084"/>
                  </a:cubicBezTo>
                  <a:cubicBezTo>
                    <a:pt x="2870" y="1536"/>
                    <a:pt x="2334" y="2060"/>
                    <a:pt x="1882" y="2620"/>
                  </a:cubicBezTo>
                  <a:cubicBezTo>
                    <a:pt x="1418" y="3191"/>
                    <a:pt x="1013" y="3810"/>
                    <a:pt x="691" y="4465"/>
                  </a:cubicBezTo>
                  <a:cubicBezTo>
                    <a:pt x="370" y="5120"/>
                    <a:pt x="120" y="5811"/>
                    <a:pt x="1" y="6537"/>
                  </a:cubicBezTo>
                  <a:cubicBezTo>
                    <a:pt x="453" y="5954"/>
                    <a:pt x="846" y="5382"/>
                    <a:pt x="1287" y="4799"/>
                  </a:cubicBezTo>
                  <a:cubicBezTo>
                    <a:pt x="1703" y="4239"/>
                    <a:pt x="2132" y="3691"/>
                    <a:pt x="2561" y="3156"/>
                  </a:cubicBezTo>
                  <a:cubicBezTo>
                    <a:pt x="2989" y="2620"/>
                    <a:pt x="3442" y="2096"/>
                    <a:pt x="3918" y="1584"/>
                  </a:cubicBezTo>
                  <a:cubicBezTo>
                    <a:pt x="4394" y="1060"/>
                    <a:pt x="4882" y="560"/>
                    <a:pt x="5359"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3"/>
            <p:cNvSpPr/>
            <p:nvPr/>
          </p:nvSpPr>
          <p:spPr>
            <a:xfrm>
              <a:off x="7704575" y="4195600"/>
              <a:ext cx="223850" cy="53350"/>
            </a:xfrm>
            <a:custGeom>
              <a:avLst/>
              <a:gdLst/>
              <a:ahLst/>
              <a:cxnLst/>
              <a:rect l="l" t="t" r="r" b="b"/>
              <a:pathLst>
                <a:path w="8954" h="2134" extrusionOk="0">
                  <a:moveTo>
                    <a:pt x="2501" y="1"/>
                  </a:moveTo>
                  <a:cubicBezTo>
                    <a:pt x="2445" y="1"/>
                    <a:pt x="2390" y="1"/>
                    <a:pt x="2334" y="2"/>
                  </a:cubicBezTo>
                  <a:cubicBezTo>
                    <a:pt x="1548" y="14"/>
                    <a:pt x="750" y="109"/>
                    <a:pt x="0" y="323"/>
                  </a:cubicBezTo>
                  <a:cubicBezTo>
                    <a:pt x="774" y="466"/>
                    <a:pt x="1524" y="562"/>
                    <a:pt x="2286" y="681"/>
                  </a:cubicBezTo>
                  <a:cubicBezTo>
                    <a:pt x="3036" y="800"/>
                    <a:pt x="3774" y="943"/>
                    <a:pt x="4501" y="1085"/>
                  </a:cubicBezTo>
                  <a:cubicBezTo>
                    <a:pt x="5239" y="1240"/>
                    <a:pt x="5977" y="1395"/>
                    <a:pt x="6703" y="1574"/>
                  </a:cubicBezTo>
                  <a:cubicBezTo>
                    <a:pt x="7453" y="1752"/>
                    <a:pt x="8180" y="1955"/>
                    <a:pt x="8954" y="2133"/>
                  </a:cubicBezTo>
                  <a:cubicBezTo>
                    <a:pt x="8346" y="1621"/>
                    <a:pt x="7644" y="1240"/>
                    <a:pt x="6929" y="919"/>
                  </a:cubicBezTo>
                  <a:cubicBezTo>
                    <a:pt x="6215" y="609"/>
                    <a:pt x="5453" y="371"/>
                    <a:pt x="4679" y="228"/>
                  </a:cubicBezTo>
                  <a:cubicBezTo>
                    <a:pt x="3960" y="73"/>
                    <a:pt x="3231" y="1"/>
                    <a:pt x="2501"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3"/>
            <p:cNvSpPr/>
            <p:nvPr/>
          </p:nvSpPr>
          <p:spPr>
            <a:xfrm>
              <a:off x="7506925" y="4244750"/>
              <a:ext cx="136650" cy="101525"/>
            </a:xfrm>
            <a:custGeom>
              <a:avLst/>
              <a:gdLst/>
              <a:ahLst/>
              <a:cxnLst/>
              <a:rect l="l" t="t" r="r" b="b"/>
              <a:pathLst>
                <a:path w="5466" h="4061" extrusionOk="0">
                  <a:moveTo>
                    <a:pt x="0" y="0"/>
                  </a:moveTo>
                  <a:lnTo>
                    <a:pt x="0" y="0"/>
                  </a:lnTo>
                  <a:cubicBezTo>
                    <a:pt x="346" y="477"/>
                    <a:pt x="738" y="882"/>
                    <a:pt x="1143" y="1263"/>
                  </a:cubicBezTo>
                  <a:cubicBezTo>
                    <a:pt x="1560" y="1644"/>
                    <a:pt x="1989" y="2013"/>
                    <a:pt x="2441" y="2346"/>
                  </a:cubicBezTo>
                  <a:cubicBezTo>
                    <a:pt x="2882" y="2691"/>
                    <a:pt x="3358" y="2989"/>
                    <a:pt x="3834" y="3287"/>
                  </a:cubicBezTo>
                  <a:cubicBezTo>
                    <a:pt x="4334" y="3584"/>
                    <a:pt x="4834" y="3834"/>
                    <a:pt x="5370" y="4060"/>
                  </a:cubicBezTo>
                  <a:lnTo>
                    <a:pt x="5465" y="3941"/>
                  </a:lnTo>
                  <a:cubicBezTo>
                    <a:pt x="5084" y="3501"/>
                    <a:pt x="4691" y="3096"/>
                    <a:pt x="4275" y="2703"/>
                  </a:cubicBezTo>
                  <a:cubicBezTo>
                    <a:pt x="3858" y="2334"/>
                    <a:pt x="3417" y="1977"/>
                    <a:pt x="2965" y="1655"/>
                  </a:cubicBezTo>
                  <a:cubicBezTo>
                    <a:pt x="2513" y="1322"/>
                    <a:pt x="2036" y="1012"/>
                    <a:pt x="1548" y="727"/>
                  </a:cubicBezTo>
                  <a:cubicBezTo>
                    <a:pt x="1060" y="441"/>
                    <a:pt x="548" y="191"/>
                    <a:pt x="0"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3"/>
            <p:cNvSpPr/>
            <p:nvPr/>
          </p:nvSpPr>
          <p:spPr>
            <a:xfrm>
              <a:off x="7496500" y="4067650"/>
              <a:ext cx="110450" cy="121175"/>
            </a:xfrm>
            <a:custGeom>
              <a:avLst/>
              <a:gdLst/>
              <a:ahLst/>
              <a:cxnLst/>
              <a:rect l="l" t="t" r="r" b="b"/>
              <a:pathLst>
                <a:path w="4418" h="4847" extrusionOk="0">
                  <a:moveTo>
                    <a:pt x="4418" y="0"/>
                  </a:moveTo>
                  <a:lnTo>
                    <a:pt x="4418" y="0"/>
                  </a:lnTo>
                  <a:cubicBezTo>
                    <a:pt x="4013" y="369"/>
                    <a:pt x="3572" y="679"/>
                    <a:pt x="3156" y="1036"/>
                  </a:cubicBezTo>
                  <a:cubicBezTo>
                    <a:pt x="2739" y="1393"/>
                    <a:pt x="2334" y="1774"/>
                    <a:pt x="1953" y="2155"/>
                  </a:cubicBezTo>
                  <a:cubicBezTo>
                    <a:pt x="1560" y="2548"/>
                    <a:pt x="1203" y="2965"/>
                    <a:pt x="858" y="3394"/>
                  </a:cubicBezTo>
                  <a:cubicBezTo>
                    <a:pt x="524" y="3834"/>
                    <a:pt x="191" y="4298"/>
                    <a:pt x="1" y="4846"/>
                  </a:cubicBezTo>
                  <a:cubicBezTo>
                    <a:pt x="465" y="4525"/>
                    <a:pt x="917" y="4227"/>
                    <a:pt x="1358" y="3882"/>
                  </a:cubicBezTo>
                  <a:cubicBezTo>
                    <a:pt x="1787" y="3536"/>
                    <a:pt x="2191" y="3167"/>
                    <a:pt x="2572" y="2786"/>
                  </a:cubicBezTo>
                  <a:cubicBezTo>
                    <a:pt x="2965" y="2382"/>
                    <a:pt x="3322" y="1965"/>
                    <a:pt x="3644" y="1512"/>
                  </a:cubicBezTo>
                  <a:cubicBezTo>
                    <a:pt x="3953" y="1072"/>
                    <a:pt x="4311" y="584"/>
                    <a:pt x="4418"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3"/>
            <p:cNvSpPr/>
            <p:nvPr/>
          </p:nvSpPr>
          <p:spPr>
            <a:xfrm>
              <a:off x="7875725" y="3970950"/>
              <a:ext cx="168200" cy="82425"/>
            </a:xfrm>
            <a:custGeom>
              <a:avLst/>
              <a:gdLst/>
              <a:ahLst/>
              <a:cxnLst/>
              <a:rect l="l" t="t" r="r" b="b"/>
              <a:pathLst>
                <a:path w="6728" h="3297" extrusionOk="0">
                  <a:moveTo>
                    <a:pt x="5841" y="0"/>
                  </a:moveTo>
                  <a:cubicBezTo>
                    <a:pt x="5476" y="0"/>
                    <a:pt x="5109" y="58"/>
                    <a:pt x="4763" y="130"/>
                  </a:cubicBezTo>
                  <a:cubicBezTo>
                    <a:pt x="4120" y="273"/>
                    <a:pt x="3512" y="499"/>
                    <a:pt x="2929" y="796"/>
                  </a:cubicBezTo>
                  <a:cubicBezTo>
                    <a:pt x="2346" y="1082"/>
                    <a:pt x="1798" y="1439"/>
                    <a:pt x="1286" y="1844"/>
                  </a:cubicBezTo>
                  <a:cubicBezTo>
                    <a:pt x="1036" y="2035"/>
                    <a:pt x="786" y="2261"/>
                    <a:pt x="560" y="2499"/>
                  </a:cubicBezTo>
                  <a:cubicBezTo>
                    <a:pt x="357" y="2737"/>
                    <a:pt x="119" y="2987"/>
                    <a:pt x="0" y="3297"/>
                  </a:cubicBezTo>
                  <a:cubicBezTo>
                    <a:pt x="262" y="3106"/>
                    <a:pt x="548" y="2975"/>
                    <a:pt x="810" y="2821"/>
                  </a:cubicBezTo>
                  <a:lnTo>
                    <a:pt x="1643" y="2404"/>
                  </a:lnTo>
                  <a:lnTo>
                    <a:pt x="3310" y="1570"/>
                  </a:lnTo>
                  <a:cubicBezTo>
                    <a:pt x="3870" y="1308"/>
                    <a:pt x="4405" y="1023"/>
                    <a:pt x="4965" y="773"/>
                  </a:cubicBezTo>
                  <a:cubicBezTo>
                    <a:pt x="5537" y="535"/>
                    <a:pt x="6084" y="273"/>
                    <a:pt x="6727" y="142"/>
                  </a:cubicBezTo>
                  <a:cubicBezTo>
                    <a:pt x="6442" y="39"/>
                    <a:pt x="6143" y="0"/>
                    <a:pt x="5841"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3"/>
            <p:cNvSpPr/>
            <p:nvPr/>
          </p:nvSpPr>
          <p:spPr>
            <a:xfrm>
              <a:off x="7445000" y="4013175"/>
              <a:ext cx="87250" cy="211950"/>
            </a:xfrm>
            <a:custGeom>
              <a:avLst/>
              <a:gdLst/>
              <a:ahLst/>
              <a:cxnLst/>
              <a:rect l="l" t="t" r="r" b="b"/>
              <a:pathLst>
                <a:path w="3490" h="8478" extrusionOk="0">
                  <a:moveTo>
                    <a:pt x="3430" y="0"/>
                  </a:moveTo>
                  <a:cubicBezTo>
                    <a:pt x="2882" y="1393"/>
                    <a:pt x="1953" y="2584"/>
                    <a:pt x="1263" y="3918"/>
                  </a:cubicBezTo>
                  <a:cubicBezTo>
                    <a:pt x="537" y="5334"/>
                    <a:pt x="108" y="6894"/>
                    <a:pt x="1" y="8478"/>
                  </a:cubicBezTo>
                  <a:cubicBezTo>
                    <a:pt x="298" y="7644"/>
                    <a:pt x="608" y="6823"/>
                    <a:pt x="906" y="5989"/>
                  </a:cubicBezTo>
                  <a:cubicBezTo>
                    <a:pt x="1287" y="4953"/>
                    <a:pt x="1668" y="3918"/>
                    <a:pt x="2227" y="2977"/>
                  </a:cubicBezTo>
                  <a:cubicBezTo>
                    <a:pt x="2715" y="2132"/>
                    <a:pt x="3489" y="1382"/>
                    <a:pt x="3430" y="405"/>
                  </a:cubicBezTo>
                  <a:lnTo>
                    <a:pt x="3430"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3"/>
            <p:cNvSpPr/>
            <p:nvPr/>
          </p:nvSpPr>
          <p:spPr>
            <a:xfrm>
              <a:off x="7632525" y="3855400"/>
              <a:ext cx="168200" cy="130700"/>
            </a:xfrm>
            <a:custGeom>
              <a:avLst/>
              <a:gdLst/>
              <a:ahLst/>
              <a:cxnLst/>
              <a:rect l="l" t="t" r="r" b="b"/>
              <a:pathLst>
                <a:path w="6728" h="5228" extrusionOk="0">
                  <a:moveTo>
                    <a:pt x="6652" y="1"/>
                  </a:moveTo>
                  <a:cubicBezTo>
                    <a:pt x="5150" y="1"/>
                    <a:pt x="3554" y="352"/>
                    <a:pt x="2465" y="1370"/>
                  </a:cubicBezTo>
                  <a:cubicBezTo>
                    <a:pt x="1834" y="1954"/>
                    <a:pt x="1418" y="2704"/>
                    <a:pt x="1001" y="3442"/>
                  </a:cubicBezTo>
                  <a:cubicBezTo>
                    <a:pt x="679" y="4037"/>
                    <a:pt x="334" y="4633"/>
                    <a:pt x="1" y="5228"/>
                  </a:cubicBezTo>
                  <a:lnTo>
                    <a:pt x="96" y="5145"/>
                  </a:lnTo>
                  <a:cubicBezTo>
                    <a:pt x="513" y="4549"/>
                    <a:pt x="953" y="3978"/>
                    <a:pt x="1370" y="3382"/>
                  </a:cubicBezTo>
                  <a:cubicBezTo>
                    <a:pt x="1739" y="2859"/>
                    <a:pt x="2120" y="2347"/>
                    <a:pt x="2608" y="1942"/>
                  </a:cubicBezTo>
                  <a:cubicBezTo>
                    <a:pt x="3073" y="1573"/>
                    <a:pt x="3620" y="1347"/>
                    <a:pt x="4156" y="1108"/>
                  </a:cubicBezTo>
                  <a:cubicBezTo>
                    <a:pt x="5025" y="739"/>
                    <a:pt x="5871" y="382"/>
                    <a:pt x="6728" y="1"/>
                  </a:cubicBezTo>
                  <a:cubicBezTo>
                    <a:pt x="6703" y="1"/>
                    <a:pt x="6677" y="1"/>
                    <a:pt x="6652" y="1"/>
                  </a:cubicBez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3"/>
            <p:cNvSpPr/>
            <p:nvPr/>
          </p:nvSpPr>
          <p:spPr>
            <a:xfrm>
              <a:off x="7908750" y="3916500"/>
              <a:ext cx="150950" cy="58900"/>
            </a:xfrm>
            <a:custGeom>
              <a:avLst/>
              <a:gdLst/>
              <a:ahLst/>
              <a:cxnLst/>
              <a:rect l="l" t="t" r="r" b="b"/>
              <a:pathLst>
                <a:path w="6038" h="2356" extrusionOk="0">
                  <a:moveTo>
                    <a:pt x="3907" y="0"/>
                  </a:moveTo>
                  <a:cubicBezTo>
                    <a:pt x="3800" y="0"/>
                    <a:pt x="3692" y="7"/>
                    <a:pt x="3585" y="22"/>
                  </a:cubicBezTo>
                  <a:cubicBezTo>
                    <a:pt x="2918" y="105"/>
                    <a:pt x="2334" y="474"/>
                    <a:pt x="1787" y="867"/>
                  </a:cubicBezTo>
                  <a:cubicBezTo>
                    <a:pt x="1156" y="1308"/>
                    <a:pt x="560" y="1820"/>
                    <a:pt x="1" y="2355"/>
                  </a:cubicBezTo>
                  <a:cubicBezTo>
                    <a:pt x="667" y="2046"/>
                    <a:pt x="1322" y="1641"/>
                    <a:pt x="1906" y="1177"/>
                  </a:cubicBezTo>
                  <a:cubicBezTo>
                    <a:pt x="2382" y="808"/>
                    <a:pt x="2870" y="367"/>
                    <a:pt x="3465" y="296"/>
                  </a:cubicBezTo>
                  <a:cubicBezTo>
                    <a:pt x="3521" y="290"/>
                    <a:pt x="3576" y="287"/>
                    <a:pt x="3631" y="287"/>
                  </a:cubicBezTo>
                  <a:cubicBezTo>
                    <a:pt x="4342" y="287"/>
                    <a:pt x="5009" y="754"/>
                    <a:pt x="5728" y="831"/>
                  </a:cubicBezTo>
                  <a:lnTo>
                    <a:pt x="6037" y="915"/>
                  </a:lnTo>
                  <a:cubicBezTo>
                    <a:pt x="5461" y="370"/>
                    <a:pt x="4692" y="0"/>
                    <a:pt x="3907" y="0"/>
                  </a:cubicBez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3"/>
            <p:cNvSpPr/>
            <p:nvPr/>
          </p:nvSpPr>
          <p:spPr>
            <a:xfrm>
              <a:off x="6315700" y="3246700"/>
              <a:ext cx="608425" cy="843950"/>
            </a:xfrm>
            <a:custGeom>
              <a:avLst/>
              <a:gdLst/>
              <a:ahLst/>
              <a:cxnLst/>
              <a:rect l="l" t="t" r="r" b="b"/>
              <a:pathLst>
                <a:path w="24337" h="33758" extrusionOk="0">
                  <a:moveTo>
                    <a:pt x="16884" y="1"/>
                  </a:moveTo>
                  <a:cubicBezTo>
                    <a:pt x="15705" y="930"/>
                    <a:pt x="14514" y="1834"/>
                    <a:pt x="13324" y="2739"/>
                  </a:cubicBezTo>
                  <a:cubicBezTo>
                    <a:pt x="12621" y="3275"/>
                    <a:pt x="12181" y="4097"/>
                    <a:pt x="12121" y="4990"/>
                  </a:cubicBezTo>
                  <a:cubicBezTo>
                    <a:pt x="12062" y="5764"/>
                    <a:pt x="11990" y="6656"/>
                    <a:pt x="11895" y="7133"/>
                  </a:cubicBezTo>
                  <a:cubicBezTo>
                    <a:pt x="11823" y="7466"/>
                    <a:pt x="11692" y="7847"/>
                    <a:pt x="11359" y="7942"/>
                  </a:cubicBezTo>
                  <a:cubicBezTo>
                    <a:pt x="11324" y="7951"/>
                    <a:pt x="11288" y="7955"/>
                    <a:pt x="11253" y="7955"/>
                  </a:cubicBezTo>
                  <a:cubicBezTo>
                    <a:pt x="11046" y="7955"/>
                    <a:pt x="10838" y="7817"/>
                    <a:pt x="10716" y="7645"/>
                  </a:cubicBezTo>
                  <a:cubicBezTo>
                    <a:pt x="10573" y="7430"/>
                    <a:pt x="10526" y="7180"/>
                    <a:pt x="10466" y="6942"/>
                  </a:cubicBezTo>
                  <a:cubicBezTo>
                    <a:pt x="10335" y="6359"/>
                    <a:pt x="10216" y="5799"/>
                    <a:pt x="10085" y="5216"/>
                  </a:cubicBezTo>
                  <a:cubicBezTo>
                    <a:pt x="9144" y="5930"/>
                    <a:pt x="8216" y="6668"/>
                    <a:pt x="7263" y="7371"/>
                  </a:cubicBezTo>
                  <a:cubicBezTo>
                    <a:pt x="5227" y="8871"/>
                    <a:pt x="5168" y="11776"/>
                    <a:pt x="5585" y="13181"/>
                  </a:cubicBezTo>
                  <a:cubicBezTo>
                    <a:pt x="5596" y="13253"/>
                    <a:pt x="5620" y="13324"/>
                    <a:pt x="5644" y="13395"/>
                  </a:cubicBezTo>
                  <a:cubicBezTo>
                    <a:pt x="5704" y="13622"/>
                    <a:pt x="5763" y="13860"/>
                    <a:pt x="5751" y="14098"/>
                  </a:cubicBezTo>
                  <a:cubicBezTo>
                    <a:pt x="5739" y="14407"/>
                    <a:pt x="5525" y="14753"/>
                    <a:pt x="5215" y="14812"/>
                  </a:cubicBezTo>
                  <a:cubicBezTo>
                    <a:pt x="4739" y="13967"/>
                    <a:pt x="4918" y="12860"/>
                    <a:pt x="4501" y="11990"/>
                  </a:cubicBezTo>
                  <a:cubicBezTo>
                    <a:pt x="4263" y="11490"/>
                    <a:pt x="3858" y="11121"/>
                    <a:pt x="3489" y="10716"/>
                  </a:cubicBezTo>
                  <a:cubicBezTo>
                    <a:pt x="3441" y="10764"/>
                    <a:pt x="3394" y="10824"/>
                    <a:pt x="3370" y="10871"/>
                  </a:cubicBezTo>
                  <a:cubicBezTo>
                    <a:pt x="3203" y="11062"/>
                    <a:pt x="3060" y="11276"/>
                    <a:pt x="2906" y="11478"/>
                  </a:cubicBezTo>
                  <a:cubicBezTo>
                    <a:pt x="1870" y="12979"/>
                    <a:pt x="1274" y="14753"/>
                    <a:pt x="917" y="16539"/>
                  </a:cubicBezTo>
                  <a:cubicBezTo>
                    <a:pt x="822" y="16943"/>
                    <a:pt x="751" y="17372"/>
                    <a:pt x="655" y="17801"/>
                  </a:cubicBezTo>
                  <a:cubicBezTo>
                    <a:pt x="393" y="19253"/>
                    <a:pt x="643" y="20765"/>
                    <a:pt x="1405" y="22027"/>
                  </a:cubicBezTo>
                  <a:cubicBezTo>
                    <a:pt x="1763" y="22647"/>
                    <a:pt x="2191" y="23206"/>
                    <a:pt x="2703" y="23742"/>
                  </a:cubicBezTo>
                  <a:lnTo>
                    <a:pt x="2667" y="23742"/>
                  </a:lnTo>
                  <a:cubicBezTo>
                    <a:pt x="2613" y="23751"/>
                    <a:pt x="2559" y="23755"/>
                    <a:pt x="2507" y="23755"/>
                  </a:cubicBezTo>
                  <a:cubicBezTo>
                    <a:pt x="1859" y="23755"/>
                    <a:pt x="1351" y="23112"/>
                    <a:pt x="822" y="22682"/>
                  </a:cubicBezTo>
                  <a:cubicBezTo>
                    <a:pt x="596" y="22492"/>
                    <a:pt x="346" y="22349"/>
                    <a:pt x="96" y="22182"/>
                  </a:cubicBezTo>
                  <a:lnTo>
                    <a:pt x="96" y="22182"/>
                  </a:lnTo>
                  <a:cubicBezTo>
                    <a:pt x="0" y="24159"/>
                    <a:pt x="203" y="26099"/>
                    <a:pt x="1036" y="27588"/>
                  </a:cubicBezTo>
                  <a:cubicBezTo>
                    <a:pt x="1824" y="28994"/>
                    <a:pt x="2901" y="29351"/>
                    <a:pt x="4124" y="29351"/>
                  </a:cubicBezTo>
                  <a:cubicBezTo>
                    <a:pt x="5384" y="29351"/>
                    <a:pt x="6800" y="28973"/>
                    <a:pt x="8219" y="28973"/>
                  </a:cubicBezTo>
                  <a:cubicBezTo>
                    <a:pt x="8817" y="28973"/>
                    <a:pt x="9415" y="29040"/>
                    <a:pt x="10002" y="29231"/>
                  </a:cubicBezTo>
                  <a:cubicBezTo>
                    <a:pt x="12567" y="30075"/>
                    <a:pt x="14431" y="33758"/>
                    <a:pt x="17291" y="33758"/>
                  </a:cubicBezTo>
                  <a:cubicBezTo>
                    <a:pt x="17457" y="33758"/>
                    <a:pt x="17627" y="33745"/>
                    <a:pt x="17800" y="33719"/>
                  </a:cubicBezTo>
                  <a:cubicBezTo>
                    <a:pt x="19336" y="33493"/>
                    <a:pt x="20765" y="32743"/>
                    <a:pt x="21872" y="31660"/>
                  </a:cubicBezTo>
                  <a:lnTo>
                    <a:pt x="21872" y="31660"/>
                  </a:lnTo>
                  <a:cubicBezTo>
                    <a:pt x="21670" y="31695"/>
                    <a:pt x="21467" y="31707"/>
                    <a:pt x="21277" y="31719"/>
                  </a:cubicBezTo>
                  <a:cubicBezTo>
                    <a:pt x="21154" y="31724"/>
                    <a:pt x="21032" y="31730"/>
                    <a:pt x="20912" y="31730"/>
                  </a:cubicBezTo>
                  <a:cubicBezTo>
                    <a:pt x="20720" y="31730"/>
                    <a:pt x="20532" y="31714"/>
                    <a:pt x="20348" y="31648"/>
                  </a:cubicBezTo>
                  <a:cubicBezTo>
                    <a:pt x="20051" y="31540"/>
                    <a:pt x="19801" y="31302"/>
                    <a:pt x="19753" y="30993"/>
                  </a:cubicBezTo>
                  <a:cubicBezTo>
                    <a:pt x="19705" y="30624"/>
                    <a:pt x="19979" y="30290"/>
                    <a:pt x="20301" y="30124"/>
                  </a:cubicBezTo>
                  <a:cubicBezTo>
                    <a:pt x="20622" y="29969"/>
                    <a:pt x="20991" y="29921"/>
                    <a:pt x="21348" y="29826"/>
                  </a:cubicBezTo>
                  <a:cubicBezTo>
                    <a:pt x="22360" y="29576"/>
                    <a:pt x="23194" y="28957"/>
                    <a:pt x="23861" y="28147"/>
                  </a:cubicBezTo>
                  <a:cubicBezTo>
                    <a:pt x="24337" y="26278"/>
                    <a:pt x="24158" y="24266"/>
                    <a:pt x="23920" y="22325"/>
                  </a:cubicBezTo>
                  <a:cubicBezTo>
                    <a:pt x="23837" y="21599"/>
                    <a:pt x="23730" y="20884"/>
                    <a:pt x="23622" y="20170"/>
                  </a:cubicBezTo>
                  <a:cubicBezTo>
                    <a:pt x="23194" y="20325"/>
                    <a:pt x="21634" y="21539"/>
                    <a:pt x="21217" y="21896"/>
                  </a:cubicBezTo>
                  <a:cubicBezTo>
                    <a:pt x="20938" y="22136"/>
                    <a:pt x="20558" y="22316"/>
                    <a:pt x="20201" y="22316"/>
                  </a:cubicBezTo>
                  <a:cubicBezTo>
                    <a:pt x="20025" y="22316"/>
                    <a:pt x="19855" y="22272"/>
                    <a:pt x="19705" y="22170"/>
                  </a:cubicBezTo>
                  <a:cubicBezTo>
                    <a:pt x="19372" y="21944"/>
                    <a:pt x="19265" y="21480"/>
                    <a:pt x="19336" y="21099"/>
                  </a:cubicBezTo>
                  <a:cubicBezTo>
                    <a:pt x="19431" y="20706"/>
                    <a:pt x="19670" y="20361"/>
                    <a:pt x="19932" y="20063"/>
                  </a:cubicBezTo>
                  <a:cubicBezTo>
                    <a:pt x="20574" y="19325"/>
                    <a:pt x="21396" y="18741"/>
                    <a:pt x="22087" y="18063"/>
                  </a:cubicBezTo>
                  <a:cubicBezTo>
                    <a:pt x="22468" y="17682"/>
                    <a:pt x="22801" y="17289"/>
                    <a:pt x="23063" y="16824"/>
                  </a:cubicBezTo>
                  <a:cubicBezTo>
                    <a:pt x="22503" y="13895"/>
                    <a:pt x="21777" y="11002"/>
                    <a:pt x="20801" y="8204"/>
                  </a:cubicBezTo>
                  <a:cubicBezTo>
                    <a:pt x="20479" y="8573"/>
                    <a:pt x="20170" y="8907"/>
                    <a:pt x="20027" y="9097"/>
                  </a:cubicBezTo>
                  <a:cubicBezTo>
                    <a:pt x="19836" y="9347"/>
                    <a:pt x="19622" y="9609"/>
                    <a:pt x="19372" y="9788"/>
                  </a:cubicBezTo>
                  <a:cubicBezTo>
                    <a:pt x="19257" y="9848"/>
                    <a:pt x="19123" y="9881"/>
                    <a:pt x="18990" y="9881"/>
                  </a:cubicBezTo>
                  <a:cubicBezTo>
                    <a:pt x="18807" y="9881"/>
                    <a:pt x="18627" y="9819"/>
                    <a:pt x="18503" y="9681"/>
                  </a:cubicBezTo>
                  <a:cubicBezTo>
                    <a:pt x="18205" y="9323"/>
                    <a:pt x="18455" y="8800"/>
                    <a:pt x="18729" y="8431"/>
                  </a:cubicBezTo>
                  <a:cubicBezTo>
                    <a:pt x="19015" y="8038"/>
                    <a:pt x="19551" y="7085"/>
                    <a:pt x="20158" y="6454"/>
                  </a:cubicBezTo>
                  <a:cubicBezTo>
                    <a:pt x="19265" y="4204"/>
                    <a:pt x="18181" y="2049"/>
                    <a:pt x="16884" y="1"/>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3"/>
            <p:cNvSpPr/>
            <p:nvPr/>
          </p:nvSpPr>
          <p:spPr>
            <a:xfrm>
              <a:off x="6565425" y="3355050"/>
              <a:ext cx="154825" cy="577475"/>
            </a:xfrm>
            <a:custGeom>
              <a:avLst/>
              <a:gdLst/>
              <a:ahLst/>
              <a:cxnLst/>
              <a:rect l="l" t="t" r="r" b="b"/>
              <a:pathLst>
                <a:path w="6193" h="23099" extrusionOk="0">
                  <a:moveTo>
                    <a:pt x="6192" y="1"/>
                  </a:moveTo>
                  <a:lnTo>
                    <a:pt x="3989" y="5585"/>
                  </a:lnTo>
                  <a:cubicBezTo>
                    <a:pt x="3263" y="7442"/>
                    <a:pt x="2549" y="9323"/>
                    <a:pt x="1930" y="11228"/>
                  </a:cubicBezTo>
                  <a:cubicBezTo>
                    <a:pt x="1311" y="13133"/>
                    <a:pt x="775" y="15074"/>
                    <a:pt x="453" y="17074"/>
                  </a:cubicBezTo>
                  <a:cubicBezTo>
                    <a:pt x="120" y="19063"/>
                    <a:pt x="1" y="21110"/>
                    <a:pt x="227" y="23099"/>
                  </a:cubicBezTo>
                  <a:cubicBezTo>
                    <a:pt x="358" y="21087"/>
                    <a:pt x="679" y="19146"/>
                    <a:pt x="1120" y="17205"/>
                  </a:cubicBezTo>
                  <a:cubicBezTo>
                    <a:pt x="1572" y="15288"/>
                    <a:pt x="2132" y="13383"/>
                    <a:pt x="2763" y="11490"/>
                  </a:cubicBezTo>
                  <a:lnTo>
                    <a:pt x="4632" y="5811"/>
                  </a:lnTo>
                  <a:cubicBezTo>
                    <a:pt x="5240" y="3906"/>
                    <a:pt x="5811" y="1965"/>
                    <a:pt x="6192"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3"/>
            <p:cNvSpPr/>
            <p:nvPr/>
          </p:nvSpPr>
          <p:spPr>
            <a:xfrm>
              <a:off x="6409750" y="3655100"/>
              <a:ext cx="131600" cy="167000"/>
            </a:xfrm>
            <a:custGeom>
              <a:avLst/>
              <a:gdLst/>
              <a:ahLst/>
              <a:cxnLst/>
              <a:rect l="l" t="t" r="r" b="b"/>
              <a:pathLst>
                <a:path w="5264" h="6680" extrusionOk="0">
                  <a:moveTo>
                    <a:pt x="1" y="0"/>
                  </a:moveTo>
                  <a:lnTo>
                    <a:pt x="1" y="0"/>
                  </a:lnTo>
                  <a:cubicBezTo>
                    <a:pt x="37" y="738"/>
                    <a:pt x="275" y="1465"/>
                    <a:pt x="620" y="2120"/>
                  </a:cubicBezTo>
                  <a:cubicBezTo>
                    <a:pt x="953" y="2774"/>
                    <a:pt x="1394" y="3394"/>
                    <a:pt x="1870" y="3941"/>
                  </a:cubicBezTo>
                  <a:cubicBezTo>
                    <a:pt x="2346" y="4489"/>
                    <a:pt x="2870" y="5001"/>
                    <a:pt x="3418" y="5477"/>
                  </a:cubicBezTo>
                  <a:cubicBezTo>
                    <a:pt x="3966" y="5953"/>
                    <a:pt x="4561" y="6406"/>
                    <a:pt x="5263" y="6680"/>
                  </a:cubicBezTo>
                  <a:cubicBezTo>
                    <a:pt x="4787" y="6108"/>
                    <a:pt x="4370" y="5549"/>
                    <a:pt x="3906" y="5013"/>
                  </a:cubicBezTo>
                  <a:cubicBezTo>
                    <a:pt x="3466" y="4441"/>
                    <a:pt x="2989" y="3905"/>
                    <a:pt x="2525" y="3370"/>
                  </a:cubicBezTo>
                  <a:cubicBezTo>
                    <a:pt x="2061" y="2834"/>
                    <a:pt x="1608" y="2322"/>
                    <a:pt x="1191" y="1762"/>
                  </a:cubicBezTo>
                  <a:cubicBezTo>
                    <a:pt x="775" y="1215"/>
                    <a:pt x="382" y="631"/>
                    <a:pt x="1"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3"/>
            <p:cNvSpPr/>
            <p:nvPr/>
          </p:nvSpPr>
          <p:spPr>
            <a:xfrm>
              <a:off x="6537150" y="3518775"/>
              <a:ext cx="61950" cy="95275"/>
            </a:xfrm>
            <a:custGeom>
              <a:avLst/>
              <a:gdLst/>
              <a:ahLst/>
              <a:cxnLst/>
              <a:rect l="l" t="t" r="r" b="b"/>
              <a:pathLst>
                <a:path w="2478" h="3811" extrusionOk="0">
                  <a:moveTo>
                    <a:pt x="84" y="0"/>
                  </a:moveTo>
                  <a:lnTo>
                    <a:pt x="84" y="0"/>
                  </a:lnTo>
                  <a:cubicBezTo>
                    <a:pt x="1" y="417"/>
                    <a:pt x="48" y="822"/>
                    <a:pt x="156" y="1203"/>
                  </a:cubicBezTo>
                  <a:cubicBezTo>
                    <a:pt x="263" y="1596"/>
                    <a:pt x="417" y="1965"/>
                    <a:pt x="632" y="2310"/>
                  </a:cubicBezTo>
                  <a:cubicBezTo>
                    <a:pt x="858" y="2655"/>
                    <a:pt x="1108" y="2965"/>
                    <a:pt x="1418" y="3215"/>
                  </a:cubicBezTo>
                  <a:cubicBezTo>
                    <a:pt x="1727" y="3489"/>
                    <a:pt x="2072" y="3691"/>
                    <a:pt x="2477" y="3810"/>
                  </a:cubicBezTo>
                  <a:cubicBezTo>
                    <a:pt x="2311" y="3429"/>
                    <a:pt x="2120" y="3096"/>
                    <a:pt x="1941" y="2751"/>
                  </a:cubicBezTo>
                  <a:cubicBezTo>
                    <a:pt x="1763" y="2441"/>
                    <a:pt x="1572" y="2131"/>
                    <a:pt x="1370" y="1834"/>
                  </a:cubicBezTo>
                  <a:cubicBezTo>
                    <a:pt x="1179" y="1536"/>
                    <a:pt x="989" y="1238"/>
                    <a:pt x="775" y="929"/>
                  </a:cubicBezTo>
                  <a:cubicBezTo>
                    <a:pt x="572" y="631"/>
                    <a:pt x="358" y="310"/>
                    <a:pt x="84"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3"/>
            <p:cNvSpPr/>
            <p:nvPr/>
          </p:nvSpPr>
          <p:spPr>
            <a:xfrm>
              <a:off x="6695800" y="3582175"/>
              <a:ext cx="98550" cy="45425"/>
            </a:xfrm>
            <a:custGeom>
              <a:avLst/>
              <a:gdLst/>
              <a:ahLst/>
              <a:cxnLst/>
              <a:rect l="l" t="t" r="r" b="b"/>
              <a:pathLst>
                <a:path w="3942" h="1817" extrusionOk="0">
                  <a:moveTo>
                    <a:pt x="3942" y="0"/>
                  </a:moveTo>
                  <a:lnTo>
                    <a:pt x="3942" y="0"/>
                  </a:lnTo>
                  <a:cubicBezTo>
                    <a:pt x="3596" y="238"/>
                    <a:pt x="3299" y="310"/>
                    <a:pt x="2977" y="393"/>
                  </a:cubicBezTo>
                  <a:cubicBezTo>
                    <a:pt x="2656" y="488"/>
                    <a:pt x="2311" y="572"/>
                    <a:pt x="1965" y="715"/>
                  </a:cubicBezTo>
                  <a:cubicBezTo>
                    <a:pt x="1620" y="846"/>
                    <a:pt x="1310" y="988"/>
                    <a:pt x="977" y="1143"/>
                  </a:cubicBezTo>
                  <a:cubicBezTo>
                    <a:pt x="668" y="1310"/>
                    <a:pt x="346" y="1453"/>
                    <a:pt x="1" y="1679"/>
                  </a:cubicBezTo>
                  <a:cubicBezTo>
                    <a:pt x="255" y="1774"/>
                    <a:pt x="519" y="1817"/>
                    <a:pt x="777" y="1817"/>
                  </a:cubicBezTo>
                  <a:cubicBezTo>
                    <a:pt x="906" y="1817"/>
                    <a:pt x="1033" y="1806"/>
                    <a:pt x="1156" y="1786"/>
                  </a:cubicBezTo>
                  <a:cubicBezTo>
                    <a:pt x="1549" y="1739"/>
                    <a:pt x="1918" y="1643"/>
                    <a:pt x="2263" y="1512"/>
                  </a:cubicBezTo>
                  <a:cubicBezTo>
                    <a:pt x="2608" y="1393"/>
                    <a:pt x="2930" y="1238"/>
                    <a:pt x="3275" y="1012"/>
                  </a:cubicBezTo>
                  <a:cubicBezTo>
                    <a:pt x="3596" y="786"/>
                    <a:pt x="3930" y="417"/>
                    <a:pt x="3942"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3"/>
            <p:cNvSpPr/>
            <p:nvPr/>
          </p:nvSpPr>
          <p:spPr>
            <a:xfrm>
              <a:off x="6645800" y="3859875"/>
              <a:ext cx="190525" cy="46725"/>
            </a:xfrm>
            <a:custGeom>
              <a:avLst/>
              <a:gdLst/>
              <a:ahLst/>
              <a:cxnLst/>
              <a:rect l="l" t="t" r="r" b="b"/>
              <a:pathLst>
                <a:path w="7621" h="1869" extrusionOk="0">
                  <a:moveTo>
                    <a:pt x="7621" y="1"/>
                  </a:moveTo>
                  <a:lnTo>
                    <a:pt x="7621" y="1"/>
                  </a:lnTo>
                  <a:cubicBezTo>
                    <a:pt x="6954" y="155"/>
                    <a:pt x="6311" y="382"/>
                    <a:pt x="5680" y="560"/>
                  </a:cubicBezTo>
                  <a:cubicBezTo>
                    <a:pt x="5049" y="739"/>
                    <a:pt x="4430" y="882"/>
                    <a:pt x="3799" y="953"/>
                  </a:cubicBezTo>
                  <a:cubicBezTo>
                    <a:pt x="3554" y="977"/>
                    <a:pt x="3308" y="992"/>
                    <a:pt x="3060" y="992"/>
                  </a:cubicBezTo>
                  <a:cubicBezTo>
                    <a:pt x="2693" y="992"/>
                    <a:pt x="2323" y="960"/>
                    <a:pt x="1953" y="882"/>
                  </a:cubicBezTo>
                  <a:cubicBezTo>
                    <a:pt x="1334" y="751"/>
                    <a:pt x="691" y="525"/>
                    <a:pt x="1" y="382"/>
                  </a:cubicBezTo>
                  <a:lnTo>
                    <a:pt x="1" y="382"/>
                  </a:lnTo>
                  <a:cubicBezTo>
                    <a:pt x="524" y="858"/>
                    <a:pt x="1084" y="1251"/>
                    <a:pt x="1727" y="1537"/>
                  </a:cubicBezTo>
                  <a:cubicBezTo>
                    <a:pt x="2244" y="1754"/>
                    <a:pt x="2809" y="1868"/>
                    <a:pt x="3369" y="1868"/>
                  </a:cubicBezTo>
                  <a:cubicBezTo>
                    <a:pt x="3545" y="1868"/>
                    <a:pt x="3721" y="1857"/>
                    <a:pt x="3894" y="1834"/>
                  </a:cubicBezTo>
                  <a:cubicBezTo>
                    <a:pt x="4596" y="1751"/>
                    <a:pt x="5287" y="1513"/>
                    <a:pt x="5918" y="1191"/>
                  </a:cubicBezTo>
                  <a:cubicBezTo>
                    <a:pt x="6537" y="870"/>
                    <a:pt x="7120" y="477"/>
                    <a:pt x="7621"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3"/>
            <p:cNvSpPr/>
            <p:nvPr/>
          </p:nvSpPr>
          <p:spPr>
            <a:xfrm>
              <a:off x="6345175" y="3544950"/>
              <a:ext cx="50625" cy="286375"/>
            </a:xfrm>
            <a:custGeom>
              <a:avLst/>
              <a:gdLst/>
              <a:ahLst/>
              <a:cxnLst/>
              <a:rect l="l" t="t" r="r" b="b"/>
              <a:pathLst>
                <a:path w="2025" h="11455" extrusionOk="0">
                  <a:moveTo>
                    <a:pt x="2000" y="1"/>
                  </a:moveTo>
                  <a:lnTo>
                    <a:pt x="2000" y="1"/>
                  </a:lnTo>
                  <a:cubicBezTo>
                    <a:pt x="1405" y="1394"/>
                    <a:pt x="822" y="2799"/>
                    <a:pt x="441" y="4263"/>
                  </a:cubicBezTo>
                  <a:cubicBezTo>
                    <a:pt x="334" y="4704"/>
                    <a:pt x="226" y="5133"/>
                    <a:pt x="155" y="5573"/>
                  </a:cubicBezTo>
                  <a:cubicBezTo>
                    <a:pt x="60" y="6109"/>
                    <a:pt x="0" y="6645"/>
                    <a:pt x="12" y="7180"/>
                  </a:cubicBezTo>
                  <a:cubicBezTo>
                    <a:pt x="48" y="8812"/>
                    <a:pt x="786" y="10395"/>
                    <a:pt x="2012" y="11455"/>
                  </a:cubicBezTo>
                  <a:cubicBezTo>
                    <a:pt x="977" y="9645"/>
                    <a:pt x="226" y="7526"/>
                    <a:pt x="631" y="5478"/>
                  </a:cubicBezTo>
                  <a:cubicBezTo>
                    <a:pt x="953" y="3823"/>
                    <a:pt x="2024" y="2299"/>
                    <a:pt x="1893" y="620"/>
                  </a:cubicBezTo>
                  <a:lnTo>
                    <a:pt x="2000" y="1"/>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3"/>
            <p:cNvSpPr/>
            <p:nvPr/>
          </p:nvSpPr>
          <p:spPr>
            <a:xfrm>
              <a:off x="6459775" y="3401200"/>
              <a:ext cx="96750" cy="176525"/>
            </a:xfrm>
            <a:custGeom>
              <a:avLst/>
              <a:gdLst/>
              <a:ahLst/>
              <a:cxnLst/>
              <a:rect l="l" t="t" r="r" b="b"/>
              <a:pathLst>
                <a:path w="3870" h="7061" extrusionOk="0">
                  <a:moveTo>
                    <a:pt x="3762" y="0"/>
                  </a:moveTo>
                  <a:lnTo>
                    <a:pt x="3762" y="0"/>
                  </a:lnTo>
                  <a:cubicBezTo>
                    <a:pt x="3251" y="465"/>
                    <a:pt x="2715" y="893"/>
                    <a:pt x="2155" y="1322"/>
                  </a:cubicBezTo>
                  <a:cubicBezTo>
                    <a:pt x="1548" y="1798"/>
                    <a:pt x="905" y="2262"/>
                    <a:pt x="536" y="2929"/>
                  </a:cubicBezTo>
                  <a:cubicBezTo>
                    <a:pt x="214" y="3524"/>
                    <a:pt x="107" y="4215"/>
                    <a:pt x="60" y="4882"/>
                  </a:cubicBezTo>
                  <a:cubicBezTo>
                    <a:pt x="0" y="5632"/>
                    <a:pt x="12" y="6418"/>
                    <a:pt x="405" y="7061"/>
                  </a:cubicBezTo>
                  <a:cubicBezTo>
                    <a:pt x="393" y="6537"/>
                    <a:pt x="393" y="6013"/>
                    <a:pt x="381" y="5489"/>
                  </a:cubicBezTo>
                  <a:cubicBezTo>
                    <a:pt x="357" y="4536"/>
                    <a:pt x="381" y="3501"/>
                    <a:pt x="988" y="2774"/>
                  </a:cubicBezTo>
                  <a:cubicBezTo>
                    <a:pt x="1607" y="2036"/>
                    <a:pt x="2679" y="1846"/>
                    <a:pt x="3381" y="1191"/>
                  </a:cubicBezTo>
                  <a:cubicBezTo>
                    <a:pt x="3667" y="941"/>
                    <a:pt x="3870" y="548"/>
                    <a:pt x="3751" y="179"/>
                  </a:cubicBezTo>
                  <a:lnTo>
                    <a:pt x="3762"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3"/>
            <p:cNvSpPr/>
            <p:nvPr/>
          </p:nvSpPr>
          <p:spPr>
            <a:xfrm>
              <a:off x="6624075" y="3277075"/>
              <a:ext cx="96175" cy="158075"/>
            </a:xfrm>
            <a:custGeom>
              <a:avLst/>
              <a:gdLst/>
              <a:ahLst/>
              <a:cxnLst/>
              <a:rect l="l" t="t" r="r" b="b"/>
              <a:pathLst>
                <a:path w="3847" h="6323" extrusionOk="0">
                  <a:moveTo>
                    <a:pt x="3846" y="0"/>
                  </a:moveTo>
                  <a:cubicBezTo>
                    <a:pt x="3215" y="1155"/>
                    <a:pt x="1632" y="1465"/>
                    <a:pt x="786" y="2501"/>
                  </a:cubicBezTo>
                  <a:cubicBezTo>
                    <a:pt x="358" y="3001"/>
                    <a:pt x="143" y="3667"/>
                    <a:pt x="72" y="4322"/>
                  </a:cubicBezTo>
                  <a:cubicBezTo>
                    <a:pt x="0" y="5001"/>
                    <a:pt x="60" y="5656"/>
                    <a:pt x="96" y="6323"/>
                  </a:cubicBezTo>
                  <a:cubicBezTo>
                    <a:pt x="167" y="5775"/>
                    <a:pt x="346" y="5215"/>
                    <a:pt x="512" y="4679"/>
                  </a:cubicBezTo>
                  <a:cubicBezTo>
                    <a:pt x="715" y="4060"/>
                    <a:pt x="917" y="3417"/>
                    <a:pt x="1322" y="2894"/>
                  </a:cubicBezTo>
                  <a:cubicBezTo>
                    <a:pt x="2060" y="1965"/>
                    <a:pt x="3394" y="1512"/>
                    <a:pt x="3846" y="417"/>
                  </a:cubicBezTo>
                  <a:lnTo>
                    <a:pt x="3846"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3"/>
            <p:cNvSpPr/>
            <p:nvPr/>
          </p:nvSpPr>
          <p:spPr>
            <a:xfrm>
              <a:off x="6335350" y="3844100"/>
              <a:ext cx="79800" cy="125050"/>
            </a:xfrm>
            <a:custGeom>
              <a:avLst/>
              <a:gdLst/>
              <a:ahLst/>
              <a:cxnLst/>
              <a:rect l="l" t="t" r="r" b="b"/>
              <a:pathLst>
                <a:path w="3192" h="5002" extrusionOk="0">
                  <a:moveTo>
                    <a:pt x="24" y="1"/>
                  </a:moveTo>
                  <a:lnTo>
                    <a:pt x="24" y="1"/>
                  </a:lnTo>
                  <a:cubicBezTo>
                    <a:pt x="12" y="667"/>
                    <a:pt x="0" y="1334"/>
                    <a:pt x="96" y="2001"/>
                  </a:cubicBezTo>
                  <a:cubicBezTo>
                    <a:pt x="203" y="2656"/>
                    <a:pt x="429" y="3334"/>
                    <a:pt x="846" y="3846"/>
                  </a:cubicBezTo>
                  <a:cubicBezTo>
                    <a:pt x="1405" y="4549"/>
                    <a:pt x="2298" y="4966"/>
                    <a:pt x="3191" y="5001"/>
                  </a:cubicBezTo>
                  <a:cubicBezTo>
                    <a:pt x="2286" y="4656"/>
                    <a:pt x="1584" y="3930"/>
                    <a:pt x="1108" y="3096"/>
                  </a:cubicBezTo>
                  <a:cubicBezTo>
                    <a:pt x="631" y="2263"/>
                    <a:pt x="322" y="1334"/>
                    <a:pt x="36" y="417"/>
                  </a:cubicBezTo>
                  <a:lnTo>
                    <a:pt x="24" y="1"/>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3"/>
            <p:cNvSpPr/>
            <p:nvPr/>
          </p:nvSpPr>
          <p:spPr>
            <a:xfrm>
              <a:off x="6924100" y="3333925"/>
              <a:ext cx="565575" cy="733975"/>
            </a:xfrm>
            <a:custGeom>
              <a:avLst/>
              <a:gdLst/>
              <a:ahLst/>
              <a:cxnLst/>
              <a:rect l="l" t="t" r="r" b="b"/>
              <a:pathLst>
                <a:path w="22623" h="29359" extrusionOk="0">
                  <a:moveTo>
                    <a:pt x="21361" y="0"/>
                  </a:moveTo>
                  <a:cubicBezTo>
                    <a:pt x="20075" y="453"/>
                    <a:pt x="18813" y="941"/>
                    <a:pt x="17551" y="1393"/>
                  </a:cubicBezTo>
                  <a:cubicBezTo>
                    <a:pt x="16789" y="1679"/>
                    <a:pt x="16193" y="2275"/>
                    <a:pt x="15896" y="3025"/>
                  </a:cubicBezTo>
                  <a:cubicBezTo>
                    <a:pt x="15646" y="3679"/>
                    <a:pt x="15336" y="4418"/>
                    <a:pt x="15122" y="4811"/>
                  </a:cubicBezTo>
                  <a:cubicBezTo>
                    <a:pt x="14993" y="5067"/>
                    <a:pt x="14773" y="5359"/>
                    <a:pt x="14473" y="5359"/>
                  </a:cubicBezTo>
                  <a:cubicBezTo>
                    <a:pt x="14467" y="5359"/>
                    <a:pt x="14461" y="5358"/>
                    <a:pt x="14455" y="5358"/>
                  </a:cubicBezTo>
                  <a:cubicBezTo>
                    <a:pt x="14229" y="5346"/>
                    <a:pt x="14050" y="5144"/>
                    <a:pt x="13979" y="4942"/>
                  </a:cubicBezTo>
                  <a:cubicBezTo>
                    <a:pt x="13907" y="4727"/>
                    <a:pt x="13931" y="4489"/>
                    <a:pt x="13943" y="4275"/>
                  </a:cubicBezTo>
                  <a:cubicBezTo>
                    <a:pt x="13991" y="3727"/>
                    <a:pt x="14038" y="3215"/>
                    <a:pt x="14086" y="2679"/>
                  </a:cubicBezTo>
                  <a:lnTo>
                    <a:pt x="14086" y="2679"/>
                  </a:lnTo>
                  <a:cubicBezTo>
                    <a:pt x="13086" y="3048"/>
                    <a:pt x="12098" y="3429"/>
                    <a:pt x="11086" y="3799"/>
                  </a:cubicBezTo>
                  <a:cubicBezTo>
                    <a:pt x="8931" y="4537"/>
                    <a:pt x="8097" y="7037"/>
                    <a:pt x="8085" y="8347"/>
                  </a:cubicBezTo>
                  <a:lnTo>
                    <a:pt x="8085" y="8561"/>
                  </a:lnTo>
                  <a:cubicBezTo>
                    <a:pt x="8073" y="8775"/>
                    <a:pt x="8049" y="8990"/>
                    <a:pt x="7978" y="9192"/>
                  </a:cubicBezTo>
                  <a:cubicBezTo>
                    <a:pt x="7878" y="9447"/>
                    <a:pt x="7643" y="9672"/>
                    <a:pt x="7380" y="9672"/>
                  </a:cubicBezTo>
                  <a:cubicBezTo>
                    <a:pt x="7361" y="9672"/>
                    <a:pt x="7342" y="9671"/>
                    <a:pt x="7323" y="9668"/>
                  </a:cubicBezTo>
                  <a:cubicBezTo>
                    <a:pt x="7133" y="8811"/>
                    <a:pt x="7597" y="7918"/>
                    <a:pt x="7454" y="7037"/>
                  </a:cubicBezTo>
                  <a:cubicBezTo>
                    <a:pt x="7395" y="6549"/>
                    <a:pt x="7145" y="6108"/>
                    <a:pt x="6942" y="5668"/>
                  </a:cubicBezTo>
                  <a:cubicBezTo>
                    <a:pt x="6883" y="5692"/>
                    <a:pt x="6835" y="5727"/>
                    <a:pt x="6787" y="5751"/>
                  </a:cubicBezTo>
                  <a:cubicBezTo>
                    <a:pt x="6597" y="5870"/>
                    <a:pt x="6406" y="6013"/>
                    <a:pt x="6228" y="6156"/>
                  </a:cubicBezTo>
                  <a:cubicBezTo>
                    <a:pt x="4918" y="7168"/>
                    <a:pt x="3930" y="8537"/>
                    <a:pt x="3144" y="9978"/>
                  </a:cubicBezTo>
                  <a:cubicBezTo>
                    <a:pt x="2966" y="10311"/>
                    <a:pt x="2787" y="10656"/>
                    <a:pt x="2596" y="11014"/>
                  </a:cubicBezTo>
                  <a:cubicBezTo>
                    <a:pt x="1965" y="12180"/>
                    <a:pt x="1787" y="13550"/>
                    <a:pt x="2096" y="14847"/>
                  </a:cubicBezTo>
                  <a:cubicBezTo>
                    <a:pt x="2263" y="15467"/>
                    <a:pt x="2477" y="16074"/>
                    <a:pt x="2775" y="16669"/>
                  </a:cubicBezTo>
                  <a:lnTo>
                    <a:pt x="2739" y="16669"/>
                  </a:lnTo>
                  <a:cubicBezTo>
                    <a:pt x="2084" y="16562"/>
                    <a:pt x="1811" y="15800"/>
                    <a:pt x="1453" y="15252"/>
                  </a:cubicBezTo>
                  <a:cubicBezTo>
                    <a:pt x="1311" y="15026"/>
                    <a:pt x="1132" y="14824"/>
                    <a:pt x="953" y="14609"/>
                  </a:cubicBezTo>
                  <a:cubicBezTo>
                    <a:pt x="346" y="16300"/>
                    <a:pt x="1" y="18003"/>
                    <a:pt x="310" y="19515"/>
                  </a:cubicBezTo>
                  <a:cubicBezTo>
                    <a:pt x="1061" y="23027"/>
                    <a:pt x="5013" y="21503"/>
                    <a:pt x="7609" y="23337"/>
                  </a:cubicBezTo>
                  <a:cubicBezTo>
                    <a:pt x="9704" y="24837"/>
                    <a:pt x="10288" y="28837"/>
                    <a:pt x="13133" y="29290"/>
                  </a:cubicBezTo>
                  <a:cubicBezTo>
                    <a:pt x="13444" y="29336"/>
                    <a:pt x="13759" y="29358"/>
                    <a:pt x="14074" y="29358"/>
                  </a:cubicBezTo>
                  <a:cubicBezTo>
                    <a:pt x="15147" y="29358"/>
                    <a:pt x="16225" y="29096"/>
                    <a:pt x="17182" y="28599"/>
                  </a:cubicBezTo>
                  <a:cubicBezTo>
                    <a:pt x="17003" y="28563"/>
                    <a:pt x="16824" y="28528"/>
                    <a:pt x="16646" y="28480"/>
                  </a:cubicBezTo>
                  <a:cubicBezTo>
                    <a:pt x="16372" y="28421"/>
                    <a:pt x="16086" y="28349"/>
                    <a:pt x="15872" y="28182"/>
                  </a:cubicBezTo>
                  <a:cubicBezTo>
                    <a:pt x="15646" y="28028"/>
                    <a:pt x="15479" y="27742"/>
                    <a:pt x="15527" y="27468"/>
                  </a:cubicBezTo>
                  <a:cubicBezTo>
                    <a:pt x="15574" y="27147"/>
                    <a:pt x="15896" y="26932"/>
                    <a:pt x="16229" y="26873"/>
                  </a:cubicBezTo>
                  <a:cubicBezTo>
                    <a:pt x="16330" y="26854"/>
                    <a:pt x="16432" y="26847"/>
                    <a:pt x="16535" y="26847"/>
                  </a:cubicBezTo>
                  <a:cubicBezTo>
                    <a:pt x="16759" y="26847"/>
                    <a:pt x="16985" y="26880"/>
                    <a:pt x="17205" y="26897"/>
                  </a:cubicBezTo>
                  <a:cubicBezTo>
                    <a:pt x="17255" y="26898"/>
                    <a:pt x="17304" y="26899"/>
                    <a:pt x="17353" y="26899"/>
                  </a:cubicBezTo>
                  <a:cubicBezTo>
                    <a:pt x="18239" y="26899"/>
                    <a:pt x="19080" y="26597"/>
                    <a:pt x="19825" y="26123"/>
                  </a:cubicBezTo>
                  <a:cubicBezTo>
                    <a:pt x="20730" y="24634"/>
                    <a:pt x="21123" y="22848"/>
                    <a:pt x="21432" y="21122"/>
                  </a:cubicBezTo>
                  <a:cubicBezTo>
                    <a:pt x="21551" y="20479"/>
                    <a:pt x="21658" y="19836"/>
                    <a:pt x="21765" y="19181"/>
                  </a:cubicBezTo>
                  <a:lnTo>
                    <a:pt x="21765" y="19181"/>
                  </a:lnTo>
                  <a:cubicBezTo>
                    <a:pt x="21349" y="19193"/>
                    <a:pt x="19658" y="19824"/>
                    <a:pt x="19218" y="20027"/>
                  </a:cubicBezTo>
                  <a:cubicBezTo>
                    <a:pt x="19014" y="20121"/>
                    <a:pt x="18783" y="20176"/>
                    <a:pt x="18562" y="20176"/>
                  </a:cubicBezTo>
                  <a:cubicBezTo>
                    <a:pt x="18280" y="20176"/>
                    <a:pt x="18015" y="20086"/>
                    <a:pt x="17848" y="19872"/>
                  </a:cubicBezTo>
                  <a:cubicBezTo>
                    <a:pt x="17622" y="19586"/>
                    <a:pt x="17634" y="19158"/>
                    <a:pt x="17813" y="18836"/>
                  </a:cubicBezTo>
                  <a:cubicBezTo>
                    <a:pt x="18003" y="18527"/>
                    <a:pt x="18301" y="18300"/>
                    <a:pt x="18610" y="18110"/>
                  </a:cubicBezTo>
                  <a:cubicBezTo>
                    <a:pt x="19360" y="17645"/>
                    <a:pt x="20218" y="17372"/>
                    <a:pt x="21003" y="16967"/>
                  </a:cubicBezTo>
                  <a:cubicBezTo>
                    <a:pt x="21420" y="16741"/>
                    <a:pt x="21825" y="16491"/>
                    <a:pt x="22170" y="16157"/>
                  </a:cubicBezTo>
                  <a:cubicBezTo>
                    <a:pt x="22480" y="13478"/>
                    <a:pt x="22623" y="10799"/>
                    <a:pt x="22527" y="8120"/>
                  </a:cubicBezTo>
                  <a:lnTo>
                    <a:pt x="22527" y="8120"/>
                  </a:lnTo>
                  <a:cubicBezTo>
                    <a:pt x="22146" y="8359"/>
                    <a:pt x="21789" y="8561"/>
                    <a:pt x="21611" y="8692"/>
                  </a:cubicBezTo>
                  <a:cubicBezTo>
                    <a:pt x="21373" y="8859"/>
                    <a:pt x="21134" y="9037"/>
                    <a:pt x="20884" y="9085"/>
                  </a:cubicBezTo>
                  <a:cubicBezTo>
                    <a:pt x="20842" y="9092"/>
                    <a:pt x="20799" y="9096"/>
                    <a:pt x="20755" y="9096"/>
                  </a:cubicBezTo>
                  <a:cubicBezTo>
                    <a:pt x="20513" y="9096"/>
                    <a:pt x="20261" y="8985"/>
                    <a:pt x="20170" y="8763"/>
                  </a:cubicBezTo>
                  <a:cubicBezTo>
                    <a:pt x="20015" y="8394"/>
                    <a:pt x="20372" y="8001"/>
                    <a:pt x="20706" y="7751"/>
                  </a:cubicBezTo>
                  <a:cubicBezTo>
                    <a:pt x="21051" y="7478"/>
                    <a:pt x="21765" y="6811"/>
                    <a:pt x="22456" y="6430"/>
                  </a:cubicBezTo>
                  <a:cubicBezTo>
                    <a:pt x="22277" y="4251"/>
                    <a:pt x="21944" y="2108"/>
                    <a:pt x="21361" y="0"/>
                  </a:cubicBezTo>
                  <a:close/>
                </a:path>
              </a:pathLst>
            </a:custGeom>
            <a:solidFill>
              <a:srgbClr val="4C9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3"/>
            <p:cNvSpPr/>
            <p:nvPr/>
          </p:nvSpPr>
          <p:spPr>
            <a:xfrm>
              <a:off x="7130375" y="3422925"/>
              <a:ext cx="283100" cy="457825"/>
            </a:xfrm>
            <a:custGeom>
              <a:avLst/>
              <a:gdLst/>
              <a:ahLst/>
              <a:cxnLst/>
              <a:rect l="l" t="t" r="r" b="b"/>
              <a:pathLst>
                <a:path w="11324" h="18313" extrusionOk="0">
                  <a:moveTo>
                    <a:pt x="11324" y="0"/>
                  </a:moveTo>
                  <a:lnTo>
                    <a:pt x="7919" y="4203"/>
                  </a:lnTo>
                  <a:cubicBezTo>
                    <a:pt x="6764" y="5608"/>
                    <a:pt x="5668" y="7037"/>
                    <a:pt x="4609" y="8513"/>
                  </a:cubicBezTo>
                  <a:cubicBezTo>
                    <a:pt x="3573" y="10002"/>
                    <a:pt x="2585" y="11526"/>
                    <a:pt x="1787" y="13169"/>
                  </a:cubicBezTo>
                  <a:cubicBezTo>
                    <a:pt x="965" y="14800"/>
                    <a:pt x="322" y="16526"/>
                    <a:pt x="1" y="18312"/>
                  </a:cubicBezTo>
                  <a:cubicBezTo>
                    <a:pt x="668" y="16633"/>
                    <a:pt x="1465" y="15026"/>
                    <a:pt x="2382" y="13490"/>
                  </a:cubicBezTo>
                  <a:cubicBezTo>
                    <a:pt x="3287" y="11966"/>
                    <a:pt x="4287" y="10478"/>
                    <a:pt x="5323" y="9013"/>
                  </a:cubicBezTo>
                  <a:cubicBezTo>
                    <a:pt x="6347" y="7537"/>
                    <a:pt x="7418" y="6096"/>
                    <a:pt x="8454" y="4608"/>
                  </a:cubicBezTo>
                  <a:cubicBezTo>
                    <a:pt x="9478" y="3120"/>
                    <a:pt x="10478" y="1608"/>
                    <a:pt x="11324"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3"/>
            <p:cNvSpPr/>
            <p:nvPr/>
          </p:nvSpPr>
          <p:spPr>
            <a:xfrm>
              <a:off x="7060725" y="3597950"/>
              <a:ext cx="73550" cy="179500"/>
            </a:xfrm>
            <a:custGeom>
              <a:avLst/>
              <a:gdLst/>
              <a:ahLst/>
              <a:cxnLst/>
              <a:rect l="l" t="t" r="r" b="b"/>
              <a:pathLst>
                <a:path w="2942" h="7180" extrusionOk="0">
                  <a:moveTo>
                    <a:pt x="191" y="0"/>
                  </a:moveTo>
                  <a:cubicBezTo>
                    <a:pt x="1" y="655"/>
                    <a:pt x="1" y="1346"/>
                    <a:pt x="120" y="2012"/>
                  </a:cubicBezTo>
                  <a:cubicBezTo>
                    <a:pt x="239" y="2679"/>
                    <a:pt x="441" y="3322"/>
                    <a:pt x="715" y="3929"/>
                  </a:cubicBezTo>
                  <a:cubicBezTo>
                    <a:pt x="989" y="4548"/>
                    <a:pt x="1311" y="5108"/>
                    <a:pt x="1656" y="5656"/>
                  </a:cubicBezTo>
                  <a:cubicBezTo>
                    <a:pt x="2013" y="6215"/>
                    <a:pt x="2418" y="6775"/>
                    <a:pt x="2942" y="7180"/>
                  </a:cubicBezTo>
                  <a:cubicBezTo>
                    <a:pt x="2692" y="6549"/>
                    <a:pt x="2501" y="5953"/>
                    <a:pt x="2263" y="5346"/>
                  </a:cubicBezTo>
                  <a:cubicBezTo>
                    <a:pt x="2025" y="4751"/>
                    <a:pt x="1775" y="4156"/>
                    <a:pt x="1525" y="3572"/>
                  </a:cubicBezTo>
                  <a:cubicBezTo>
                    <a:pt x="1263" y="2989"/>
                    <a:pt x="1013" y="2417"/>
                    <a:pt x="787" y="1834"/>
                  </a:cubicBezTo>
                  <a:cubicBezTo>
                    <a:pt x="549" y="1250"/>
                    <a:pt x="370" y="655"/>
                    <a:pt x="191"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3"/>
            <p:cNvSpPr/>
            <p:nvPr/>
          </p:nvSpPr>
          <p:spPr>
            <a:xfrm>
              <a:off x="7205400" y="3515500"/>
              <a:ext cx="34250" cy="98250"/>
            </a:xfrm>
            <a:custGeom>
              <a:avLst/>
              <a:gdLst/>
              <a:ahLst/>
              <a:cxnLst/>
              <a:rect l="l" t="t" r="r" b="b"/>
              <a:pathLst>
                <a:path w="1370" h="3930" extrusionOk="0">
                  <a:moveTo>
                    <a:pt x="310" y="0"/>
                  </a:moveTo>
                  <a:cubicBezTo>
                    <a:pt x="119" y="334"/>
                    <a:pt x="48" y="715"/>
                    <a:pt x="12" y="1072"/>
                  </a:cubicBezTo>
                  <a:cubicBezTo>
                    <a:pt x="0" y="1441"/>
                    <a:pt x="48" y="1798"/>
                    <a:pt x="131" y="2155"/>
                  </a:cubicBezTo>
                  <a:cubicBezTo>
                    <a:pt x="238" y="2512"/>
                    <a:pt x="393" y="2858"/>
                    <a:pt x="584" y="3155"/>
                  </a:cubicBezTo>
                  <a:cubicBezTo>
                    <a:pt x="798" y="3453"/>
                    <a:pt x="1024" y="3739"/>
                    <a:pt x="1369" y="3929"/>
                  </a:cubicBezTo>
                  <a:cubicBezTo>
                    <a:pt x="1358" y="3536"/>
                    <a:pt x="1286" y="3215"/>
                    <a:pt x="1203" y="2870"/>
                  </a:cubicBezTo>
                  <a:cubicBezTo>
                    <a:pt x="1143" y="2536"/>
                    <a:pt x="1072" y="2227"/>
                    <a:pt x="988" y="1917"/>
                  </a:cubicBezTo>
                  <a:cubicBezTo>
                    <a:pt x="893" y="1608"/>
                    <a:pt x="810" y="1286"/>
                    <a:pt x="703" y="977"/>
                  </a:cubicBezTo>
                  <a:cubicBezTo>
                    <a:pt x="596" y="667"/>
                    <a:pt x="488" y="334"/>
                    <a:pt x="310"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3"/>
            <p:cNvSpPr/>
            <p:nvPr/>
          </p:nvSpPr>
          <p:spPr>
            <a:xfrm>
              <a:off x="7320300" y="3638725"/>
              <a:ext cx="96450" cy="22750"/>
            </a:xfrm>
            <a:custGeom>
              <a:avLst/>
              <a:gdLst/>
              <a:ahLst/>
              <a:cxnLst/>
              <a:rect l="l" t="t" r="r" b="b"/>
              <a:pathLst>
                <a:path w="3858" h="910" extrusionOk="0">
                  <a:moveTo>
                    <a:pt x="3858" y="0"/>
                  </a:moveTo>
                  <a:lnTo>
                    <a:pt x="3858" y="0"/>
                  </a:lnTo>
                  <a:cubicBezTo>
                    <a:pt x="3663" y="44"/>
                    <a:pt x="3494" y="59"/>
                    <a:pt x="3333" y="59"/>
                  </a:cubicBezTo>
                  <a:cubicBezTo>
                    <a:pt x="3189" y="59"/>
                    <a:pt x="3051" y="47"/>
                    <a:pt x="2905" y="36"/>
                  </a:cubicBezTo>
                  <a:cubicBezTo>
                    <a:pt x="2700" y="28"/>
                    <a:pt x="2483" y="14"/>
                    <a:pt x="2259" y="14"/>
                  </a:cubicBezTo>
                  <a:cubicBezTo>
                    <a:pt x="2158" y="14"/>
                    <a:pt x="2056" y="17"/>
                    <a:pt x="1953" y="24"/>
                  </a:cubicBezTo>
                  <a:cubicBezTo>
                    <a:pt x="1631" y="60"/>
                    <a:pt x="1310" y="84"/>
                    <a:pt x="1000" y="143"/>
                  </a:cubicBezTo>
                  <a:cubicBezTo>
                    <a:pt x="679" y="203"/>
                    <a:pt x="369" y="262"/>
                    <a:pt x="0" y="381"/>
                  </a:cubicBezTo>
                  <a:cubicBezTo>
                    <a:pt x="286" y="620"/>
                    <a:pt x="631" y="750"/>
                    <a:pt x="988" y="834"/>
                  </a:cubicBezTo>
                  <a:cubicBezTo>
                    <a:pt x="1259" y="890"/>
                    <a:pt x="1523" y="909"/>
                    <a:pt x="1791" y="909"/>
                  </a:cubicBezTo>
                  <a:cubicBezTo>
                    <a:pt x="1864" y="909"/>
                    <a:pt x="1938" y="908"/>
                    <a:pt x="2012" y="905"/>
                  </a:cubicBezTo>
                  <a:cubicBezTo>
                    <a:pt x="2346" y="893"/>
                    <a:pt x="2667" y="846"/>
                    <a:pt x="3024" y="727"/>
                  </a:cubicBezTo>
                  <a:cubicBezTo>
                    <a:pt x="3358" y="608"/>
                    <a:pt x="3739" y="369"/>
                    <a:pt x="3858" y="0"/>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3"/>
            <p:cNvSpPr/>
            <p:nvPr/>
          </p:nvSpPr>
          <p:spPr>
            <a:xfrm>
              <a:off x="7211950" y="3846475"/>
              <a:ext cx="166700" cy="60650"/>
            </a:xfrm>
            <a:custGeom>
              <a:avLst/>
              <a:gdLst/>
              <a:ahLst/>
              <a:cxnLst/>
              <a:rect l="l" t="t" r="r" b="b"/>
              <a:pathLst>
                <a:path w="6668" h="2426" extrusionOk="0">
                  <a:moveTo>
                    <a:pt x="0" y="1"/>
                  </a:moveTo>
                  <a:lnTo>
                    <a:pt x="0" y="1"/>
                  </a:lnTo>
                  <a:cubicBezTo>
                    <a:pt x="298" y="561"/>
                    <a:pt x="679" y="1061"/>
                    <a:pt x="1155" y="1489"/>
                  </a:cubicBezTo>
                  <a:cubicBezTo>
                    <a:pt x="1643" y="1930"/>
                    <a:pt x="2286" y="2227"/>
                    <a:pt x="2941" y="2346"/>
                  </a:cubicBezTo>
                  <a:cubicBezTo>
                    <a:pt x="3221" y="2402"/>
                    <a:pt x="3501" y="2426"/>
                    <a:pt x="3779" y="2426"/>
                  </a:cubicBezTo>
                  <a:cubicBezTo>
                    <a:pt x="4152" y="2426"/>
                    <a:pt x="4521" y="2384"/>
                    <a:pt x="4882" y="2323"/>
                  </a:cubicBezTo>
                  <a:cubicBezTo>
                    <a:pt x="5501" y="2227"/>
                    <a:pt x="6096" y="2013"/>
                    <a:pt x="6668" y="1727"/>
                  </a:cubicBezTo>
                  <a:cubicBezTo>
                    <a:pt x="6037" y="1656"/>
                    <a:pt x="5429" y="1656"/>
                    <a:pt x="4834" y="1644"/>
                  </a:cubicBezTo>
                  <a:cubicBezTo>
                    <a:pt x="4239" y="1632"/>
                    <a:pt x="3667" y="1584"/>
                    <a:pt x="3120" y="1477"/>
                  </a:cubicBezTo>
                  <a:cubicBezTo>
                    <a:pt x="2572" y="1358"/>
                    <a:pt x="2060" y="1192"/>
                    <a:pt x="1560" y="930"/>
                  </a:cubicBezTo>
                  <a:cubicBezTo>
                    <a:pt x="1048" y="656"/>
                    <a:pt x="560" y="299"/>
                    <a:pt x="0" y="1"/>
                  </a:cubicBezTo>
                  <a:close/>
                </a:path>
              </a:pathLst>
            </a:custGeom>
            <a:solidFill>
              <a:srgbClr val="2D51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3"/>
            <p:cNvSpPr/>
            <p:nvPr/>
          </p:nvSpPr>
          <p:spPr>
            <a:xfrm>
              <a:off x="6981850" y="3499425"/>
              <a:ext cx="100925" cy="247375"/>
            </a:xfrm>
            <a:custGeom>
              <a:avLst/>
              <a:gdLst/>
              <a:ahLst/>
              <a:cxnLst/>
              <a:rect l="l" t="t" r="r" b="b"/>
              <a:pathLst>
                <a:path w="4037" h="9895" extrusionOk="0">
                  <a:moveTo>
                    <a:pt x="4037" y="0"/>
                  </a:moveTo>
                  <a:lnTo>
                    <a:pt x="4037" y="0"/>
                  </a:lnTo>
                  <a:cubicBezTo>
                    <a:pt x="3156" y="1048"/>
                    <a:pt x="2263" y="2096"/>
                    <a:pt x="1548" y="3263"/>
                  </a:cubicBezTo>
                  <a:cubicBezTo>
                    <a:pt x="1346" y="3608"/>
                    <a:pt x="1144" y="3965"/>
                    <a:pt x="953" y="4322"/>
                  </a:cubicBezTo>
                  <a:cubicBezTo>
                    <a:pt x="727" y="4751"/>
                    <a:pt x="536" y="5191"/>
                    <a:pt x="405" y="5668"/>
                  </a:cubicBezTo>
                  <a:cubicBezTo>
                    <a:pt x="1" y="7073"/>
                    <a:pt x="215" y="8644"/>
                    <a:pt x="965" y="9894"/>
                  </a:cubicBezTo>
                  <a:cubicBezTo>
                    <a:pt x="548" y="8049"/>
                    <a:pt x="477" y="6025"/>
                    <a:pt x="1382" y="4358"/>
                  </a:cubicBezTo>
                  <a:cubicBezTo>
                    <a:pt x="2120" y="3036"/>
                    <a:pt x="3442" y="1989"/>
                    <a:pt x="3787" y="524"/>
                  </a:cubicBezTo>
                  <a:lnTo>
                    <a:pt x="4037"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3"/>
            <p:cNvSpPr/>
            <p:nvPr/>
          </p:nvSpPr>
          <p:spPr>
            <a:xfrm>
              <a:off x="7133950" y="3418450"/>
              <a:ext cx="124150" cy="129500"/>
            </a:xfrm>
            <a:custGeom>
              <a:avLst/>
              <a:gdLst/>
              <a:ahLst/>
              <a:cxnLst/>
              <a:rect l="l" t="t" r="r" b="b"/>
              <a:pathLst>
                <a:path w="4966" h="5180" extrusionOk="0">
                  <a:moveTo>
                    <a:pt x="4966" y="1"/>
                  </a:moveTo>
                  <a:lnTo>
                    <a:pt x="4966" y="1"/>
                  </a:lnTo>
                  <a:cubicBezTo>
                    <a:pt x="4394" y="251"/>
                    <a:pt x="3811" y="489"/>
                    <a:pt x="3215" y="691"/>
                  </a:cubicBezTo>
                  <a:cubicBezTo>
                    <a:pt x="2561" y="929"/>
                    <a:pt x="1894" y="1168"/>
                    <a:pt x="1394" y="1644"/>
                  </a:cubicBezTo>
                  <a:cubicBezTo>
                    <a:pt x="941" y="2061"/>
                    <a:pt x="679" y="2632"/>
                    <a:pt x="453" y="3215"/>
                  </a:cubicBezTo>
                  <a:cubicBezTo>
                    <a:pt x="215" y="3835"/>
                    <a:pt x="1" y="4525"/>
                    <a:pt x="167" y="5180"/>
                  </a:cubicBezTo>
                  <a:cubicBezTo>
                    <a:pt x="298" y="4728"/>
                    <a:pt x="441" y="4263"/>
                    <a:pt x="548" y="3823"/>
                  </a:cubicBezTo>
                  <a:cubicBezTo>
                    <a:pt x="787" y="3001"/>
                    <a:pt x="1084" y="2096"/>
                    <a:pt x="1799" y="1644"/>
                  </a:cubicBezTo>
                  <a:cubicBezTo>
                    <a:pt x="2537" y="1191"/>
                    <a:pt x="3513" y="1310"/>
                    <a:pt x="4287" y="929"/>
                  </a:cubicBezTo>
                  <a:cubicBezTo>
                    <a:pt x="4597" y="787"/>
                    <a:pt x="4882" y="513"/>
                    <a:pt x="4882" y="156"/>
                  </a:cubicBezTo>
                  <a:lnTo>
                    <a:pt x="4966" y="1"/>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3"/>
            <p:cNvSpPr/>
            <p:nvPr/>
          </p:nvSpPr>
          <p:spPr>
            <a:xfrm>
              <a:off x="7311350" y="3355950"/>
              <a:ext cx="123275" cy="111050"/>
            </a:xfrm>
            <a:custGeom>
              <a:avLst/>
              <a:gdLst/>
              <a:ahLst/>
              <a:cxnLst/>
              <a:rect l="l" t="t" r="r" b="b"/>
              <a:pathLst>
                <a:path w="4931" h="4442" extrusionOk="0">
                  <a:moveTo>
                    <a:pt x="4930" y="0"/>
                  </a:moveTo>
                  <a:lnTo>
                    <a:pt x="4930" y="0"/>
                  </a:lnTo>
                  <a:cubicBezTo>
                    <a:pt x="4073" y="834"/>
                    <a:pt x="2632" y="667"/>
                    <a:pt x="1620" y="1322"/>
                  </a:cubicBezTo>
                  <a:cubicBezTo>
                    <a:pt x="1108" y="1644"/>
                    <a:pt x="751" y="2167"/>
                    <a:pt x="513" y="2715"/>
                  </a:cubicBezTo>
                  <a:cubicBezTo>
                    <a:pt x="275" y="3275"/>
                    <a:pt x="144" y="3870"/>
                    <a:pt x="1" y="4442"/>
                  </a:cubicBezTo>
                  <a:cubicBezTo>
                    <a:pt x="227" y="3989"/>
                    <a:pt x="513" y="3572"/>
                    <a:pt x="811" y="3156"/>
                  </a:cubicBezTo>
                  <a:cubicBezTo>
                    <a:pt x="1156" y="2656"/>
                    <a:pt x="1489" y="2167"/>
                    <a:pt x="1989" y="1822"/>
                  </a:cubicBezTo>
                  <a:cubicBezTo>
                    <a:pt x="2882" y="1215"/>
                    <a:pt x="4132" y="1191"/>
                    <a:pt x="4847" y="358"/>
                  </a:cubicBezTo>
                  <a:lnTo>
                    <a:pt x="4930"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3"/>
            <p:cNvSpPr/>
            <p:nvPr/>
          </p:nvSpPr>
          <p:spPr>
            <a:xfrm>
              <a:off x="6937200" y="3741425"/>
              <a:ext cx="49150" cy="128300"/>
            </a:xfrm>
            <a:custGeom>
              <a:avLst/>
              <a:gdLst/>
              <a:ahLst/>
              <a:cxnLst/>
              <a:rect l="l" t="t" r="r" b="b"/>
              <a:pathLst>
                <a:path w="1966" h="5132" extrusionOk="0">
                  <a:moveTo>
                    <a:pt x="572" y="0"/>
                  </a:moveTo>
                  <a:cubicBezTo>
                    <a:pt x="370" y="572"/>
                    <a:pt x="179" y="1143"/>
                    <a:pt x="96" y="1738"/>
                  </a:cubicBezTo>
                  <a:cubicBezTo>
                    <a:pt x="1" y="2334"/>
                    <a:pt x="13" y="2953"/>
                    <a:pt x="239" y="3524"/>
                  </a:cubicBezTo>
                  <a:cubicBezTo>
                    <a:pt x="537" y="4286"/>
                    <a:pt x="1191" y="4882"/>
                    <a:pt x="1965" y="5132"/>
                  </a:cubicBezTo>
                  <a:cubicBezTo>
                    <a:pt x="1287" y="4596"/>
                    <a:pt x="882" y="3774"/>
                    <a:pt x="691" y="2929"/>
                  </a:cubicBezTo>
                  <a:cubicBezTo>
                    <a:pt x="489" y="2084"/>
                    <a:pt x="477" y="1203"/>
                    <a:pt x="477" y="333"/>
                  </a:cubicBezTo>
                  <a:lnTo>
                    <a:pt x="572"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3"/>
            <p:cNvSpPr/>
            <p:nvPr/>
          </p:nvSpPr>
          <p:spPr>
            <a:xfrm>
              <a:off x="6525850" y="4393875"/>
              <a:ext cx="175050" cy="59550"/>
            </a:xfrm>
            <a:custGeom>
              <a:avLst/>
              <a:gdLst/>
              <a:ahLst/>
              <a:cxnLst/>
              <a:rect l="l" t="t" r="r" b="b"/>
              <a:pathLst>
                <a:path w="7002" h="2382" extrusionOk="0">
                  <a:moveTo>
                    <a:pt x="7001" y="0"/>
                  </a:moveTo>
                  <a:cubicBezTo>
                    <a:pt x="4489" y="0"/>
                    <a:pt x="1989" y="846"/>
                    <a:pt x="0" y="2382"/>
                  </a:cubicBezTo>
                  <a:cubicBezTo>
                    <a:pt x="798" y="2322"/>
                    <a:pt x="1500" y="1834"/>
                    <a:pt x="2215" y="1477"/>
                  </a:cubicBezTo>
                  <a:cubicBezTo>
                    <a:pt x="3096" y="1024"/>
                    <a:pt x="4060" y="727"/>
                    <a:pt x="5060" y="632"/>
                  </a:cubicBezTo>
                  <a:cubicBezTo>
                    <a:pt x="5680" y="548"/>
                    <a:pt x="6382" y="548"/>
                    <a:pt x="6823" y="108"/>
                  </a:cubicBezTo>
                  <a:lnTo>
                    <a:pt x="7001" y="0"/>
                  </a:lnTo>
                  <a:close/>
                </a:path>
              </a:pathLst>
            </a:custGeom>
            <a:solidFill>
              <a:srgbClr val="70B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63"/>
          <p:cNvGrpSpPr/>
          <p:nvPr/>
        </p:nvGrpSpPr>
        <p:grpSpPr>
          <a:xfrm rot="-8100153">
            <a:off x="7811849" y="1368427"/>
            <a:ext cx="727719" cy="1326365"/>
            <a:chOff x="-214625" y="3943775"/>
            <a:chExt cx="458725" cy="836125"/>
          </a:xfrm>
        </p:grpSpPr>
        <p:sp>
          <p:nvSpPr>
            <p:cNvPr id="2479" name="Google Shape;2479;p63"/>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3"/>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3"/>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3"/>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3"/>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3"/>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3"/>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3"/>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3"/>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3"/>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3"/>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3"/>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1" name="Google Shape;2491;p63"/>
          <p:cNvSpPr/>
          <p:nvPr/>
        </p:nvSpPr>
        <p:spPr>
          <a:xfrm rot="2699760">
            <a:off x="5607974" y="4857732"/>
            <a:ext cx="197521" cy="50832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2" name="Google Shape;2492;p63"/>
          <p:cNvGrpSpPr/>
          <p:nvPr/>
        </p:nvGrpSpPr>
        <p:grpSpPr>
          <a:xfrm rot="-1417591">
            <a:off x="945675" y="2395836"/>
            <a:ext cx="578252" cy="1053955"/>
            <a:chOff x="-214625" y="3943775"/>
            <a:chExt cx="458725" cy="836125"/>
          </a:xfrm>
        </p:grpSpPr>
        <p:sp>
          <p:nvSpPr>
            <p:cNvPr id="2493" name="Google Shape;2493;p63"/>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3"/>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3"/>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3"/>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3"/>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3"/>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3"/>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3"/>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3"/>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3"/>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3"/>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3"/>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5" name="Google Shape;2505;p63"/>
          <p:cNvSpPr/>
          <p:nvPr/>
        </p:nvSpPr>
        <p:spPr>
          <a:xfrm rot="-2161307">
            <a:off x="1174421" y="1869817"/>
            <a:ext cx="191289" cy="49233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3"/>
          <p:cNvSpPr/>
          <p:nvPr/>
        </p:nvSpPr>
        <p:spPr>
          <a:xfrm rot="2157314">
            <a:off x="7724630" y="2908984"/>
            <a:ext cx="191296" cy="492331"/>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7" name="Google Shape;2507;p63"/>
          <p:cNvGrpSpPr/>
          <p:nvPr/>
        </p:nvGrpSpPr>
        <p:grpSpPr>
          <a:xfrm rot="1350639">
            <a:off x="1609970" y="3908516"/>
            <a:ext cx="335945" cy="975417"/>
            <a:chOff x="1460575" y="5630575"/>
            <a:chExt cx="645350" cy="1873775"/>
          </a:xfrm>
        </p:grpSpPr>
        <p:sp>
          <p:nvSpPr>
            <p:cNvPr id="2508" name="Google Shape;2508;p63"/>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3"/>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0" name="Google Shape;2510;p63"/>
          <p:cNvSpPr/>
          <p:nvPr/>
        </p:nvSpPr>
        <p:spPr>
          <a:xfrm rot="-2318269">
            <a:off x="1355554" y="3677055"/>
            <a:ext cx="142847" cy="302812"/>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28ED589E-7687-DD1A-58E1-B914323DD2FA}"/>
            </a:ext>
          </a:extLst>
        </p:cNvPr>
        <p:cNvGrpSpPr/>
        <p:nvPr/>
      </p:nvGrpSpPr>
      <p:grpSpPr>
        <a:xfrm>
          <a:off x="0" y="0"/>
          <a:ext cx="0" cy="0"/>
          <a:chOff x="0" y="0"/>
          <a:chExt cx="0" cy="0"/>
        </a:xfrm>
      </p:grpSpPr>
      <p:sp>
        <p:nvSpPr>
          <p:cNvPr id="6" name="Google Shape;2515;p64">
            <a:extLst>
              <a:ext uri="{FF2B5EF4-FFF2-40B4-BE49-F238E27FC236}">
                <a16:creationId xmlns:a16="http://schemas.microsoft.com/office/drawing/2014/main" id="{60B9E2F6-3119-03FB-9995-D18E020AFE16}"/>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škroba</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0DAEA7DA-DF33-1CD0-C04F-A43049ABACE4}"/>
              </a:ext>
            </a:extLst>
          </p:cNvPr>
          <p:cNvSpPr txBox="1"/>
          <p:nvPr/>
        </p:nvSpPr>
        <p:spPr>
          <a:xfrm>
            <a:off x="315158" y="604377"/>
            <a:ext cx="8513684" cy="3139321"/>
          </a:xfrm>
          <a:prstGeom prst="rect">
            <a:avLst/>
          </a:prstGeom>
          <a:noFill/>
        </p:spPr>
        <p:txBody>
          <a:bodyPr wrap="square">
            <a:spAutoFit/>
          </a:bodyPr>
          <a:lstStyle/>
          <a:p>
            <a:pPr marL="285750" indent="-285750" algn="just">
              <a:buFont typeface="Arial" panose="020B0604020202020204" pitchFamily="34" charset="0"/>
              <a:buChar char="•"/>
            </a:pPr>
            <a:r>
              <a:rPr lang="sl-SI" sz="1800" dirty="0">
                <a:latin typeface="Garamond" panose="02020404030301010803" pitchFamily="18" charset="0"/>
              </a:rPr>
              <a:t>Škrob je tudi ena glavnih hranil za živali in ljudi. Riž vsebuje 75 %, koruza 65 %, pšenica 55 % in krompir 15 % škroba (</a:t>
            </a:r>
            <a:r>
              <a:rPr lang="sl-SI" sz="1800" dirty="0" err="1">
                <a:latin typeface="Garamond" panose="02020404030301010803" pitchFamily="18" charset="0"/>
              </a:rPr>
              <a:t>Šprajcar</a:t>
            </a:r>
            <a:r>
              <a:rPr lang="sl-SI" sz="1800" dirty="0">
                <a:latin typeface="Garamond" panose="02020404030301010803" pitchFamily="18" charset="0"/>
              </a:rPr>
              <a:t> idr., 2012).</a:t>
            </a:r>
          </a:p>
          <a:p>
            <a:pPr marL="285750" indent="-285750" algn="just">
              <a:buFont typeface="Arial" panose="020B0604020202020204" pitchFamily="34" charset="0"/>
              <a:buChar char="•"/>
            </a:pPr>
            <a:r>
              <a:rPr lang="sl-SI" sz="1800" dirty="0">
                <a:latin typeface="Garamond" panose="02020404030301010803" pitchFamily="18" charset="0"/>
              </a:rPr>
              <a:t>Proizvodi na osnovi škroba (</a:t>
            </a:r>
            <a:r>
              <a:rPr lang="sl-SI" sz="1800" dirty="0" err="1">
                <a:latin typeface="Garamond" panose="02020404030301010803" pitchFamily="18" charset="0"/>
              </a:rPr>
              <a:t>Šprajcar</a:t>
            </a:r>
            <a:r>
              <a:rPr lang="sl-SI" sz="1800" dirty="0">
                <a:latin typeface="Garamond" panose="02020404030301010803" pitchFamily="18" charset="0"/>
              </a:rPr>
              <a:t> idr., 2012):</a:t>
            </a:r>
          </a:p>
          <a:p>
            <a:pPr algn="just"/>
            <a:r>
              <a:rPr lang="sl-SI" sz="1800" dirty="0">
                <a:latin typeface="Garamond" panose="02020404030301010803" pitchFamily="18" charset="0"/>
              </a:rPr>
              <a:t>   (1) Vodotopne penice kot distančniki pri zaščiti vsebine paketov in ostalih ekspandiranih</a:t>
            </a:r>
            <a:br>
              <a:rPr lang="sl-SI" sz="1800" dirty="0">
                <a:latin typeface="Garamond" panose="02020404030301010803" pitchFamily="18" charset="0"/>
              </a:rPr>
            </a:br>
            <a:r>
              <a:rPr lang="sl-SI" sz="1800" dirty="0">
                <a:latin typeface="Garamond" panose="02020404030301010803" pitchFamily="18" charset="0"/>
              </a:rPr>
              <a:t>          materialov kot zamenjava za polistiren (stiropor);</a:t>
            </a:r>
          </a:p>
          <a:p>
            <a:pPr algn="just"/>
            <a:r>
              <a:rPr lang="sl-SI" sz="1800" dirty="0">
                <a:latin typeface="Garamond" panose="02020404030301010803" pitchFamily="18" charset="0"/>
              </a:rPr>
              <a:t>   (2) Nakupovalne vrečke; </a:t>
            </a:r>
          </a:p>
          <a:p>
            <a:pPr algn="just"/>
            <a:r>
              <a:rPr lang="sl-SI" sz="1800" dirty="0">
                <a:latin typeface="Garamond" panose="02020404030301010803" pitchFamily="18" charset="0"/>
              </a:rPr>
              <a:t>   (3) Vrečke za shranjevanje bioloških odpadkov; </a:t>
            </a:r>
          </a:p>
          <a:p>
            <a:pPr algn="just"/>
            <a:r>
              <a:rPr lang="sl-SI" sz="1800" dirty="0">
                <a:latin typeface="Garamond" panose="02020404030301010803" pitchFamily="18" charset="0"/>
              </a:rPr>
              <a:t>   (4) Embalaža za hrano in ovojnine (na primer vrečke za sadje, zelenjavo, kruh – njihova </a:t>
            </a:r>
            <a:br>
              <a:rPr lang="sl-SI" sz="1800" dirty="0">
                <a:latin typeface="Garamond" panose="02020404030301010803" pitchFamily="18" charset="0"/>
              </a:rPr>
            </a:br>
            <a:r>
              <a:rPr lang="sl-SI" sz="1800" dirty="0">
                <a:latin typeface="Garamond" panose="02020404030301010803" pitchFamily="18" charset="0"/>
              </a:rPr>
              <a:t>         pomembna prednost pred drugimi materiali je zračnost, kar izboljšuje pogoje </a:t>
            </a:r>
            <a:br>
              <a:rPr lang="sl-SI" sz="1800" dirty="0">
                <a:latin typeface="Garamond" panose="02020404030301010803" pitchFamily="18" charset="0"/>
              </a:rPr>
            </a:br>
            <a:r>
              <a:rPr lang="sl-SI" sz="1800" dirty="0">
                <a:latin typeface="Garamond" panose="02020404030301010803" pitchFamily="18" charset="0"/>
              </a:rPr>
              <a:t>         shranjevanja teh živil); </a:t>
            </a:r>
          </a:p>
          <a:p>
            <a:pPr algn="just"/>
            <a:r>
              <a:rPr lang="sl-SI" sz="1800" dirty="0">
                <a:latin typeface="Garamond" panose="02020404030301010803" pitchFamily="18" charset="0"/>
              </a:rPr>
              <a:t>   (5) Higienski proizvodi in kozmetika (plenice, vložki, zobotrebci, vatirane palčke, …).</a:t>
            </a:r>
          </a:p>
        </p:txBody>
      </p:sp>
      <p:pic>
        <p:nvPicPr>
          <p:cNvPr id="15" name="Slika 14">
            <a:extLst>
              <a:ext uri="{FF2B5EF4-FFF2-40B4-BE49-F238E27FC236}">
                <a16:creationId xmlns:a16="http://schemas.microsoft.com/office/drawing/2014/main" id="{7269684C-375B-F180-66DB-1F894ADFDA0F}"/>
              </a:ext>
            </a:extLst>
          </p:cNvPr>
          <p:cNvPicPr>
            <a:picLocks noChangeAspect="1"/>
          </p:cNvPicPr>
          <p:nvPr/>
        </p:nvPicPr>
        <p:blipFill>
          <a:blip r:embed="rId3"/>
          <a:stretch>
            <a:fillRect/>
          </a:stretch>
        </p:blipFill>
        <p:spPr>
          <a:xfrm>
            <a:off x="4572000" y="3056519"/>
            <a:ext cx="166711" cy="147658"/>
          </a:xfrm>
          <a:prstGeom prst="rect">
            <a:avLst/>
          </a:prstGeom>
        </p:spPr>
      </p:pic>
      <p:pic>
        <p:nvPicPr>
          <p:cNvPr id="16" name="Slika 15">
            <a:extLst>
              <a:ext uri="{FF2B5EF4-FFF2-40B4-BE49-F238E27FC236}">
                <a16:creationId xmlns:a16="http://schemas.microsoft.com/office/drawing/2014/main" id="{D7D69AA0-D0E1-DCEE-A9F7-0F62E2845F5B}"/>
              </a:ext>
            </a:extLst>
          </p:cNvPr>
          <p:cNvPicPr>
            <a:picLocks noChangeAspect="1"/>
          </p:cNvPicPr>
          <p:nvPr/>
        </p:nvPicPr>
        <p:blipFill>
          <a:blip r:embed="rId3"/>
          <a:stretch>
            <a:fillRect/>
          </a:stretch>
        </p:blipFill>
        <p:spPr>
          <a:xfrm>
            <a:off x="6426494" y="2908861"/>
            <a:ext cx="166711" cy="147658"/>
          </a:xfrm>
          <a:prstGeom prst="rect">
            <a:avLst/>
          </a:prstGeom>
        </p:spPr>
      </p:pic>
      <p:pic>
        <p:nvPicPr>
          <p:cNvPr id="24" name="Slika 23">
            <a:extLst>
              <a:ext uri="{FF2B5EF4-FFF2-40B4-BE49-F238E27FC236}">
                <a16:creationId xmlns:a16="http://schemas.microsoft.com/office/drawing/2014/main" id="{32CEE23B-1072-9F7E-2943-3803C50F5EF4}"/>
              </a:ext>
            </a:extLst>
          </p:cNvPr>
          <p:cNvPicPr>
            <a:picLocks noChangeAspect="1"/>
          </p:cNvPicPr>
          <p:nvPr/>
        </p:nvPicPr>
        <p:blipFill>
          <a:blip r:embed="rId3"/>
          <a:stretch>
            <a:fillRect/>
          </a:stretch>
        </p:blipFill>
        <p:spPr>
          <a:xfrm rot="1294601">
            <a:off x="6823847" y="2932534"/>
            <a:ext cx="166711" cy="147658"/>
          </a:xfrm>
          <a:prstGeom prst="rect">
            <a:avLst/>
          </a:prstGeom>
        </p:spPr>
      </p:pic>
      <p:pic>
        <p:nvPicPr>
          <p:cNvPr id="26" name="Slika 25">
            <a:extLst>
              <a:ext uri="{FF2B5EF4-FFF2-40B4-BE49-F238E27FC236}">
                <a16:creationId xmlns:a16="http://schemas.microsoft.com/office/drawing/2014/main" id="{7930ADCD-3636-F51C-41CB-ACCE41E3104D}"/>
              </a:ext>
            </a:extLst>
          </p:cNvPr>
          <p:cNvPicPr>
            <a:picLocks noChangeAspect="1"/>
          </p:cNvPicPr>
          <p:nvPr/>
        </p:nvPicPr>
        <p:blipFill>
          <a:blip r:embed="rId3"/>
          <a:stretch>
            <a:fillRect/>
          </a:stretch>
        </p:blipFill>
        <p:spPr>
          <a:xfrm rot="5400000">
            <a:off x="8209370" y="2009493"/>
            <a:ext cx="166711" cy="147658"/>
          </a:xfrm>
          <a:prstGeom prst="rect">
            <a:avLst/>
          </a:prstGeom>
        </p:spPr>
      </p:pic>
      <p:pic>
        <p:nvPicPr>
          <p:cNvPr id="33" name="Slika 32">
            <a:extLst>
              <a:ext uri="{FF2B5EF4-FFF2-40B4-BE49-F238E27FC236}">
                <a16:creationId xmlns:a16="http://schemas.microsoft.com/office/drawing/2014/main" id="{9F7C2E82-1E17-7E9B-B9D9-7AF3564AFDB8}"/>
              </a:ext>
            </a:extLst>
          </p:cNvPr>
          <p:cNvPicPr>
            <a:picLocks noChangeAspect="1"/>
          </p:cNvPicPr>
          <p:nvPr/>
        </p:nvPicPr>
        <p:blipFill>
          <a:blip r:embed="rId3"/>
          <a:stretch>
            <a:fillRect/>
          </a:stretch>
        </p:blipFill>
        <p:spPr>
          <a:xfrm>
            <a:off x="4699221" y="4137805"/>
            <a:ext cx="166711" cy="147658"/>
          </a:xfrm>
          <a:prstGeom prst="rect">
            <a:avLst/>
          </a:prstGeom>
        </p:spPr>
      </p:pic>
      <p:pic>
        <p:nvPicPr>
          <p:cNvPr id="35" name="Slika 34">
            <a:extLst>
              <a:ext uri="{FF2B5EF4-FFF2-40B4-BE49-F238E27FC236}">
                <a16:creationId xmlns:a16="http://schemas.microsoft.com/office/drawing/2014/main" id="{A677B069-449A-ACFF-22F9-F9F138CCB5CD}"/>
              </a:ext>
            </a:extLst>
          </p:cNvPr>
          <p:cNvPicPr>
            <a:picLocks noChangeAspect="1"/>
          </p:cNvPicPr>
          <p:nvPr/>
        </p:nvPicPr>
        <p:blipFill>
          <a:blip r:embed="rId3"/>
          <a:stretch>
            <a:fillRect/>
          </a:stretch>
        </p:blipFill>
        <p:spPr>
          <a:xfrm>
            <a:off x="6443206" y="4443123"/>
            <a:ext cx="166711" cy="147658"/>
          </a:xfrm>
          <a:prstGeom prst="rect">
            <a:avLst/>
          </a:prstGeom>
        </p:spPr>
      </p:pic>
      <p:pic>
        <p:nvPicPr>
          <p:cNvPr id="45" name="Slika 44">
            <a:extLst>
              <a:ext uri="{FF2B5EF4-FFF2-40B4-BE49-F238E27FC236}">
                <a16:creationId xmlns:a16="http://schemas.microsoft.com/office/drawing/2014/main" id="{0F6F8C22-1EF0-C68C-92D9-BC878D79335A}"/>
              </a:ext>
            </a:extLst>
          </p:cNvPr>
          <p:cNvPicPr>
            <a:picLocks noChangeAspect="1"/>
          </p:cNvPicPr>
          <p:nvPr/>
        </p:nvPicPr>
        <p:blipFill>
          <a:blip r:embed="rId4"/>
          <a:stretch>
            <a:fillRect/>
          </a:stretch>
        </p:blipFill>
        <p:spPr>
          <a:xfrm>
            <a:off x="8732503" y="4147184"/>
            <a:ext cx="257211" cy="247685"/>
          </a:xfrm>
          <a:prstGeom prst="rect">
            <a:avLst/>
          </a:prstGeom>
        </p:spPr>
      </p:pic>
      <p:pic>
        <p:nvPicPr>
          <p:cNvPr id="12" name="Slika 11">
            <a:extLst>
              <a:ext uri="{FF2B5EF4-FFF2-40B4-BE49-F238E27FC236}">
                <a16:creationId xmlns:a16="http://schemas.microsoft.com/office/drawing/2014/main" id="{DD4F8E73-DFC1-140F-D124-F72ECA632202}"/>
              </a:ext>
            </a:extLst>
          </p:cNvPr>
          <p:cNvPicPr>
            <a:picLocks noChangeAspect="1"/>
          </p:cNvPicPr>
          <p:nvPr/>
        </p:nvPicPr>
        <p:blipFill>
          <a:blip r:embed="rId5"/>
          <a:stretch>
            <a:fillRect/>
          </a:stretch>
        </p:blipFill>
        <p:spPr>
          <a:xfrm>
            <a:off x="6593205" y="3105673"/>
            <a:ext cx="2381250" cy="2381250"/>
          </a:xfrm>
          <a:prstGeom prst="rect">
            <a:avLst/>
          </a:prstGeom>
        </p:spPr>
      </p:pic>
    </p:spTree>
    <p:extLst>
      <p:ext uri="{BB962C8B-B14F-4D97-AF65-F5344CB8AC3E}">
        <p14:creationId xmlns:p14="http://schemas.microsoft.com/office/powerpoint/2010/main" val="1081073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C6E45170-2EEF-20EF-0D1D-A54C3FA3330B}"/>
            </a:ext>
          </a:extLst>
        </p:cNvPr>
        <p:cNvGrpSpPr/>
        <p:nvPr/>
      </p:nvGrpSpPr>
      <p:grpSpPr>
        <a:xfrm>
          <a:off x="0" y="0"/>
          <a:ext cx="0" cy="0"/>
          <a:chOff x="0" y="0"/>
          <a:chExt cx="0" cy="0"/>
        </a:xfrm>
      </p:grpSpPr>
      <p:sp>
        <p:nvSpPr>
          <p:cNvPr id="6" name="Google Shape;2515;p64">
            <a:extLst>
              <a:ext uri="{FF2B5EF4-FFF2-40B4-BE49-F238E27FC236}">
                <a16:creationId xmlns:a16="http://schemas.microsoft.com/office/drawing/2014/main" id="{9E753B52-F1E5-32FA-DB07-11BE189ECD1D}"/>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Kako izdelamo </a:t>
            </a:r>
            <a:r>
              <a:rPr lang="sl-SI" sz="2400" dirty="0" err="1">
                <a:solidFill>
                  <a:schemeClr val="tx1"/>
                </a:solidFill>
                <a:latin typeface="Garamond" panose="02020404030301010803" pitchFamily="18" charset="0"/>
              </a:rPr>
              <a:t>bioplastiko</a:t>
            </a:r>
            <a:r>
              <a:rPr lang="sl-SI" sz="2400" dirty="0">
                <a:solidFill>
                  <a:schemeClr val="tx1"/>
                </a:solidFill>
                <a:latin typeface="Garamond" panose="02020404030301010803" pitchFamily="18" charset="0"/>
              </a:rPr>
              <a:t> iz škroba?</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B7B1FD78-2F48-D372-761E-070F68F2527F}"/>
              </a:ext>
            </a:extLst>
          </p:cNvPr>
          <p:cNvSpPr txBox="1"/>
          <p:nvPr/>
        </p:nvSpPr>
        <p:spPr>
          <a:xfrm>
            <a:off x="315158" y="604377"/>
            <a:ext cx="8513684" cy="369332"/>
          </a:xfrm>
          <a:prstGeom prst="rect">
            <a:avLst/>
          </a:prstGeom>
          <a:noFill/>
        </p:spPr>
        <p:txBody>
          <a:bodyPr wrap="square">
            <a:spAutoFit/>
          </a:bodyPr>
          <a:lstStyle/>
          <a:p>
            <a:pPr algn="ctr"/>
            <a:r>
              <a:rPr lang="sl-SI" sz="1800" dirty="0">
                <a:latin typeface="Garamond" panose="02020404030301010803" pitchFamily="18" charset="0"/>
              </a:rPr>
              <a:t>Oglejte si videoposnetek izdelave </a:t>
            </a:r>
            <a:r>
              <a:rPr lang="sl-SI" sz="1800" dirty="0" err="1">
                <a:latin typeface="Garamond" panose="02020404030301010803" pitchFamily="18" charset="0"/>
              </a:rPr>
              <a:t>bioplastike</a:t>
            </a:r>
            <a:r>
              <a:rPr lang="sl-SI" sz="1800" dirty="0">
                <a:latin typeface="Garamond" panose="02020404030301010803" pitchFamily="18" charset="0"/>
              </a:rPr>
              <a:t> iz krompirjevega škroba. </a:t>
            </a:r>
          </a:p>
        </p:txBody>
      </p:sp>
      <p:pic>
        <p:nvPicPr>
          <p:cNvPr id="15" name="Slika 14">
            <a:extLst>
              <a:ext uri="{FF2B5EF4-FFF2-40B4-BE49-F238E27FC236}">
                <a16:creationId xmlns:a16="http://schemas.microsoft.com/office/drawing/2014/main" id="{0DD26585-D43F-F474-2852-717449ABDEB9}"/>
              </a:ext>
            </a:extLst>
          </p:cNvPr>
          <p:cNvPicPr>
            <a:picLocks noChangeAspect="1"/>
          </p:cNvPicPr>
          <p:nvPr/>
        </p:nvPicPr>
        <p:blipFill>
          <a:blip r:embed="rId5"/>
          <a:stretch>
            <a:fillRect/>
          </a:stretch>
        </p:blipFill>
        <p:spPr>
          <a:xfrm>
            <a:off x="4572000" y="3056519"/>
            <a:ext cx="166711" cy="147658"/>
          </a:xfrm>
          <a:prstGeom prst="rect">
            <a:avLst/>
          </a:prstGeom>
        </p:spPr>
      </p:pic>
      <p:pic>
        <p:nvPicPr>
          <p:cNvPr id="16" name="Slika 15">
            <a:extLst>
              <a:ext uri="{FF2B5EF4-FFF2-40B4-BE49-F238E27FC236}">
                <a16:creationId xmlns:a16="http://schemas.microsoft.com/office/drawing/2014/main" id="{36BB5EB3-BA7A-8B53-34E3-4346CE41F30B}"/>
              </a:ext>
            </a:extLst>
          </p:cNvPr>
          <p:cNvPicPr>
            <a:picLocks noChangeAspect="1"/>
          </p:cNvPicPr>
          <p:nvPr/>
        </p:nvPicPr>
        <p:blipFill>
          <a:blip r:embed="rId5"/>
          <a:stretch>
            <a:fillRect/>
          </a:stretch>
        </p:blipFill>
        <p:spPr>
          <a:xfrm>
            <a:off x="6426494" y="2908861"/>
            <a:ext cx="166711" cy="147658"/>
          </a:xfrm>
          <a:prstGeom prst="rect">
            <a:avLst/>
          </a:prstGeom>
        </p:spPr>
      </p:pic>
      <p:pic>
        <p:nvPicPr>
          <p:cNvPr id="24" name="Slika 23">
            <a:extLst>
              <a:ext uri="{FF2B5EF4-FFF2-40B4-BE49-F238E27FC236}">
                <a16:creationId xmlns:a16="http://schemas.microsoft.com/office/drawing/2014/main" id="{E82C50F0-1BCD-211F-D982-335CEECE8A59}"/>
              </a:ext>
            </a:extLst>
          </p:cNvPr>
          <p:cNvPicPr>
            <a:picLocks noChangeAspect="1"/>
          </p:cNvPicPr>
          <p:nvPr/>
        </p:nvPicPr>
        <p:blipFill>
          <a:blip r:embed="rId5"/>
          <a:stretch>
            <a:fillRect/>
          </a:stretch>
        </p:blipFill>
        <p:spPr>
          <a:xfrm rot="1294601">
            <a:off x="6823847" y="2932534"/>
            <a:ext cx="166711" cy="147658"/>
          </a:xfrm>
          <a:prstGeom prst="rect">
            <a:avLst/>
          </a:prstGeom>
        </p:spPr>
      </p:pic>
      <p:pic>
        <p:nvPicPr>
          <p:cNvPr id="26" name="Slika 25">
            <a:extLst>
              <a:ext uri="{FF2B5EF4-FFF2-40B4-BE49-F238E27FC236}">
                <a16:creationId xmlns:a16="http://schemas.microsoft.com/office/drawing/2014/main" id="{0C652592-AD86-EA8F-584D-E26367F8A7ED}"/>
              </a:ext>
            </a:extLst>
          </p:cNvPr>
          <p:cNvPicPr>
            <a:picLocks noChangeAspect="1"/>
          </p:cNvPicPr>
          <p:nvPr/>
        </p:nvPicPr>
        <p:blipFill>
          <a:blip r:embed="rId5"/>
          <a:stretch>
            <a:fillRect/>
          </a:stretch>
        </p:blipFill>
        <p:spPr>
          <a:xfrm rot="5400000">
            <a:off x="8209370" y="2009493"/>
            <a:ext cx="166711" cy="147658"/>
          </a:xfrm>
          <a:prstGeom prst="rect">
            <a:avLst/>
          </a:prstGeom>
        </p:spPr>
      </p:pic>
      <p:pic>
        <p:nvPicPr>
          <p:cNvPr id="33" name="Slika 32">
            <a:extLst>
              <a:ext uri="{FF2B5EF4-FFF2-40B4-BE49-F238E27FC236}">
                <a16:creationId xmlns:a16="http://schemas.microsoft.com/office/drawing/2014/main" id="{468C7527-AA7D-D529-C29E-718BCE2DCA1F}"/>
              </a:ext>
            </a:extLst>
          </p:cNvPr>
          <p:cNvPicPr>
            <a:picLocks noChangeAspect="1"/>
          </p:cNvPicPr>
          <p:nvPr/>
        </p:nvPicPr>
        <p:blipFill>
          <a:blip r:embed="rId5"/>
          <a:stretch>
            <a:fillRect/>
          </a:stretch>
        </p:blipFill>
        <p:spPr>
          <a:xfrm>
            <a:off x="4699221" y="4137805"/>
            <a:ext cx="166711" cy="147658"/>
          </a:xfrm>
          <a:prstGeom prst="rect">
            <a:avLst/>
          </a:prstGeom>
        </p:spPr>
      </p:pic>
      <p:pic>
        <p:nvPicPr>
          <p:cNvPr id="35" name="Slika 34">
            <a:extLst>
              <a:ext uri="{FF2B5EF4-FFF2-40B4-BE49-F238E27FC236}">
                <a16:creationId xmlns:a16="http://schemas.microsoft.com/office/drawing/2014/main" id="{2E2EC6C1-D610-0DB6-36EB-B24F3B7B300B}"/>
              </a:ext>
            </a:extLst>
          </p:cNvPr>
          <p:cNvPicPr>
            <a:picLocks noChangeAspect="1"/>
          </p:cNvPicPr>
          <p:nvPr/>
        </p:nvPicPr>
        <p:blipFill>
          <a:blip r:embed="rId5"/>
          <a:stretch>
            <a:fillRect/>
          </a:stretch>
        </p:blipFill>
        <p:spPr>
          <a:xfrm>
            <a:off x="6443206" y="4443123"/>
            <a:ext cx="166711" cy="147658"/>
          </a:xfrm>
          <a:prstGeom prst="rect">
            <a:avLst/>
          </a:prstGeom>
        </p:spPr>
      </p:pic>
      <p:pic>
        <p:nvPicPr>
          <p:cNvPr id="45" name="Slika 44">
            <a:extLst>
              <a:ext uri="{FF2B5EF4-FFF2-40B4-BE49-F238E27FC236}">
                <a16:creationId xmlns:a16="http://schemas.microsoft.com/office/drawing/2014/main" id="{755338AB-7357-6970-842C-017DC6E4B072}"/>
              </a:ext>
            </a:extLst>
          </p:cNvPr>
          <p:cNvPicPr>
            <a:picLocks noChangeAspect="1"/>
          </p:cNvPicPr>
          <p:nvPr/>
        </p:nvPicPr>
        <p:blipFill>
          <a:blip r:embed="rId6"/>
          <a:stretch>
            <a:fillRect/>
          </a:stretch>
        </p:blipFill>
        <p:spPr>
          <a:xfrm>
            <a:off x="8732503" y="4147184"/>
            <a:ext cx="257211" cy="247685"/>
          </a:xfrm>
          <a:prstGeom prst="rect">
            <a:avLst/>
          </a:prstGeom>
        </p:spPr>
      </p:pic>
      <p:pic>
        <p:nvPicPr>
          <p:cNvPr id="2" name="Kopija izdelka Brown Aesthetic Thanks For Watching Vlog Youtube Outro">
            <a:hlinkClick r:id="" action="ppaction://media"/>
            <a:extLst>
              <a:ext uri="{FF2B5EF4-FFF2-40B4-BE49-F238E27FC236}">
                <a16:creationId xmlns:a16="http://schemas.microsoft.com/office/drawing/2014/main" id="{662865EE-B302-F135-3454-264090310AD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86165" y="973709"/>
            <a:ext cx="6571670" cy="3696565"/>
          </a:xfrm>
          <a:prstGeom prst="rect">
            <a:avLst/>
          </a:prstGeom>
        </p:spPr>
      </p:pic>
    </p:spTree>
    <p:extLst>
      <p:ext uri="{BB962C8B-B14F-4D97-AF65-F5344CB8AC3E}">
        <p14:creationId xmlns:p14="http://schemas.microsoft.com/office/powerpoint/2010/main" val="10649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7AE32532-F286-33A5-DCD4-A82E0F770760}"/>
            </a:ext>
          </a:extLst>
        </p:cNvPr>
        <p:cNvGrpSpPr/>
        <p:nvPr/>
      </p:nvGrpSpPr>
      <p:grpSpPr>
        <a:xfrm>
          <a:off x="0" y="0"/>
          <a:ext cx="0" cy="0"/>
          <a:chOff x="0" y="0"/>
          <a:chExt cx="0" cy="0"/>
        </a:xfrm>
      </p:grpSpPr>
      <p:sp>
        <p:nvSpPr>
          <p:cNvPr id="21" name="Pravokotnik 20">
            <a:extLst>
              <a:ext uri="{FF2B5EF4-FFF2-40B4-BE49-F238E27FC236}">
                <a16:creationId xmlns:a16="http://schemas.microsoft.com/office/drawing/2014/main" id="{8A5833C6-FF72-DCA4-DCC6-EFEC1EB807B7}"/>
              </a:ext>
            </a:extLst>
          </p:cNvPr>
          <p:cNvSpPr/>
          <p:nvPr/>
        </p:nvSpPr>
        <p:spPr>
          <a:xfrm>
            <a:off x="-11231" y="773002"/>
            <a:ext cx="9155231" cy="4370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5" name="Pravokotnik 4">
            <a:extLst>
              <a:ext uri="{FF2B5EF4-FFF2-40B4-BE49-F238E27FC236}">
                <a16:creationId xmlns:a16="http://schemas.microsoft.com/office/drawing/2014/main" id="{D4B7DE4A-3FF8-E1D6-3D48-17B3BEF0B495}"/>
              </a:ext>
            </a:extLst>
          </p:cNvPr>
          <p:cNvSpPr/>
          <p:nvPr/>
        </p:nvSpPr>
        <p:spPr>
          <a:xfrm>
            <a:off x="-11231" y="604377"/>
            <a:ext cx="9144000" cy="35329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a:extLst>
              <a:ext uri="{FF2B5EF4-FFF2-40B4-BE49-F238E27FC236}">
                <a16:creationId xmlns:a16="http://schemas.microsoft.com/office/drawing/2014/main" id="{AA68B12B-8C49-4E0C-38B5-7983905E625B}"/>
              </a:ext>
            </a:extLst>
          </p:cNvPr>
          <p:cNvSpPr txBox="1"/>
          <p:nvPr/>
        </p:nvSpPr>
        <p:spPr>
          <a:xfrm>
            <a:off x="315158" y="588336"/>
            <a:ext cx="8513684" cy="369332"/>
          </a:xfrm>
          <a:prstGeom prst="rect">
            <a:avLst/>
          </a:prstGeom>
          <a:noFill/>
        </p:spPr>
        <p:txBody>
          <a:bodyPr wrap="square">
            <a:spAutoFit/>
          </a:bodyPr>
          <a:lstStyle/>
          <a:p>
            <a:pPr algn="just"/>
            <a:r>
              <a:rPr lang="sl-SI" sz="1800" b="1" dirty="0">
                <a:latin typeface="Garamond" panose="02020404030301010803" pitchFamily="18" charset="0"/>
              </a:rPr>
              <a:t>Aktivnost 4</a:t>
            </a:r>
            <a:r>
              <a:rPr lang="sl-SI" sz="1800" dirty="0">
                <a:latin typeface="Garamond" panose="02020404030301010803" pitchFamily="18" charset="0"/>
              </a:rPr>
              <a:t>: Katera snov je imela vlogo plastifikatorja pri izdelavi </a:t>
            </a:r>
            <a:r>
              <a:rPr lang="sl-SI" sz="1800" dirty="0" err="1">
                <a:latin typeface="Garamond" panose="02020404030301010803" pitchFamily="18" charset="0"/>
              </a:rPr>
              <a:t>bioplastike</a:t>
            </a:r>
            <a:r>
              <a:rPr lang="sl-SI" sz="1800" dirty="0">
                <a:latin typeface="Garamond" panose="02020404030301010803" pitchFamily="18" charset="0"/>
              </a:rPr>
              <a:t> iz škroba?</a:t>
            </a:r>
          </a:p>
        </p:txBody>
      </p:sp>
      <p:sp>
        <p:nvSpPr>
          <p:cNvPr id="4" name="Google Shape;2515;p64">
            <a:extLst>
              <a:ext uri="{FF2B5EF4-FFF2-40B4-BE49-F238E27FC236}">
                <a16:creationId xmlns:a16="http://schemas.microsoft.com/office/drawing/2014/main" id="{FCABED49-FA5A-6B6C-3DC2-FC9415B314A3}"/>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Kako izdelamo </a:t>
            </a:r>
            <a:r>
              <a:rPr lang="sl-SI" sz="2400" dirty="0" err="1">
                <a:solidFill>
                  <a:schemeClr val="tx1"/>
                </a:solidFill>
                <a:latin typeface="Garamond" panose="02020404030301010803" pitchFamily="18" charset="0"/>
              </a:rPr>
              <a:t>bioplastiko</a:t>
            </a:r>
            <a:r>
              <a:rPr lang="sl-SI" sz="2400" dirty="0">
                <a:solidFill>
                  <a:schemeClr val="tx1"/>
                </a:solidFill>
                <a:latin typeface="Garamond" panose="02020404030301010803" pitchFamily="18" charset="0"/>
              </a:rPr>
              <a:t> iz škroba?</a:t>
            </a:r>
            <a:endParaRPr sz="2400" dirty="0">
              <a:solidFill>
                <a:schemeClr val="tx1"/>
              </a:solidFill>
              <a:latin typeface="Garamond" panose="02020404030301010803" pitchFamily="18" charset="0"/>
            </a:endParaRPr>
          </a:p>
        </p:txBody>
      </p:sp>
      <p:sp>
        <p:nvSpPr>
          <p:cNvPr id="10" name="PoljeZBesedilom 9">
            <a:extLst>
              <a:ext uri="{FF2B5EF4-FFF2-40B4-BE49-F238E27FC236}">
                <a16:creationId xmlns:a16="http://schemas.microsoft.com/office/drawing/2014/main" id="{AB92248C-BF87-E322-83C3-5B5260391844}"/>
              </a:ext>
            </a:extLst>
          </p:cNvPr>
          <p:cNvSpPr txBox="1"/>
          <p:nvPr/>
        </p:nvSpPr>
        <p:spPr>
          <a:xfrm>
            <a:off x="315158" y="1069355"/>
            <a:ext cx="8659236" cy="830997"/>
          </a:xfrm>
          <a:prstGeom prst="rect">
            <a:avLst/>
          </a:prstGeom>
          <a:noFill/>
        </p:spPr>
        <p:txBody>
          <a:bodyPr wrap="square">
            <a:spAutoFit/>
          </a:bodyPr>
          <a:lstStyle/>
          <a:p>
            <a:pPr algn="just"/>
            <a:r>
              <a:rPr lang="sl-SI" sz="1600" dirty="0">
                <a:latin typeface="Garamond" panose="02020404030301010803" pitchFamily="18" charset="0"/>
              </a:rPr>
              <a:t>Pri izdelavi </a:t>
            </a:r>
            <a:r>
              <a:rPr lang="sl-SI" sz="1600" dirty="0" err="1">
                <a:latin typeface="Garamond" panose="02020404030301010803" pitchFamily="18" charset="0"/>
              </a:rPr>
              <a:t>bioplastike</a:t>
            </a:r>
            <a:r>
              <a:rPr lang="sl-SI" sz="1600" dirty="0">
                <a:latin typeface="Garamond" panose="02020404030301010803" pitchFamily="18" charset="0"/>
              </a:rPr>
              <a:t> iz škroba ima glicerol vlogo plastifikatorja. Njegova glavna funkcija je, da zmanjšuje krhkost materiala in povečuje njegovo prožnost. Molekule glicerola se prehajajo med dolge polimerne verige škroba in zmanjšuje privlačne sile med njimi, kar deluje kot nekakšno mehčalo (</a:t>
            </a:r>
            <a:r>
              <a:rPr lang="sl-SI" sz="1600" dirty="0" err="1">
                <a:latin typeface="Garamond" panose="02020404030301010803" pitchFamily="18" charset="0"/>
              </a:rPr>
              <a:t>Šprajcar</a:t>
            </a:r>
            <a:r>
              <a:rPr lang="sl-SI" sz="1600" dirty="0">
                <a:latin typeface="Garamond" panose="02020404030301010803" pitchFamily="18" charset="0"/>
              </a:rPr>
              <a:t> idr., 2012).</a:t>
            </a:r>
          </a:p>
        </p:txBody>
      </p:sp>
      <p:pic>
        <p:nvPicPr>
          <p:cNvPr id="12" name="Slika 11">
            <a:extLst>
              <a:ext uri="{FF2B5EF4-FFF2-40B4-BE49-F238E27FC236}">
                <a16:creationId xmlns:a16="http://schemas.microsoft.com/office/drawing/2014/main" id="{BE92197A-106D-532B-2EEB-E1FAC76BD1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085" y="1819098"/>
            <a:ext cx="2131142" cy="1424051"/>
          </a:xfrm>
          <a:prstGeom prst="rect">
            <a:avLst/>
          </a:prstGeom>
        </p:spPr>
      </p:pic>
      <p:pic>
        <p:nvPicPr>
          <p:cNvPr id="14" name="Slika 13">
            <a:extLst>
              <a:ext uri="{FF2B5EF4-FFF2-40B4-BE49-F238E27FC236}">
                <a16:creationId xmlns:a16="http://schemas.microsoft.com/office/drawing/2014/main" id="{7F515A0D-A528-EA21-918A-E7091FDACC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37311" y="1935308"/>
            <a:ext cx="1776357" cy="1272884"/>
          </a:xfrm>
          <a:prstGeom prst="rect">
            <a:avLst/>
          </a:prstGeom>
        </p:spPr>
      </p:pic>
      <p:pic>
        <p:nvPicPr>
          <p:cNvPr id="16" name="Slika 15">
            <a:extLst>
              <a:ext uri="{FF2B5EF4-FFF2-40B4-BE49-F238E27FC236}">
                <a16:creationId xmlns:a16="http://schemas.microsoft.com/office/drawing/2014/main" id="{ECEAFEB6-5191-6CAD-5098-32E9341109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6855" y="3496495"/>
            <a:ext cx="1533010" cy="1246895"/>
          </a:xfrm>
          <a:prstGeom prst="rect">
            <a:avLst/>
          </a:prstGeom>
        </p:spPr>
      </p:pic>
      <p:sp>
        <p:nvSpPr>
          <p:cNvPr id="17" name="PoljeZBesedilom 16">
            <a:extLst>
              <a:ext uri="{FF2B5EF4-FFF2-40B4-BE49-F238E27FC236}">
                <a16:creationId xmlns:a16="http://schemas.microsoft.com/office/drawing/2014/main" id="{A4F90C74-8897-152F-132F-994D0D94F9ED}"/>
              </a:ext>
            </a:extLst>
          </p:cNvPr>
          <p:cNvSpPr txBox="1"/>
          <p:nvPr/>
        </p:nvSpPr>
        <p:spPr>
          <a:xfrm>
            <a:off x="90209" y="3152293"/>
            <a:ext cx="2561226" cy="400110"/>
          </a:xfrm>
          <a:prstGeom prst="rect">
            <a:avLst/>
          </a:prstGeom>
          <a:noFill/>
        </p:spPr>
        <p:txBody>
          <a:bodyPr wrap="square" rtlCol="0">
            <a:spAutoFit/>
          </a:bodyPr>
          <a:lstStyle/>
          <a:p>
            <a:pPr algn="ctr"/>
            <a:r>
              <a:rPr lang="sl-SI" sz="1000" dirty="0">
                <a:latin typeface="Garamond" panose="02020404030301010803" pitchFamily="18" charset="0"/>
              </a:rPr>
              <a:t>Slika 10: Strukturna formula molekule glicerola (</a:t>
            </a:r>
            <a:r>
              <a:rPr lang="sl-SI" sz="1000" dirty="0" err="1">
                <a:latin typeface="Garamond" panose="02020404030301010803" pitchFamily="18" charset="0"/>
              </a:rPr>
              <a:t>Molview</a:t>
            </a:r>
            <a:r>
              <a:rPr lang="sl-SI" sz="1000" dirty="0">
                <a:latin typeface="Garamond" panose="02020404030301010803" pitchFamily="18" charset="0"/>
              </a:rPr>
              <a:t>)</a:t>
            </a:r>
          </a:p>
        </p:txBody>
      </p:sp>
      <p:sp>
        <p:nvSpPr>
          <p:cNvPr id="18" name="PoljeZBesedilom 17">
            <a:extLst>
              <a:ext uri="{FF2B5EF4-FFF2-40B4-BE49-F238E27FC236}">
                <a16:creationId xmlns:a16="http://schemas.microsoft.com/office/drawing/2014/main" id="{A5B4C331-5942-C247-B084-021F767CCBEB}"/>
              </a:ext>
            </a:extLst>
          </p:cNvPr>
          <p:cNvSpPr txBox="1"/>
          <p:nvPr/>
        </p:nvSpPr>
        <p:spPr>
          <a:xfrm>
            <a:off x="2568154" y="3152293"/>
            <a:ext cx="2561226" cy="400110"/>
          </a:xfrm>
          <a:prstGeom prst="rect">
            <a:avLst/>
          </a:prstGeom>
          <a:noFill/>
        </p:spPr>
        <p:txBody>
          <a:bodyPr wrap="square" rtlCol="0">
            <a:spAutoFit/>
          </a:bodyPr>
          <a:lstStyle/>
          <a:p>
            <a:pPr algn="ctr"/>
            <a:r>
              <a:rPr lang="sl-SI" sz="1000" dirty="0">
                <a:latin typeface="Garamond" panose="02020404030301010803" pitchFamily="18" charset="0"/>
              </a:rPr>
              <a:t>Slika 11: Kroglični model molekule glicerola (</a:t>
            </a:r>
            <a:r>
              <a:rPr lang="sl-SI" sz="1000" dirty="0" err="1">
                <a:latin typeface="Garamond" panose="02020404030301010803" pitchFamily="18" charset="0"/>
              </a:rPr>
              <a:t>Molview</a:t>
            </a:r>
            <a:r>
              <a:rPr lang="sl-SI" sz="1000" dirty="0">
                <a:latin typeface="Garamond" panose="02020404030301010803" pitchFamily="18" charset="0"/>
              </a:rPr>
              <a:t>)</a:t>
            </a:r>
          </a:p>
        </p:txBody>
      </p:sp>
      <p:sp>
        <p:nvSpPr>
          <p:cNvPr id="19" name="PoljeZBesedilom 18">
            <a:extLst>
              <a:ext uri="{FF2B5EF4-FFF2-40B4-BE49-F238E27FC236}">
                <a16:creationId xmlns:a16="http://schemas.microsoft.com/office/drawing/2014/main" id="{BB0B17AC-923A-2855-29E5-1CCB74472A54}"/>
              </a:ext>
            </a:extLst>
          </p:cNvPr>
          <p:cNvSpPr txBox="1"/>
          <p:nvPr/>
        </p:nvSpPr>
        <p:spPr>
          <a:xfrm>
            <a:off x="-11231" y="4743390"/>
            <a:ext cx="2561226" cy="400110"/>
          </a:xfrm>
          <a:prstGeom prst="rect">
            <a:avLst/>
          </a:prstGeom>
          <a:noFill/>
        </p:spPr>
        <p:txBody>
          <a:bodyPr wrap="square" rtlCol="0">
            <a:spAutoFit/>
          </a:bodyPr>
          <a:lstStyle/>
          <a:p>
            <a:pPr algn="ctr"/>
            <a:r>
              <a:rPr lang="sl-SI" sz="1000" dirty="0">
                <a:latin typeface="Garamond" panose="02020404030301010803" pitchFamily="18" charset="0"/>
              </a:rPr>
              <a:t>Slika 12: </a:t>
            </a:r>
            <a:r>
              <a:rPr lang="sl-SI" sz="1000" dirty="0" err="1">
                <a:latin typeface="Garamond" panose="02020404030301010803" pitchFamily="18" charset="0"/>
              </a:rPr>
              <a:t>Kalotni</a:t>
            </a:r>
            <a:r>
              <a:rPr lang="sl-SI" sz="1000" dirty="0">
                <a:latin typeface="Garamond" panose="02020404030301010803" pitchFamily="18" charset="0"/>
              </a:rPr>
              <a:t> model molekule glicerola (</a:t>
            </a:r>
            <a:r>
              <a:rPr lang="sl-SI" sz="1000" dirty="0" err="1">
                <a:latin typeface="Garamond" panose="02020404030301010803" pitchFamily="18" charset="0"/>
              </a:rPr>
              <a:t>Molview</a:t>
            </a:r>
            <a:r>
              <a:rPr lang="sl-SI" sz="1000" dirty="0">
                <a:latin typeface="Garamond" panose="02020404030301010803" pitchFamily="18" charset="0"/>
              </a:rPr>
              <a:t>)</a:t>
            </a:r>
          </a:p>
        </p:txBody>
      </p:sp>
      <p:sp>
        <p:nvSpPr>
          <p:cNvPr id="20" name="PoljeZBesedilom 19">
            <a:extLst>
              <a:ext uri="{FF2B5EF4-FFF2-40B4-BE49-F238E27FC236}">
                <a16:creationId xmlns:a16="http://schemas.microsoft.com/office/drawing/2014/main" id="{33F44B4A-7A67-4E52-CF29-6561FF83479F}"/>
              </a:ext>
            </a:extLst>
          </p:cNvPr>
          <p:cNvSpPr txBox="1"/>
          <p:nvPr/>
        </p:nvSpPr>
        <p:spPr>
          <a:xfrm>
            <a:off x="2507227" y="4743390"/>
            <a:ext cx="2561226" cy="400110"/>
          </a:xfrm>
          <a:prstGeom prst="rect">
            <a:avLst/>
          </a:prstGeom>
          <a:noFill/>
        </p:spPr>
        <p:txBody>
          <a:bodyPr wrap="square" rtlCol="0">
            <a:spAutoFit/>
          </a:bodyPr>
          <a:lstStyle/>
          <a:p>
            <a:pPr algn="ctr"/>
            <a:r>
              <a:rPr lang="sl-SI" sz="1000" dirty="0">
                <a:latin typeface="Garamond" panose="02020404030301010803" pitchFamily="18" charset="0"/>
              </a:rPr>
              <a:t>Slika 13:  Reagenčna steklenička z glicerolom (Goriške lekarne, </a:t>
            </a:r>
            <a:r>
              <a:rPr lang="sl-SI" sz="1000" dirty="0" err="1">
                <a:latin typeface="Garamond" panose="02020404030301010803" pitchFamily="18" charset="0"/>
              </a:rPr>
              <a:t>b.d</a:t>
            </a:r>
            <a:r>
              <a:rPr lang="sl-SI" sz="1000" dirty="0">
                <a:latin typeface="Garamond" panose="02020404030301010803" pitchFamily="18" charset="0"/>
              </a:rPr>
              <a:t>.)</a:t>
            </a:r>
          </a:p>
        </p:txBody>
      </p:sp>
      <p:pic>
        <p:nvPicPr>
          <p:cNvPr id="23" name="Slika 22">
            <a:extLst>
              <a:ext uri="{FF2B5EF4-FFF2-40B4-BE49-F238E27FC236}">
                <a16:creationId xmlns:a16="http://schemas.microsoft.com/office/drawing/2014/main" id="{50B612B3-BBF6-E013-C276-7CF529CA8216}"/>
              </a:ext>
            </a:extLst>
          </p:cNvPr>
          <p:cNvPicPr>
            <a:picLocks noChangeAspect="1"/>
          </p:cNvPicPr>
          <p:nvPr/>
        </p:nvPicPr>
        <p:blipFill>
          <a:blip r:embed="rId6"/>
          <a:stretch>
            <a:fillRect/>
          </a:stretch>
        </p:blipFill>
        <p:spPr>
          <a:xfrm>
            <a:off x="3540202" y="3524449"/>
            <a:ext cx="617129" cy="1246895"/>
          </a:xfrm>
          <a:prstGeom prst="rect">
            <a:avLst/>
          </a:prstGeom>
        </p:spPr>
      </p:pic>
      <p:sp>
        <p:nvSpPr>
          <p:cNvPr id="24" name="PoljeZBesedilom 23">
            <a:extLst>
              <a:ext uri="{FF2B5EF4-FFF2-40B4-BE49-F238E27FC236}">
                <a16:creationId xmlns:a16="http://schemas.microsoft.com/office/drawing/2014/main" id="{86F524F8-CA86-779F-D83E-026114E493D3}"/>
              </a:ext>
            </a:extLst>
          </p:cNvPr>
          <p:cNvSpPr txBox="1"/>
          <p:nvPr/>
        </p:nvSpPr>
        <p:spPr>
          <a:xfrm>
            <a:off x="5082825" y="2068977"/>
            <a:ext cx="3823579" cy="3108543"/>
          </a:xfrm>
          <a:prstGeom prst="rect">
            <a:avLst/>
          </a:prstGeom>
          <a:solidFill>
            <a:srgbClr val="E9F7D7"/>
          </a:solidFill>
        </p:spPr>
        <p:txBody>
          <a:bodyPr wrap="square" rtlCol="0">
            <a:spAutoFit/>
          </a:bodyPr>
          <a:lstStyle/>
          <a:p>
            <a:pPr algn="just"/>
            <a:r>
              <a:rPr lang="sl-SI" dirty="0">
                <a:latin typeface="Garamond" panose="02020404030301010803" pitchFamily="18" charset="0"/>
              </a:rPr>
              <a:t>V skupini 2-3 učenci/-</a:t>
            </a:r>
            <a:r>
              <a:rPr lang="sl-SI" dirty="0" err="1">
                <a:latin typeface="Garamond" panose="02020404030301010803" pitchFamily="18" charset="0"/>
              </a:rPr>
              <a:t>ke</a:t>
            </a:r>
            <a:r>
              <a:rPr lang="sl-SI" dirty="0">
                <a:latin typeface="Garamond" panose="02020404030301010803" pitchFamily="18" charset="0"/>
              </a:rPr>
              <a:t> ob uporabi baze podatkov </a:t>
            </a:r>
            <a:r>
              <a:rPr lang="sl-SI" dirty="0" err="1">
                <a:latin typeface="Garamond" panose="02020404030301010803" pitchFamily="18" charset="0"/>
                <a:hlinkClick r:id="rId7"/>
              </a:rPr>
              <a:t>PubChem</a:t>
            </a:r>
            <a:r>
              <a:rPr lang="sl-SI" dirty="0">
                <a:latin typeface="Garamond" panose="02020404030301010803" pitchFamily="18" charset="0"/>
              </a:rPr>
              <a:t>  izpišite naslednje podatke za lastnosti glicerola:</a:t>
            </a:r>
          </a:p>
          <a:p>
            <a:pPr marL="285750" indent="-285750" algn="just">
              <a:buFont typeface="Arial" panose="020B0604020202020204" pitchFamily="34" charset="0"/>
              <a:buChar char="•"/>
            </a:pPr>
            <a:r>
              <a:rPr lang="sl-SI" dirty="0">
                <a:latin typeface="Garamond" panose="02020404030301010803" pitchFamily="18" charset="0"/>
              </a:rPr>
              <a:t>Molekulska formula molekule glicerola,</a:t>
            </a:r>
          </a:p>
          <a:p>
            <a:pPr marL="285750" indent="-285750" algn="just">
              <a:buFont typeface="Arial" panose="020B0604020202020204" pitchFamily="34" charset="0"/>
              <a:buChar char="•"/>
            </a:pPr>
            <a:r>
              <a:rPr lang="sl-SI" dirty="0">
                <a:latin typeface="Garamond" panose="02020404030301010803" pitchFamily="18" charset="0"/>
              </a:rPr>
              <a:t>Palični model molekule glicerola,</a:t>
            </a:r>
          </a:p>
          <a:p>
            <a:pPr marL="285750" indent="-285750" algn="just">
              <a:buFont typeface="Arial" panose="020B0604020202020204" pitchFamily="34" charset="0"/>
              <a:buChar char="•"/>
            </a:pPr>
            <a:r>
              <a:rPr lang="sl-SI" dirty="0">
                <a:latin typeface="Garamond" panose="02020404030301010803" pitchFamily="18" charset="0"/>
              </a:rPr>
              <a:t>IUPAC poimenovanje molekule glicerola,</a:t>
            </a:r>
          </a:p>
          <a:p>
            <a:pPr marL="285750" indent="-285750" algn="just">
              <a:buFont typeface="Arial" panose="020B0604020202020204" pitchFamily="34" charset="0"/>
              <a:buChar char="•"/>
            </a:pPr>
            <a:r>
              <a:rPr lang="sl-SI" dirty="0">
                <a:latin typeface="Garamond" panose="02020404030301010803" pitchFamily="18" charset="0"/>
              </a:rPr>
              <a:t>Videz,</a:t>
            </a:r>
          </a:p>
          <a:p>
            <a:pPr marL="285750" indent="-285750" algn="just">
              <a:buFont typeface="Arial" panose="020B0604020202020204" pitchFamily="34" charset="0"/>
              <a:buChar char="•"/>
            </a:pPr>
            <a:r>
              <a:rPr lang="sl-SI" dirty="0">
                <a:latin typeface="Garamond" panose="02020404030301010803" pitchFamily="18" charset="0"/>
              </a:rPr>
              <a:t>Molekulska masa,</a:t>
            </a:r>
          </a:p>
          <a:p>
            <a:pPr marL="285750" indent="-285750" algn="just">
              <a:buFont typeface="Arial" panose="020B0604020202020204" pitchFamily="34" charset="0"/>
              <a:buChar char="•"/>
            </a:pPr>
            <a:r>
              <a:rPr lang="sl-SI" dirty="0">
                <a:latin typeface="Garamond" panose="02020404030301010803" pitchFamily="18" charset="0"/>
              </a:rPr>
              <a:t>Gostota,</a:t>
            </a:r>
          </a:p>
          <a:p>
            <a:pPr marL="285750" indent="-285750" algn="just">
              <a:buFont typeface="Arial" panose="020B0604020202020204" pitchFamily="34" charset="0"/>
              <a:buChar char="•"/>
            </a:pPr>
            <a:r>
              <a:rPr lang="sl-SI" dirty="0">
                <a:latin typeface="Garamond" panose="02020404030301010803" pitchFamily="18" charset="0"/>
              </a:rPr>
              <a:t>Temperatura vrelišča,</a:t>
            </a:r>
          </a:p>
          <a:p>
            <a:pPr marL="285750" indent="-285750" algn="just">
              <a:buFont typeface="Arial" panose="020B0604020202020204" pitchFamily="34" charset="0"/>
              <a:buChar char="•"/>
            </a:pPr>
            <a:r>
              <a:rPr lang="sl-SI" dirty="0">
                <a:latin typeface="Garamond" panose="02020404030301010803" pitchFamily="18" charset="0"/>
              </a:rPr>
              <a:t>Temperatura tališča,</a:t>
            </a:r>
          </a:p>
          <a:p>
            <a:pPr marL="285750" indent="-285750" algn="just">
              <a:buFont typeface="Arial" panose="020B0604020202020204" pitchFamily="34" charset="0"/>
              <a:buChar char="•"/>
            </a:pPr>
            <a:r>
              <a:rPr lang="sl-SI" dirty="0">
                <a:latin typeface="Garamond" panose="02020404030301010803" pitchFamily="18" charset="0"/>
              </a:rPr>
              <a:t>Topnost v vodi.</a:t>
            </a:r>
          </a:p>
          <a:p>
            <a:pPr algn="just"/>
            <a:r>
              <a:rPr lang="sl-SI" dirty="0">
                <a:latin typeface="Garamond" panose="02020404030301010803" pitchFamily="18" charset="0"/>
              </a:rPr>
              <a:t>Podatke vpišite v spletni obrazec v orodju Office </a:t>
            </a:r>
            <a:r>
              <a:rPr lang="sl-SI" dirty="0" err="1">
                <a:latin typeface="Garamond" panose="02020404030301010803" pitchFamily="18" charset="0"/>
              </a:rPr>
              <a:t>Forms</a:t>
            </a:r>
            <a:r>
              <a:rPr lang="sl-SI" dirty="0">
                <a:latin typeface="Garamond" panose="02020404030301010803" pitchFamily="18" charset="0"/>
              </a:rPr>
              <a:t>, ki je dostopen na </a:t>
            </a:r>
            <a:r>
              <a:rPr lang="sl-SI" dirty="0">
                <a:latin typeface="Garamond" panose="02020404030301010803" pitchFamily="18" charset="0"/>
                <a:hlinkClick r:id="rId8"/>
              </a:rPr>
              <a:t>povezavi</a:t>
            </a:r>
            <a:r>
              <a:rPr lang="sl-SI" dirty="0">
                <a:latin typeface="Garamond" panose="02020404030301010803" pitchFamily="18" charset="0"/>
              </a:rPr>
              <a:t>.</a:t>
            </a:r>
          </a:p>
        </p:txBody>
      </p:sp>
    </p:spTree>
    <p:extLst>
      <p:ext uri="{BB962C8B-B14F-4D97-AF65-F5344CB8AC3E}">
        <p14:creationId xmlns:p14="http://schemas.microsoft.com/office/powerpoint/2010/main" val="2256077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76B2716D-23C5-0761-F35D-9090973FDAAF}"/>
            </a:ext>
          </a:extLst>
        </p:cNvPr>
        <p:cNvGrpSpPr/>
        <p:nvPr/>
      </p:nvGrpSpPr>
      <p:grpSpPr>
        <a:xfrm>
          <a:off x="0" y="0"/>
          <a:ext cx="0" cy="0"/>
          <a:chOff x="0" y="0"/>
          <a:chExt cx="0" cy="0"/>
        </a:xfrm>
      </p:grpSpPr>
      <p:sp>
        <p:nvSpPr>
          <p:cNvPr id="47" name="Pravokotnik 46">
            <a:extLst>
              <a:ext uri="{FF2B5EF4-FFF2-40B4-BE49-F238E27FC236}">
                <a16:creationId xmlns:a16="http://schemas.microsoft.com/office/drawing/2014/main" id="{1B9DD39C-6C75-3EFE-7D09-294B481DABD8}"/>
              </a:ext>
            </a:extLst>
          </p:cNvPr>
          <p:cNvSpPr/>
          <p:nvPr/>
        </p:nvSpPr>
        <p:spPr>
          <a:xfrm>
            <a:off x="-11231" y="552719"/>
            <a:ext cx="9155231" cy="45907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a:t>Celuloza sestoji iz linearnih verig medsebojno povezanih od nekaj sto pa do več kot deset tisoč glukoznih enot, ki so, tako kot pri škrobu, med sabo povezane z glikozidno vezjo. Čeprav imata škrob in celuloza enako monomerno enoto, se njuni polimerni verigi razlikujeta v orientaciji glukoznih enot.</a:t>
            </a:r>
            <a:endParaRPr lang="sl-SI" dirty="0"/>
          </a:p>
        </p:txBody>
      </p:sp>
      <p:sp>
        <p:nvSpPr>
          <p:cNvPr id="6" name="Google Shape;2515;p64">
            <a:extLst>
              <a:ext uri="{FF2B5EF4-FFF2-40B4-BE49-F238E27FC236}">
                <a16:creationId xmlns:a16="http://schemas.microsoft.com/office/drawing/2014/main" id="{F337E463-7533-792C-A04B-C644CC253ED1}"/>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celuloze</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1AA200D9-CD26-A96C-330B-E53587DE491D}"/>
              </a:ext>
            </a:extLst>
          </p:cNvPr>
          <p:cNvSpPr txBox="1"/>
          <p:nvPr/>
        </p:nvSpPr>
        <p:spPr>
          <a:xfrm>
            <a:off x="315158" y="604377"/>
            <a:ext cx="8513684" cy="954107"/>
          </a:xfrm>
          <a:prstGeom prst="rect">
            <a:avLst/>
          </a:prstGeom>
          <a:noFill/>
        </p:spPr>
        <p:txBody>
          <a:bodyPr wrap="square">
            <a:spAutoFit/>
          </a:bodyPr>
          <a:lstStyle/>
          <a:p>
            <a:pPr marL="285750" indent="-285750" algn="just">
              <a:buFont typeface="Arial" panose="020B0604020202020204" pitchFamily="34" charset="0"/>
              <a:buChar char="•"/>
            </a:pPr>
            <a:r>
              <a:rPr lang="sl-SI" sz="1800" dirty="0">
                <a:latin typeface="Garamond" panose="02020404030301010803" pitchFamily="18" charset="0"/>
              </a:rPr>
              <a:t>Škrob služi rastlinam kot zaloga hrane (glukoze) v korenikah, semenih, gomoljih, plodovih.</a:t>
            </a:r>
          </a:p>
          <a:p>
            <a:pPr marL="285750" indent="-285750" algn="just">
              <a:buFont typeface="Arial" panose="020B0604020202020204" pitchFamily="34" charset="0"/>
              <a:buChar char="•"/>
            </a:pPr>
            <a:r>
              <a:rPr lang="sl-SI" sz="1800" dirty="0">
                <a:latin typeface="Garamond" panose="02020404030301010803" pitchFamily="18" charset="0"/>
              </a:rPr>
              <a:t>Makromolekula celuloze je sestavljena iz </a:t>
            </a:r>
            <a:r>
              <a:rPr lang="sl-SI" sz="1800" b="1" dirty="0">
                <a:latin typeface="Garamond" panose="02020404030301010803" pitchFamily="18" charset="0"/>
              </a:rPr>
              <a:t>D‒glukoznih </a:t>
            </a:r>
            <a:r>
              <a:rPr lang="sl-SI" sz="1800" b="1" dirty="0" err="1">
                <a:latin typeface="Garamond" panose="02020404030301010803" pitchFamily="18" charset="0"/>
              </a:rPr>
              <a:t>monomernih</a:t>
            </a:r>
            <a:r>
              <a:rPr lang="sl-SI" sz="1800" b="1" dirty="0">
                <a:latin typeface="Garamond" panose="02020404030301010803" pitchFamily="18" charset="0"/>
              </a:rPr>
              <a:t> </a:t>
            </a:r>
            <a:r>
              <a:rPr lang="sl-SI" sz="1800" dirty="0">
                <a:latin typeface="Garamond" panose="02020404030301010803" pitchFamily="18" charset="0"/>
              </a:rPr>
              <a:t>enot, linearno povezanih z </a:t>
            </a:r>
            <a:r>
              <a:rPr lang="el-GR" sz="1600" b="1" dirty="0">
                <a:solidFill>
                  <a:srgbClr val="FFC000"/>
                </a:solidFill>
                <a:latin typeface="Garamond" panose="02020404030301010803" pitchFamily="18" charset="0"/>
              </a:rPr>
              <a:t>β(1→4) </a:t>
            </a:r>
            <a:r>
              <a:rPr lang="sl-SI" sz="1800" b="1" dirty="0" err="1">
                <a:solidFill>
                  <a:srgbClr val="FFC000"/>
                </a:solidFill>
                <a:latin typeface="Garamond" panose="02020404030301010803" pitchFamily="18" charset="0"/>
              </a:rPr>
              <a:t>glikozidnimi</a:t>
            </a:r>
            <a:r>
              <a:rPr lang="sl-SI" sz="1800" b="1" dirty="0">
                <a:solidFill>
                  <a:srgbClr val="FFC000"/>
                </a:solidFill>
                <a:latin typeface="Garamond" panose="02020404030301010803" pitchFamily="18" charset="0"/>
              </a:rPr>
              <a:t> vezmi</a:t>
            </a:r>
            <a:r>
              <a:rPr lang="sl-SI" sz="2000" b="1" dirty="0">
                <a:solidFill>
                  <a:schemeClr val="tx1"/>
                </a:solidFill>
                <a:latin typeface="Garamond" panose="02020404030301010803" pitchFamily="18" charset="0"/>
              </a:rPr>
              <a:t> </a:t>
            </a:r>
            <a:r>
              <a:rPr lang="sl-SI" sz="2000" dirty="0">
                <a:solidFill>
                  <a:schemeClr val="tx1"/>
                </a:solidFill>
                <a:latin typeface="Garamond" panose="02020404030301010803" pitchFamily="18" charset="0"/>
              </a:rPr>
              <a:t>(</a:t>
            </a:r>
            <a:r>
              <a:rPr lang="sl-SI" sz="2000" dirty="0" err="1">
                <a:solidFill>
                  <a:schemeClr val="tx1"/>
                </a:solidFill>
                <a:latin typeface="Garamond" panose="02020404030301010803" pitchFamily="18" charset="0"/>
              </a:rPr>
              <a:t>Smrdu</a:t>
            </a:r>
            <a:r>
              <a:rPr lang="sl-SI" sz="2000" dirty="0">
                <a:solidFill>
                  <a:schemeClr val="tx1"/>
                </a:solidFill>
                <a:latin typeface="Garamond" panose="02020404030301010803" pitchFamily="18" charset="0"/>
              </a:rPr>
              <a:t>, 2009).</a:t>
            </a:r>
            <a:endParaRPr lang="sl-SI" sz="1800" dirty="0">
              <a:solidFill>
                <a:schemeClr val="tx1"/>
              </a:solidFill>
              <a:latin typeface="Garamond" panose="02020404030301010803" pitchFamily="18" charset="0"/>
            </a:endParaRPr>
          </a:p>
        </p:txBody>
      </p:sp>
      <p:sp>
        <p:nvSpPr>
          <p:cNvPr id="11" name="PoljeZBesedilom 10">
            <a:extLst>
              <a:ext uri="{FF2B5EF4-FFF2-40B4-BE49-F238E27FC236}">
                <a16:creationId xmlns:a16="http://schemas.microsoft.com/office/drawing/2014/main" id="{9B4D059E-3080-033C-A0A8-BFB7A0151458}"/>
              </a:ext>
            </a:extLst>
          </p:cNvPr>
          <p:cNvSpPr txBox="1"/>
          <p:nvPr/>
        </p:nvSpPr>
        <p:spPr>
          <a:xfrm>
            <a:off x="563982" y="4140221"/>
            <a:ext cx="3669594" cy="261610"/>
          </a:xfrm>
          <a:prstGeom prst="rect">
            <a:avLst/>
          </a:prstGeom>
          <a:noFill/>
        </p:spPr>
        <p:txBody>
          <a:bodyPr wrap="none" rtlCol="0">
            <a:spAutoFit/>
          </a:bodyPr>
          <a:lstStyle/>
          <a:p>
            <a:r>
              <a:rPr lang="sl-SI" sz="1100" dirty="0">
                <a:latin typeface="Garamond" panose="02020404030301010803" pitchFamily="18" charset="0"/>
              </a:rPr>
              <a:t>Slika 14: Fotografija celuloznih vlaken v industriji  (</a:t>
            </a:r>
            <a:r>
              <a:rPr lang="sl-SI" sz="1100" dirty="0" err="1">
                <a:latin typeface="Garamond" panose="02020404030301010803" pitchFamily="18" charset="0"/>
              </a:rPr>
              <a:t>Paper</a:t>
            </a:r>
            <a:r>
              <a:rPr lang="sl-SI" sz="1100" dirty="0">
                <a:latin typeface="Garamond" panose="02020404030301010803" pitchFamily="18" charset="0"/>
              </a:rPr>
              <a:t>, 2023)</a:t>
            </a:r>
          </a:p>
        </p:txBody>
      </p:sp>
      <p:pic>
        <p:nvPicPr>
          <p:cNvPr id="17" name="Slika 16">
            <a:extLst>
              <a:ext uri="{FF2B5EF4-FFF2-40B4-BE49-F238E27FC236}">
                <a16:creationId xmlns:a16="http://schemas.microsoft.com/office/drawing/2014/main" id="{C053405B-F50A-AE2D-1C20-0900FB95FEF7}"/>
              </a:ext>
            </a:extLst>
          </p:cNvPr>
          <p:cNvPicPr>
            <a:picLocks noChangeAspect="1"/>
          </p:cNvPicPr>
          <p:nvPr/>
        </p:nvPicPr>
        <p:blipFill>
          <a:blip r:embed="rId3"/>
          <a:stretch>
            <a:fillRect/>
          </a:stretch>
        </p:blipFill>
        <p:spPr>
          <a:xfrm>
            <a:off x="5980706" y="1825392"/>
            <a:ext cx="166711" cy="147658"/>
          </a:xfrm>
          <a:prstGeom prst="rect">
            <a:avLst/>
          </a:prstGeom>
        </p:spPr>
      </p:pic>
      <p:pic>
        <p:nvPicPr>
          <p:cNvPr id="24" name="Slika 23">
            <a:extLst>
              <a:ext uri="{FF2B5EF4-FFF2-40B4-BE49-F238E27FC236}">
                <a16:creationId xmlns:a16="http://schemas.microsoft.com/office/drawing/2014/main" id="{BECC73D3-886F-7E6B-348E-A37C4B893F4A}"/>
              </a:ext>
            </a:extLst>
          </p:cNvPr>
          <p:cNvPicPr>
            <a:picLocks noChangeAspect="1"/>
          </p:cNvPicPr>
          <p:nvPr/>
        </p:nvPicPr>
        <p:blipFill>
          <a:blip r:embed="rId3"/>
          <a:stretch>
            <a:fillRect/>
          </a:stretch>
        </p:blipFill>
        <p:spPr>
          <a:xfrm rot="1294601">
            <a:off x="6823847" y="2932534"/>
            <a:ext cx="166711" cy="147658"/>
          </a:xfrm>
          <a:prstGeom prst="rect">
            <a:avLst/>
          </a:prstGeom>
        </p:spPr>
      </p:pic>
      <p:pic>
        <p:nvPicPr>
          <p:cNvPr id="33" name="Slika 32">
            <a:extLst>
              <a:ext uri="{FF2B5EF4-FFF2-40B4-BE49-F238E27FC236}">
                <a16:creationId xmlns:a16="http://schemas.microsoft.com/office/drawing/2014/main" id="{28B5F808-790D-B5EF-5D9E-C85BBA7A68D7}"/>
              </a:ext>
            </a:extLst>
          </p:cNvPr>
          <p:cNvPicPr>
            <a:picLocks noChangeAspect="1"/>
          </p:cNvPicPr>
          <p:nvPr/>
        </p:nvPicPr>
        <p:blipFill>
          <a:blip r:embed="rId3"/>
          <a:stretch>
            <a:fillRect/>
          </a:stretch>
        </p:blipFill>
        <p:spPr>
          <a:xfrm>
            <a:off x="4699221" y="4137805"/>
            <a:ext cx="166711" cy="147658"/>
          </a:xfrm>
          <a:prstGeom prst="rect">
            <a:avLst/>
          </a:prstGeom>
        </p:spPr>
      </p:pic>
      <p:pic>
        <p:nvPicPr>
          <p:cNvPr id="35" name="Slika 34">
            <a:extLst>
              <a:ext uri="{FF2B5EF4-FFF2-40B4-BE49-F238E27FC236}">
                <a16:creationId xmlns:a16="http://schemas.microsoft.com/office/drawing/2014/main" id="{1583A9E9-7575-8EE1-B333-5D4879457D60}"/>
              </a:ext>
            </a:extLst>
          </p:cNvPr>
          <p:cNvPicPr>
            <a:picLocks noChangeAspect="1"/>
          </p:cNvPicPr>
          <p:nvPr/>
        </p:nvPicPr>
        <p:blipFill>
          <a:blip r:embed="rId3"/>
          <a:stretch>
            <a:fillRect/>
          </a:stretch>
        </p:blipFill>
        <p:spPr>
          <a:xfrm>
            <a:off x="6443206" y="4443123"/>
            <a:ext cx="166711" cy="147658"/>
          </a:xfrm>
          <a:prstGeom prst="rect">
            <a:avLst/>
          </a:prstGeom>
        </p:spPr>
      </p:pic>
      <p:sp>
        <p:nvSpPr>
          <p:cNvPr id="37" name="PoljeZBesedilom 36">
            <a:extLst>
              <a:ext uri="{FF2B5EF4-FFF2-40B4-BE49-F238E27FC236}">
                <a16:creationId xmlns:a16="http://schemas.microsoft.com/office/drawing/2014/main" id="{2A009297-F13C-DB86-7B20-BD346C073F52}"/>
              </a:ext>
            </a:extLst>
          </p:cNvPr>
          <p:cNvSpPr txBox="1"/>
          <p:nvPr/>
        </p:nvSpPr>
        <p:spPr>
          <a:xfrm>
            <a:off x="4677988" y="2704916"/>
            <a:ext cx="4150853" cy="261610"/>
          </a:xfrm>
          <a:prstGeom prst="rect">
            <a:avLst/>
          </a:prstGeom>
          <a:noFill/>
        </p:spPr>
        <p:txBody>
          <a:bodyPr wrap="square" rtlCol="0">
            <a:spAutoFit/>
          </a:bodyPr>
          <a:lstStyle/>
          <a:p>
            <a:pPr algn="ctr"/>
            <a:r>
              <a:rPr lang="sl-SI" sz="1100" dirty="0">
                <a:latin typeface="Garamond" panose="02020404030301010803" pitchFamily="18" charset="0"/>
              </a:rPr>
              <a:t>Slika 15: Kroglični model izseka strukture glukoze (</a:t>
            </a:r>
            <a:r>
              <a:rPr lang="sl-SI" sz="1100" dirty="0" err="1">
                <a:latin typeface="Garamond" panose="02020404030301010803" pitchFamily="18" charset="0"/>
              </a:rPr>
              <a:t>Wikipedia</a:t>
            </a:r>
            <a:r>
              <a:rPr lang="sl-SI" sz="1100" dirty="0">
                <a:latin typeface="Garamond" panose="02020404030301010803" pitchFamily="18" charset="0"/>
              </a:rPr>
              <a:t>, </a:t>
            </a:r>
            <a:r>
              <a:rPr lang="sl-SI" sz="1100" dirty="0" err="1">
                <a:latin typeface="Garamond" panose="02020404030301010803" pitchFamily="18" charset="0"/>
              </a:rPr>
              <a:t>b.d</a:t>
            </a:r>
            <a:r>
              <a:rPr lang="sl-SI" sz="1100" dirty="0">
                <a:latin typeface="Garamond" panose="02020404030301010803" pitchFamily="18" charset="0"/>
              </a:rPr>
              <a:t>.)</a:t>
            </a:r>
          </a:p>
        </p:txBody>
      </p:sp>
      <p:sp>
        <p:nvSpPr>
          <p:cNvPr id="40" name="PoljeZBesedilom 39">
            <a:extLst>
              <a:ext uri="{FF2B5EF4-FFF2-40B4-BE49-F238E27FC236}">
                <a16:creationId xmlns:a16="http://schemas.microsoft.com/office/drawing/2014/main" id="{ECD90219-00BD-24A2-6642-5AB8E5430AA9}"/>
              </a:ext>
            </a:extLst>
          </p:cNvPr>
          <p:cNvSpPr txBox="1"/>
          <p:nvPr/>
        </p:nvSpPr>
        <p:spPr>
          <a:xfrm>
            <a:off x="4416627" y="4143735"/>
            <a:ext cx="4444481" cy="261610"/>
          </a:xfrm>
          <a:prstGeom prst="rect">
            <a:avLst/>
          </a:prstGeom>
          <a:noFill/>
        </p:spPr>
        <p:txBody>
          <a:bodyPr wrap="square" rtlCol="0">
            <a:spAutoFit/>
          </a:bodyPr>
          <a:lstStyle/>
          <a:p>
            <a:pPr algn="ctr"/>
            <a:r>
              <a:rPr lang="sl-SI" sz="1100" dirty="0">
                <a:latin typeface="Garamond" panose="02020404030301010803" pitchFamily="18" charset="0"/>
              </a:rPr>
              <a:t>Slika 16: Skeletna formula izseka strukture glukoze (</a:t>
            </a:r>
            <a:r>
              <a:rPr lang="sl-SI" sz="1100" dirty="0" err="1">
                <a:latin typeface="Garamond" panose="02020404030301010803" pitchFamily="18" charset="0"/>
              </a:rPr>
              <a:t>Wikipedia</a:t>
            </a:r>
            <a:r>
              <a:rPr lang="sl-SI" sz="1100" dirty="0">
                <a:latin typeface="Garamond" panose="02020404030301010803" pitchFamily="18" charset="0"/>
              </a:rPr>
              <a:t>, </a:t>
            </a:r>
            <a:r>
              <a:rPr lang="sl-SI" sz="1100" dirty="0" err="1">
                <a:latin typeface="Garamond" panose="02020404030301010803" pitchFamily="18" charset="0"/>
              </a:rPr>
              <a:t>b.d</a:t>
            </a:r>
            <a:r>
              <a:rPr lang="sl-SI" sz="1100" dirty="0">
                <a:latin typeface="Garamond" panose="02020404030301010803" pitchFamily="18" charset="0"/>
              </a:rPr>
              <a:t>.)</a:t>
            </a:r>
          </a:p>
        </p:txBody>
      </p:sp>
      <p:pic>
        <p:nvPicPr>
          <p:cNvPr id="41" name="Slika 40">
            <a:extLst>
              <a:ext uri="{FF2B5EF4-FFF2-40B4-BE49-F238E27FC236}">
                <a16:creationId xmlns:a16="http://schemas.microsoft.com/office/drawing/2014/main" id="{5124ED40-A01D-10C6-567F-660CD03E1560}"/>
              </a:ext>
            </a:extLst>
          </p:cNvPr>
          <p:cNvPicPr>
            <a:picLocks noChangeAspect="1"/>
          </p:cNvPicPr>
          <p:nvPr/>
        </p:nvPicPr>
        <p:blipFill>
          <a:blip r:embed="rId3"/>
          <a:stretch>
            <a:fillRect/>
          </a:stretch>
        </p:blipFill>
        <p:spPr>
          <a:xfrm rot="1294601">
            <a:off x="6966896" y="3999442"/>
            <a:ext cx="166711" cy="147658"/>
          </a:xfrm>
          <a:prstGeom prst="rect">
            <a:avLst/>
          </a:prstGeom>
        </p:spPr>
      </p:pic>
      <p:pic>
        <p:nvPicPr>
          <p:cNvPr id="45" name="Slika 44">
            <a:extLst>
              <a:ext uri="{FF2B5EF4-FFF2-40B4-BE49-F238E27FC236}">
                <a16:creationId xmlns:a16="http://schemas.microsoft.com/office/drawing/2014/main" id="{4E951D8E-40AE-AAF5-9A63-944AFDCFF3A5}"/>
              </a:ext>
            </a:extLst>
          </p:cNvPr>
          <p:cNvPicPr>
            <a:picLocks noChangeAspect="1"/>
          </p:cNvPicPr>
          <p:nvPr/>
        </p:nvPicPr>
        <p:blipFill>
          <a:blip r:embed="rId4"/>
          <a:stretch>
            <a:fillRect/>
          </a:stretch>
        </p:blipFill>
        <p:spPr>
          <a:xfrm>
            <a:off x="8732503" y="4147184"/>
            <a:ext cx="257211" cy="247685"/>
          </a:xfrm>
          <a:prstGeom prst="rect">
            <a:avLst/>
          </a:prstGeom>
        </p:spPr>
      </p:pic>
      <p:pic>
        <p:nvPicPr>
          <p:cNvPr id="51" name="Slika 50">
            <a:extLst>
              <a:ext uri="{FF2B5EF4-FFF2-40B4-BE49-F238E27FC236}">
                <a16:creationId xmlns:a16="http://schemas.microsoft.com/office/drawing/2014/main" id="{8D7028AC-22B6-39F0-BB54-30169809A204}"/>
              </a:ext>
            </a:extLst>
          </p:cNvPr>
          <p:cNvPicPr>
            <a:picLocks noChangeAspect="1"/>
          </p:cNvPicPr>
          <p:nvPr/>
        </p:nvPicPr>
        <p:blipFill>
          <a:blip r:embed="rId5"/>
          <a:stretch>
            <a:fillRect/>
          </a:stretch>
        </p:blipFill>
        <p:spPr>
          <a:xfrm>
            <a:off x="5984386" y="1809823"/>
            <a:ext cx="190527" cy="209579"/>
          </a:xfrm>
          <a:prstGeom prst="rect">
            <a:avLst/>
          </a:prstGeom>
        </p:spPr>
      </p:pic>
      <p:pic>
        <p:nvPicPr>
          <p:cNvPr id="52" name="Slika 51">
            <a:extLst>
              <a:ext uri="{FF2B5EF4-FFF2-40B4-BE49-F238E27FC236}">
                <a16:creationId xmlns:a16="http://schemas.microsoft.com/office/drawing/2014/main" id="{214683A9-344E-64A5-F8D0-8FC9E15DB527}"/>
              </a:ext>
            </a:extLst>
          </p:cNvPr>
          <p:cNvPicPr>
            <a:picLocks noChangeAspect="1"/>
          </p:cNvPicPr>
          <p:nvPr/>
        </p:nvPicPr>
        <p:blipFill>
          <a:blip r:embed="rId5"/>
          <a:stretch>
            <a:fillRect/>
          </a:stretch>
        </p:blipFill>
        <p:spPr>
          <a:xfrm>
            <a:off x="4677989" y="4114060"/>
            <a:ext cx="190527" cy="209579"/>
          </a:xfrm>
          <a:prstGeom prst="rect">
            <a:avLst/>
          </a:prstGeom>
        </p:spPr>
      </p:pic>
      <p:pic>
        <p:nvPicPr>
          <p:cNvPr id="53" name="Slika 52">
            <a:extLst>
              <a:ext uri="{FF2B5EF4-FFF2-40B4-BE49-F238E27FC236}">
                <a16:creationId xmlns:a16="http://schemas.microsoft.com/office/drawing/2014/main" id="{14CE187B-8F83-F9AA-BFBD-0AFE9E2B8338}"/>
              </a:ext>
            </a:extLst>
          </p:cNvPr>
          <p:cNvPicPr>
            <a:picLocks noChangeAspect="1"/>
          </p:cNvPicPr>
          <p:nvPr/>
        </p:nvPicPr>
        <p:blipFill>
          <a:blip r:embed="rId5"/>
          <a:stretch>
            <a:fillRect/>
          </a:stretch>
        </p:blipFill>
        <p:spPr>
          <a:xfrm>
            <a:off x="6446283" y="4405911"/>
            <a:ext cx="190527" cy="209579"/>
          </a:xfrm>
          <a:prstGeom prst="rect">
            <a:avLst/>
          </a:prstGeom>
        </p:spPr>
      </p:pic>
      <p:pic>
        <p:nvPicPr>
          <p:cNvPr id="55" name="Slika 54">
            <a:extLst>
              <a:ext uri="{FF2B5EF4-FFF2-40B4-BE49-F238E27FC236}">
                <a16:creationId xmlns:a16="http://schemas.microsoft.com/office/drawing/2014/main" id="{264BBC44-8A21-DBCA-61EE-C0014687B622}"/>
              </a:ext>
            </a:extLst>
          </p:cNvPr>
          <p:cNvPicPr>
            <a:picLocks noChangeAspect="1"/>
          </p:cNvPicPr>
          <p:nvPr/>
        </p:nvPicPr>
        <p:blipFill>
          <a:blip r:embed="rId6"/>
          <a:stretch>
            <a:fillRect/>
          </a:stretch>
        </p:blipFill>
        <p:spPr>
          <a:xfrm>
            <a:off x="6798204" y="2882941"/>
            <a:ext cx="191374" cy="209579"/>
          </a:xfrm>
          <a:prstGeom prst="rect">
            <a:avLst/>
          </a:prstGeom>
        </p:spPr>
      </p:pic>
      <p:pic>
        <p:nvPicPr>
          <p:cNvPr id="58" name="Slika 57">
            <a:extLst>
              <a:ext uri="{FF2B5EF4-FFF2-40B4-BE49-F238E27FC236}">
                <a16:creationId xmlns:a16="http://schemas.microsoft.com/office/drawing/2014/main" id="{B495187D-23D9-CF3B-CD63-81F1D66CDD27}"/>
              </a:ext>
            </a:extLst>
          </p:cNvPr>
          <p:cNvPicPr>
            <a:picLocks noChangeAspect="1"/>
          </p:cNvPicPr>
          <p:nvPr/>
        </p:nvPicPr>
        <p:blipFill>
          <a:blip r:embed="rId5"/>
          <a:stretch>
            <a:fillRect/>
          </a:stretch>
        </p:blipFill>
        <p:spPr>
          <a:xfrm rot="1623993">
            <a:off x="6944443" y="3962891"/>
            <a:ext cx="190527" cy="209579"/>
          </a:xfrm>
          <a:prstGeom prst="rect">
            <a:avLst/>
          </a:prstGeom>
        </p:spPr>
      </p:pic>
      <p:pic>
        <p:nvPicPr>
          <p:cNvPr id="4098" name="Picture 2" descr="How are Cellulose Fibers used in Tissue Paper Industry">
            <a:extLst>
              <a:ext uri="{FF2B5EF4-FFF2-40B4-BE49-F238E27FC236}">
                <a16:creationId xmlns:a16="http://schemas.microsoft.com/office/drawing/2014/main" id="{C1000278-5309-F236-5013-9BE1D3675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23" y="2013407"/>
            <a:ext cx="3734494" cy="2100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s Cellulose? Facts and Functions">
            <a:extLst>
              <a:ext uri="{FF2B5EF4-FFF2-40B4-BE49-F238E27FC236}">
                <a16:creationId xmlns:a16="http://schemas.microsoft.com/office/drawing/2014/main" id="{46DA43C6-22CC-826F-BD2C-F46982948F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3490"/>
          <a:stretch/>
        </p:blipFill>
        <p:spPr bwMode="auto">
          <a:xfrm>
            <a:off x="4699221" y="1482547"/>
            <a:ext cx="4114716" cy="1275831"/>
          </a:xfrm>
          <a:prstGeom prst="rect">
            <a:avLst/>
          </a:prstGeom>
          <a:noFill/>
          <a:extLst>
            <a:ext uri="{909E8E84-426E-40DD-AFC4-6F175D3DCCD1}">
              <a14:hiddenFill xmlns:a14="http://schemas.microsoft.com/office/drawing/2010/main">
                <a:solidFill>
                  <a:srgbClr val="FFFFFF"/>
                </a:solidFill>
              </a14:hiddenFill>
            </a:ext>
          </a:extLst>
        </p:spPr>
      </p:pic>
      <p:sp>
        <p:nvSpPr>
          <p:cNvPr id="12" name="Levi okrogli oklepaj 11">
            <a:extLst>
              <a:ext uri="{FF2B5EF4-FFF2-40B4-BE49-F238E27FC236}">
                <a16:creationId xmlns:a16="http://schemas.microsoft.com/office/drawing/2014/main" id="{1048B3AC-CA09-3D8E-EC77-B728720258AD}"/>
              </a:ext>
            </a:extLst>
          </p:cNvPr>
          <p:cNvSpPr/>
          <p:nvPr/>
        </p:nvSpPr>
        <p:spPr>
          <a:xfrm>
            <a:off x="4782576" y="1527707"/>
            <a:ext cx="321052" cy="1051215"/>
          </a:xfrm>
          <a:prstGeom prst="leftBracket">
            <a:avLst>
              <a:gd name="adj"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14" name="Levi okrogli oklepaj 13">
            <a:extLst>
              <a:ext uri="{FF2B5EF4-FFF2-40B4-BE49-F238E27FC236}">
                <a16:creationId xmlns:a16="http://schemas.microsoft.com/office/drawing/2014/main" id="{C6B382DD-D125-637E-3D2F-458A5DD91396}"/>
              </a:ext>
            </a:extLst>
          </p:cNvPr>
          <p:cNvSpPr/>
          <p:nvPr/>
        </p:nvSpPr>
        <p:spPr>
          <a:xfrm rot="10800000">
            <a:off x="8371771" y="1514554"/>
            <a:ext cx="321052" cy="1051215"/>
          </a:xfrm>
          <a:prstGeom prst="leftBracket">
            <a:avLst>
              <a:gd name="adj"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15" name="PoljeZBesedilom 14">
            <a:extLst>
              <a:ext uri="{FF2B5EF4-FFF2-40B4-BE49-F238E27FC236}">
                <a16:creationId xmlns:a16="http://schemas.microsoft.com/office/drawing/2014/main" id="{0D9E2D03-DFB2-DC5B-21CF-F20F3DA05D77}"/>
              </a:ext>
            </a:extLst>
          </p:cNvPr>
          <p:cNvSpPr txBox="1"/>
          <p:nvPr/>
        </p:nvSpPr>
        <p:spPr>
          <a:xfrm>
            <a:off x="8639304" y="2310297"/>
            <a:ext cx="288862" cy="338554"/>
          </a:xfrm>
          <a:prstGeom prst="rect">
            <a:avLst/>
          </a:prstGeom>
          <a:noFill/>
        </p:spPr>
        <p:txBody>
          <a:bodyPr wrap="none" rtlCol="0">
            <a:spAutoFit/>
          </a:bodyPr>
          <a:lstStyle/>
          <a:p>
            <a:r>
              <a:rPr lang="sl-SI" sz="1600" dirty="0">
                <a:latin typeface="Garamond" panose="02020404030301010803" pitchFamily="18" charset="0"/>
              </a:rPr>
              <a:t>n</a:t>
            </a:r>
          </a:p>
        </p:txBody>
      </p:sp>
      <p:pic>
        <p:nvPicPr>
          <p:cNvPr id="4102" name="Picture 6" descr="What Is Cellulose? Facts and Functions">
            <a:extLst>
              <a:ext uri="{FF2B5EF4-FFF2-40B4-BE49-F238E27FC236}">
                <a16:creationId xmlns:a16="http://schemas.microsoft.com/office/drawing/2014/main" id="{196FD26D-DD97-2A03-4CB7-606AA0AF5BF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3" t="116" r="603" b="45815"/>
          <a:stretch/>
        </p:blipFill>
        <p:spPr bwMode="auto">
          <a:xfrm>
            <a:off x="5113156" y="3097928"/>
            <a:ext cx="2856780" cy="102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15;p64">
            <a:extLst>
              <a:ext uri="{FF2B5EF4-FFF2-40B4-BE49-F238E27FC236}">
                <a16:creationId xmlns:a16="http://schemas.microsoft.com/office/drawing/2014/main" id="{574D6189-BB3E-37DA-5B53-860BEF54FE65}"/>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celuloze</a:t>
            </a:r>
            <a:endParaRPr sz="2400" dirty="0">
              <a:solidFill>
                <a:schemeClr val="tx1"/>
              </a:solidFill>
              <a:latin typeface="Garamond" panose="02020404030301010803" pitchFamily="18" charset="0"/>
            </a:endParaRPr>
          </a:p>
        </p:txBody>
      </p:sp>
      <p:sp>
        <p:nvSpPr>
          <p:cNvPr id="5" name="PoljeZBesedilom 4">
            <a:extLst>
              <a:ext uri="{FF2B5EF4-FFF2-40B4-BE49-F238E27FC236}">
                <a16:creationId xmlns:a16="http://schemas.microsoft.com/office/drawing/2014/main" id="{97477141-14F9-D8A6-CB97-20EA09995101}"/>
              </a:ext>
            </a:extLst>
          </p:cNvPr>
          <p:cNvSpPr txBox="1"/>
          <p:nvPr/>
        </p:nvSpPr>
        <p:spPr>
          <a:xfrm>
            <a:off x="758371" y="604377"/>
            <a:ext cx="8385629" cy="2585323"/>
          </a:xfrm>
          <a:prstGeom prst="rect">
            <a:avLst/>
          </a:prstGeom>
          <a:noFill/>
        </p:spPr>
        <p:txBody>
          <a:bodyPr wrap="none" rtlCol="0">
            <a:spAutoFit/>
          </a:bodyPr>
          <a:lstStyle/>
          <a:p>
            <a:pPr marL="285750" indent="-285750">
              <a:buFont typeface="Arial" panose="020B0604020202020204" pitchFamily="34" charset="0"/>
              <a:buChar char="•"/>
            </a:pPr>
            <a:r>
              <a:rPr lang="sl-SI" sz="1800" dirty="0">
                <a:latin typeface="Garamond" panose="02020404030301010803" pitchFamily="18" charset="0"/>
              </a:rPr>
              <a:t>Glavni vir celuloze za industrijske procese sta les in bombaž (</a:t>
            </a:r>
            <a:r>
              <a:rPr lang="sl-SI" sz="1800" dirty="0" err="1">
                <a:latin typeface="Garamond" panose="02020404030301010803" pitchFamily="18" charset="0"/>
              </a:rPr>
              <a:t>Šprajcar</a:t>
            </a:r>
            <a:r>
              <a:rPr lang="sl-SI" sz="1800" dirty="0">
                <a:latin typeface="Garamond" panose="02020404030301010803" pitchFamily="18" charset="0"/>
              </a:rPr>
              <a:t>, 2012). </a:t>
            </a:r>
          </a:p>
          <a:p>
            <a:pPr marL="285750" indent="-285750">
              <a:buFont typeface="Arial" panose="020B0604020202020204" pitchFamily="34" charset="0"/>
              <a:buChar char="•"/>
            </a:pPr>
            <a:r>
              <a:rPr lang="sl-SI" sz="1800" dirty="0">
                <a:latin typeface="Garamond" panose="02020404030301010803" pitchFamily="18" charset="0"/>
              </a:rPr>
              <a:t>Celulozna vlakna se uporabljajo predvsem za (</a:t>
            </a:r>
            <a:r>
              <a:rPr lang="sl-SI" sz="1800" dirty="0" err="1">
                <a:latin typeface="Garamond" panose="02020404030301010803" pitchFamily="18" charset="0"/>
              </a:rPr>
              <a:t>Šprajcar</a:t>
            </a:r>
            <a:r>
              <a:rPr lang="sl-SI" sz="1800" dirty="0">
                <a:latin typeface="Garamond" panose="02020404030301010803" pitchFamily="18" charset="0"/>
              </a:rPr>
              <a:t>, 2012):</a:t>
            </a:r>
            <a:br>
              <a:rPr lang="sl-SI" sz="1800" dirty="0">
                <a:latin typeface="Garamond" panose="02020404030301010803" pitchFamily="18" charset="0"/>
              </a:rPr>
            </a:br>
            <a:r>
              <a:rPr lang="sl-SI" sz="1800" dirty="0">
                <a:latin typeface="Garamond" panose="02020404030301010803" pitchFamily="18" charset="0"/>
              </a:rPr>
              <a:t>(1) igrače, </a:t>
            </a:r>
          </a:p>
          <a:p>
            <a:r>
              <a:rPr lang="sl-SI" sz="1800" dirty="0">
                <a:latin typeface="Garamond" panose="02020404030301010803" pitchFamily="18" charset="0"/>
              </a:rPr>
              <a:t>      (2) športno opremo, </a:t>
            </a:r>
          </a:p>
          <a:p>
            <a:r>
              <a:rPr lang="sl-SI" sz="1800" dirty="0">
                <a:latin typeface="Garamond" panose="02020404030301010803" pitchFamily="18" charset="0"/>
              </a:rPr>
              <a:t>      (3) medicinske aplikacije,</a:t>
            </a:r>
            <a:br>
              <a:rPr lang="sl-SI" sz="1800" dirty="0">
                <a:latin typeface="Garamond" panose="02020404030301010803" pitchFamily="18" charset="0"/>
              </a:rPr>
            </a:br>
            <a:r>
              <a:rPr lang="sl-SI" sz="1800" dirty="0">
                <a:latin typeface="Garamond" panose="02020404030301010803" pitchFamily="18" charset="0"/>
              </a:rPr>
              <a:t>      (4) notranjost avtomobilov, </a:t>
            </a:r>
            <a:br>
              <a:rPr lang="sl-SI" sz="1800" dirty="0">
                <a:latin typeface="Garamond" panose="02020404030301010803" pitchFamily="18" charset="0"/>
              </a:rPr>
            </a:br>
            <a:r>
              <a:rPr lang="sl-SI" sz="1800" dirty="0">
                <a:latin typeface="Garamond" panose="02020404030301010803" pitchFamily="18" charset="0"/>
              </a:rPr>
              <a:t>      (5) pohištvo, </a:t>
            </a:r>
            <a:br>
              <a:rPr lang="sl-SI" sz="1800" dirty="0">
                <a:latin typeface="Garamond" panose="02020404030301010803" pitchFamily="18" charset="0"/>
              </a:rPr>
            </a:br>
            <a:r>
              <a:rPr lang="sl-SI" sz="1800" dirty="0">
                <a:latin typeface="Garamond" panose="02020404030301010803" pitchFamily="18" charset="0"/>
              </a:rPr>
              <a:t>      (6) gradbeništvu,…</a:t>
            </a:r>
          </a:p>
          <a:p>
            <a:pPr marL="285750" indent="-285750">
              <a:buFont typeface="Arial" panose="020B0604020202020204" pitchFamily="34" charset="0"/>
              <a:buChar char="•"/>
            </a:pPr>
            <a:r>
              <a:rPr lang="sl-SI" sz="1800" dirty="0">
                <a:latin typeface="Garamond" panose="02020404030301010803" pitchFamily="18" charset="0"/>
              </a:rPr>
              <a:t>Oglejte si </a:t>
            </a:r>
            <a:r>
              <a:rPr lang="sl-SI" sz="1800" dirty="0">
                <a:latin typeface="Garamond" panose="02020404030301010803" pitchFamily="18" charset="0"/>
                <a:hlinkClick r:id="rId2"/>
              </a:rPr>
              <a:t>videoposnetek</a:t>
            </a:r>
            <a:r>
              <a:rPr lang="sl-SI" sz="1800" dirty="0">
                <a:latin typeface="Garamond" panose="02020404030301010803" pitchFamily="18" charset="0"/>
              </a:rPr>
              <a:t>  izdelave papirja iz celuloznih vlaken različnih rastlinskih vrst.</a:t>
            </a:r>
          </a:p>
        </p:txBody>
      </p:sp>
      <p:pic>
        <p:nvPicPr>
          <p:cNvPr id="2" name="Slika 1">
            <a:extLst>
              <a:ext uri="{FF2B5EF4-FFF2-40B4-BE49-F238E27FC236}">
                <a16:creationId xmlns:a16="http://schemas.microsoft.com/office/drawing/2014/main" id="{30806CF4-F66A-8FA2-C747-5C51AA071D3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1097" y="4073857"/>
            <a:ext cx="1501536" cy="1126152"/>
          </a:xfrm>
          <a:prstGeom prst="rect">
            <a:avLst/>
          </a:prstGeom>
        </p:spPr>
      </p:pic>
    </p:spTree>
    <p:extLst>
      <p:ext uri="{BB962C8B-B14F-4D97-AF65-F5344CB8AC3E}">
        <p14:creationId xmlns:p14="http://schemas.microsoft.com/office/powerpoint/2010/main" val="538067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32452-9A5D-7E3B-1A40-95FB4BAC50DD}"/>
            </a:ext>
          </a:extLst>
        </p:cNvPr>
        <p:cNvGrpSpPr/>
        <p:nvPr/>
      </p:nvGrpSpPr>
      <p:grpSpPr>
        <a:xfrm>
          <a:off x="0" y="0"/>
          <a:ext cx="0" cy="0"/>
          <a:chOff x="0" y="0"/>
          <a:chExt cx="0" cy="0"/>
        </a:xfrm>
      </p:grpSpPr>
      <p:sp>
        <p:nvSpPr>
          <p:cNvPr id="4" name="Google Shape;2515;p64">
            <a:extLst>
              <a:ext uri="{FF2B5EF4-FFF2-40B4-BE49-F238E27FC236}">
                <a16:creationId xmlns:a16="http://schemas.microsoft.com/office/drawing/2014/main" id="{70B4DE26-A128-B0F4-C98A-8744B87AC122}"/>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Primerjava zgradbe in lastnosti škroba ter celuloze</a:t>
            </a:r>
            <a:endParaRPr sz="2400" dirty="0">
              <a:solidFill>
                <a:schemeClr val="tx1"/>
              </a:solidFill>
              <a:latin typeface="Garamond" panose="02020404030301010803" pitchFamily="18" charset="0"/>
            </a:endParaRPr>
          </a:p>
        </p:txBody>
      </p:sp>
      <p:sp>
        <p:nvSpPr>
          <p:cNvPr id="2" name="PoljeZBesedilom 1">
            <a:extLst>
              <a:ext uri="{FF2B5EF4-FFF2-40B4-BE49-F238E27FC236}">
                <a16:creationId xmlns:a16="http://schemas.microsoft.com/office/drawing/2014/main" id="{C5D2B2EF-3275-5B76-F910-C62108BF7AEA}"/>
              </a:ext>
            </a:extLst>
          </p:cNvPr>
          <p:cNvSpPr txBox="1"/>
          <p:nvPr/>
        </p:nvSpPr>
        <p:spPr>
          <a:xfrm>
            <a:off x="679522" y="513106"/>
            <a:ext cx="7585520" cy="646331"/>
          </a:xfrm>
          <a:prstGeom prst="rect">
            <a:avLst/>
          </a:prstGeom>
          <a:noFill/>
        </p:spPr>
        <p:txBody>
          <a:bodyPr wrap="square">
            <a:spAutoFit/>
          </a:bodyPr>
          <a:lstStyle/>
          <a:p>
            <a:pPr algn="ctr"/>
            <a:r>
              <a:rPr lang="sl-SI" sz="1800" dirty="0">
                <a:latin typeface="Garamond" panose="02020404030301010803" pitchFamily="18" charset="0"/>
              </a:rPr>
              <a:t>Čeprav imata škrob in celuloza enako </a:t>
            </a:r>
            <a:r>
              <a:rPr lang="sl-SI" sz="1800" dirty="0" err="1">
                <a:latin typeface="Garamond" panose="02020404030301010803" pitchFamily="18" charset="0"/>
              </a:rPr>
              <a:t>monomerno</a:t>
            </a:r>
            <a:r>
              <a:rPr lang="sl-SI" sz="1800" dirty="0">
                <a:latin typeface="Garamond" panose="02020404030301010803" pitchFamily="18" charset="0"/>
              </a:rPr>
              <a:t> enoto, se njuni polimerni verigi razlikujeta v orientaciji glukoznih enot in lastnostih.</a:t>
            </a:r>
          </a:p>
        </p:txBody>
      </p:sp>
      <p:sp>
        <p:nvSpPr>
          <p:cNvPr id="3" name="Pravokotnik 2">
            <a:extLst>
              <a:ext uri="{FF2B5EF4-FFF2-40B4-BE49-F238E27FC236}">
                <a16:creationId xmlns:a16="http://schemas.microsoft.com/office/drawing/2014/main" id="{833FF9AD-5C34-9460-D408-C6026D07258E}"/>
              </a:ext>
            </a:extLst>
          </p:cNvPr>
          <p:cNvSpPr/>
          <p:nvPr/>
        </p:nvSpPr>
        <p:spPr>
          <a:xfrm>
            <a:off x="0" y="1175478"/>
            <a:ext cx="9144000" cy="35329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oljeZBesedilom 5">
            <a:extLst>
              <a:ext uri="{FF2B5EF4-FFF2-40B4-BE49-F238E27FC236}">
                <a16:creationId xmlns:a16="http://schemas.microsoft.com/office/drawing/2014/main" id="{CF72BF41-B8C0-2D05-4F1A-4C2D0BC8855F}"/>
              </a:ext>
            </a:extLst>
          </p:cNvPr>
          <p:cNvSpPr txBox="1"/>
          <p:nvPr/>
        </p:nvSpPr>
        <p:spPr>
          <a:xfrm>
            <a:off x="326389" y="1159437"/>
            <a:ext cx="8513684" cy="369332"/>
          </a:xfrm>
          <a:prstGeom prst="rect">
            <a:avLst/>
          </a:prstGeom>
          <a:noFill/>
        </p:spPr>
        <p:txBody>
          <a:bodyPr wrap="square">
            <a:spAutoFit/>
          </a:bodyPr>
          <a:lstStyle/>
          <a:p>
            <a:pPr algn="just"/>
            <a:r>
              <a:rPr lang="sl-SI" sz="1800" b="1" dirty="0">
                <a:latin typeface="Garamond" panose="02020404030301010803" pitchFamily="18" charset="0"/>
              </a:rPr>
              <a:t>Aktivnost 4</a:t>
            </a:r>
            <a:r>
              <a:rPr lang="sl-SI" sz="1800" dirty="0">
                <a:latin typeface="Garamond" panose="02020404030301010803" pitchFamily="18" charset="0"/>
              </a:rPr>
              <a:t>: Interaktivna naloga o primerjavi zgradbe in lastnosti polisaharidov</a:t>
            </a:r>
          </a:p>
        </p:txBody>
      </p:sp>
      <p:sp>
        <p:nvSpPr>
          <p:cNvPr id="8" name="PoljeZBesedilom 7">
            <a:extLst>
              <a:ext uri="{FF2B5EF4-FFF2-40B4-BE49-F238E27FC236}">
                <a16:creationId xmlns:a16="http://schemas.microsoft.com/office/drawing/2014/main" id="{13818085-E8D0-124E-FD47-99C55D8D515E}"/>
              </a:ext>
            </a:extLst>
          </p:cNvPr>
          <p:cNvSpPr txBox="1"/>
          <p:nvPr/>
        </p:nvSpPr>
        <p:spPr>
          <a:xfrm>
            <a:off x="326389" y="1640866"/>
            <a:ext cx="8661667" cy="338554"/>
          </a:xfrm>
          <a:prstGeom prst="rect">
            <a:avLst/>
          </a:prstGeom>
          <a:noFill/>
        </p:spPr>
        <p:txBody>
          <a:bodyPr wrap="square">
            <a:spAutoFit/>
          </a:bodyPr>
          <a:lstStyle/>
          <a:p>
            <a:r>
              <a:rPr lang="sl-SI" sz="1600" dirty="0">
                <a:latin typeface="Garamond" panose="02020404030301010803" pitchFamily="18" charset="0"/>
              </a:rPr>
              <a:t>Na </a:t>
            </a:r>
            <a:r>
              <a:rPr lang="sl-SI" sz="1600" dirty="0">
                <a:latin typeface="Garamond" panose="02020404030301010803" pitchFamily="18" charset="0"/>
                <a:hlinkClick r:id="rId2"/>
              </a:rPr>
              <a:t>povezavi</a:t>
            </a:r>
            <a:r>
              <a:rPr lang="sl-SI" sz="1600" dirty="0">
                <a:latin typeface="Garamond" panose="02020404030301010803" pitchFamily="18" charset="0"/>
              </a:rPr>
              <a:t> v orodju </a:t>
            </a:r>
            <a:r>
              <a:rPr lang="sl-SI" sz="1600" dirty="0" err="1">
                <a:latin typeface="Garamond" panose="02020404030301010803" pitchFamily="18" charset="0"/>
              </a:rPr>
              <a:t>LearningApps</a:t>
            </a:r>
            <a:r>
              <a:rPr lang="sl-SI" sz="1600" dirty="0">
                <a:latin typeface="Garamond" panose="02020404030301010803" pitchFamily="18" charset="0"/>
              </a:rPr>
              <a:t> se nahaja interaktivna naloga o zgradbi in lastnosti škroba ter celuloze. </a:t>
            </a:r>
          </a:p>
        </p:txBody>
      </p:sp>
      <p:pic>
        <p:nvPicPr>
          <p:cNvPr id="10" name="Slika 9">
            <a:extLst>
              <a:ext uri="{FF2B5EF4-FFF2-40B4-BE49-F238E27FC236}">
                <a16:creationId xmlns:a16="http://schemas.microsoft.com/office/drawing/2014/main" id="{A742E2EE-9786-7B2B-324D-E37B9139C988}"/>
              </a:ext>
            </a:extLst>
          </p:cNvPr>
          <p:cNvPicPr>
            <a:picLocks noChangeAspect="1"/>
          </p:cNvPicPr>
          <p:nvPr/>
        </p:nvPicPr>
        <p:blipFill>
          <a:blip r:embed="rId3"/>
          <a:stretch>
            <a:fillRect/>
          </a:stretch>
        </p:blipFill>
        <p:spPr>
          <a:xfrm>
            <a:off x="3199840" y="2169040"/>
            <a:ext cx="2352959" cy="2336505"/>
          </a:xfrm>
          <a:prstGeom prst="rect">
            <a:avLst/>
          </a:prstGeom>
          <a:ln w="12700">
            <a:solidFill>
              <a:srgbClr val="7DC026"/>
            </a:solidFill>
          </a:ln>
        </p:spPr>
      </p:pic>
    </p:spTree>
    <p:extLst>
      <p:ext uri="{BB962C8B-B14F-4D97-AF65-F5344CB8AC3E}">
        <p14:creationId xmlns:p14="http://schemas.microsoft.com/office/powerpoint/2010/main" val="1924248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5">
          <a:extLst>
            <a:ext uri="{FF2B5EF4-FFF2-40B4-BE49-F238E27FC236}">
              <a16:creationId xmlns:a16="http://schemas.microsoft.com/office/drawing/2014/main" id="{192D384B-A7D1-0DB1-9055-112A463AE5A5}"/>
            </a:ext>
          </a:extLst>
        </p:cNvPr>
        <p:cNvGrpSpPr/>
        <p:nvPr/>
      </p:nvGrpSpPr>
      <p:grpSpPr>
        <a:xfrm>
          <a:off x="0" y="0"/>
          <a:ext cx="0" cy="0"/>
          <a:chOff x="0" y="0"/>
          <a:chExt cx="0" cy="0"/>
        </a:xfrm>
      </p:grpSpPr>
      <p:grpSp>
        <p:nvGrpSpPr>
          <p:cNvPr id="3104" name="Google Shape;3104;p70">
            <a:extLst>
              <a:ext uri="{FF2B5EF4-FFF2-40B4-BE49-F238E27FC236}">
                <a16:creationId xmlns:a16="http://schemas.microsoft.com/office/drawing/2014/main" id="{BFB07923-2F4A-130E-C354-DD0FB35D0A6C}"/>
              </a:ext>
            </a:extLst>
          </p:cNvPr>
          <p:cNvGrpSpPr/>
          <p:nvPr/>
        </p:nvGrpSpPr>
        <p:grpSpPr>
          <a:xfrm>
            <a:off x="7931275" y="535123"/>
            <a:ext cx="1307081" cy="4282873"/>
            <a:chOff x="7446629" y="-146380"/>
            <a:chExt cx="2419328" cy="5388862"/>
          </a:xfrm>
        </p:grpSpPr>
        <p:grpSp>
          <p:nvGrpSpPr>
            <p:cNvPr id="3105" name="Google Shape;3105;p70">
              <a:extLst>
                <a:ext uri="{FF2B5EF4-FFF2-40B4-BE49-F238E27FC236}">
                  <a16:creationId xmlns:a16="http://schemas.microsoft.com/office/drawing/2014/main" id="{3BF6AAC2-0DD4-A0FA-8324-08C4FEA6A448}"/>
                </a:ext>
              </a:extLst>
            </p:cNvPr>
            <p:cNvGrpSpPr/>
            <p:nvPr/>
          </p:nvGrpSpPr>
          <p:grpSpPr>
            <a:xfrm rot="-3061054">
              <a:off x="8048466" y="680298"/>
              <a:ext cx="483438" cy="680867"/>
              <a:chOff x="1554950" y="3841075"/>
              <a:chExt cx="389950" cy="549200"/>
            </a:xfrm>
          </p:grpSpPr>
          <p:sp>
            <p:nvSpPr>
              <p:cNvPr id="3106" name="Google Shape;3106;p70">
                <a:extLst>
                  <a:ext uri="{FF2B5EF4-FFF2-40B4-BE49-F238E27FC236}">
                    <a16:creationId xmlns:a16="http://schemas.microsoft.com/office/drawing/2014/main" id="{930FC9C9-191C-132F-2D4E-81390E41228E}"/>
                  </a:ext>
                </a:extLst>
              </p:cNvPr>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0">
                <a:extLst>
                  <a:ext uri="{FF2B5EF4-FFF2-40B4-BE49-F238E27FC236}">
                    <a16:creationId xmlns:a16="http://schemas.microsoft.com/office/drawing/2014/main" id="{07804B31-8924-4946-D3D3-7CA0A44C8687}"/>
                  </a:ext>
                </a:extLst>
              </p:cNvPr>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0">
                <a:extLst>
                  <a:ext uri="{FF2B5EF4-FFF2-40B4-BE49-F238E27FC236}">
                    <a16:creationId xmlns:a16="http://schemas.microsoft.com/office/drawing/2014/main" id="{600449A7-DC20-6CA8-E1D9-893A485B3D8F}"/>
                  </a:ext>
                </a:extLst>
              </p:cNvPr>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0">
                <a:extLst>
                  <a:ext uri="{FF2B5EF4-FFF2-40B4-BE49-F238E27FC236}">
                    <a16:creationId xmlns:a16="http://schemas.microsoft.com/office/drawing/2014/main" id="{AAB2B119-0A2E-C1F0-873C-D63FB6C3706D}"/>
                  </a:ext>
                </a:extLst>
              </p:cNvPr>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0">
                <a:extLst>
                  <a:ext uri="{FF2B5EF4-FFF2-40B4-BE49-F238E27FC236}">
                    <a16:creationId xmlns:a16="http://schemas.microsoft.com/office/drawing/2014/main" id="{C67DE790-D24C-1F72-BDAF-E484758F20B5}"/>
                  </a:ext>
                </a:extLst>
              </p:cNvPr>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0">
                <a:extLst>
                  <a:ext uri="{FF2B5EF4-FFF2-40B4-BE49-F238E27FC236}">
                    <a16:creationId xmlns:a16="http://schemas.microsoft.com/office/drawing/2014/main" id="{10271E36-BDAC-5844-451C-B3E7BAE46664}"/>
                  </a:ext>
                </a:extLst>
              </p:cNvPr>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0">
                <a:extLst>
                  <a:ext uri="{FF2B5EF4-FFF2-40B4-BE49-F238E27FC236}">
                    <a16:creationId xmlns:a16="http://schemas.microsoft.com/office/drawing/2014/main" id="{478DD91B-30D8-F82C-1518-C613298ED09C}"/>
                  </a:ext>
                </a:extLst>
              </p:cNvPr>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0">
                <a:extLst>
                  <a:ext uri="{FF2B5EF4-FFF2-40B4-BE49-F238E27FC236}">
                    <a16:creationId xmlns:a16="http://schemas.microsoft.com/office/drawing/2014/main" id="{C329FC5E-F57F-0CAB-5A6D-770D16C5DA8D}"/>
                  </a:ext>
                </a:extLst>
              </p:cNvPr>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4" name="Google Shape;3114;p70">
              <a:extLst>
                <a:ext uri="{FF2B5EF4-FFF2-40B4-BE49-F238E27FC236}">
                  <a16:creationId xmlns:a16="http://schemas.microsoft.com/office/drawing/2014/main" id="{AD7D718B-A4E2-D426-6F6D-A179717EDD8F}"/>
                </a:ext>
              </a:extLst>
            </p:cNvPr>
            <p:cNvGrpSpPr/>
            <p:nvPr/>
          </p:nvGrpSpPr>
          <p:grpSpPr>
            <a:xfrm rot="1423440">
              <a:off x="8114065" y="2895266"/>
              <a:ext cx="398280" cy="1156682"/>
              <a:chOff x="1693304" y="3719577"/>
              <a:chExt cx="645350" cy="1874221"/>
            </a:xfrm>
          </p:grpSpPr>
          <p:sp>
            <p:nvSpPr>
              <p:cNvPr id="3115" name="Google Shape;3115;p70">
                <a:extLst>
                  <a:ext uri="{FF2B5EF4-FFF2-40B4-BE49-F238E27FC236}">
                    <a16:creationId xmlns:a16="http://schemas.microsoft.com/office/drawing/2014/main" id="{8EE56DFB-2B19-BF18-B57A-4A30C0D95CD4}"/>
                  </a:ext>
                </a:extLst>
              </p:cNvPr>
              <p:cNvSpPr/>
              <p:nvPr/>
            </p:nvSpPr>
            <p:spPr>
              <a:xfrm>
                <a:off x="1933484" y="3719577"/>
                <a:ext cx="269699" cy="175651"/>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0">
                <a:extLst>
                  <a:ext uri="{FF2B5EF4-FFF2-40B4-BE49-F238E27FC236}">
                    <a16:creationId xmlns:a16="http://schemas.microsoft.com/office/drawing/2014/main" id="{F1906A71-C1B0-0CFE-7D61-4AE6FEDE735F}"/>
                  </a:ext>
                </a:extLst>
              </p:cNvPr>
              <p:cNvSpPr/>
              <p:nvPr/>
            </p:nvSpPr>
            <p:spPr>
              <a:xfrm rot="173125">
                <a:off x="1693304" y="3895948"/>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70">
              <a:extLst>
                <a:ext uri="{FF2B5EF4-FFF2-40B4-BE49-F238E27FC236}">
                  <a16:creationId xmlns:a16="http://schemas.microsoft.com/office/drawing/2014/main" id="{CB04640A-15F2-0946-5809-F74C6A1EFFCD}"/>
                </a:ext>
              </a:extLst>
            </p:cNvPr>
            <p:cNvGrpSpPr/>
            <p:nvPr/>
          </p:nvGrpSpPr>
          <p:grpSpPr>
            <a:xfrm rot="1865779">
              <a:off x="8290527" y="3370669"/>
              <a:ext cx="923583" cy="1871813"/>
              <a:chOff x="1803775" y="5029925"/>
              <a:chExt cx="655775" cy="1329050"/>
            </a:xfrm>
          </p:grpSpPr>
          <p:sp>
            <p:nvSpPr>
              <p:cNvPr id="3118" name="Google Shape;3118;p70">
                <a:extLst>
                  <a:ext uri="{FF2B5EF4-FFF2-40B4-BE49-F238E27FC236}">
                    <a16:creationId xmlns:a16="http://schemas.microsoft.com/office/drawing/2014/main" id="{A414124D-EE22-87C9-C462-8BA436CAF9F1}"/>
                  </a:ext>
                </a:extLst>
              </p:cNvPr>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0">
                <a:extLst>
                  <a:ext uri="{FF2B5EF4-FFF2-40B4-BE49-F238E27FC236}">
                    <a16:creationId xmlns:a16="http://schemas.microsoft.com/office/drawing/2014/main" id="{715CA40B-512B-D397-2AB7-558B048B788C}"/>
                  </a:ext>
                </a:extLst>
              </p:cNvPr>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0">
                <a:extLst>
                  <a:ext uri="{FF2B5EF4-FFF2-40B4-BE49-F238E27FC236}">
                    <a16:creationId xmlns:a16="http://schemas.microsoft.com/office/drawing/2014/main" id="{2859CE0D-7EE2-CC5E-B79D-DF5F84D7578D}"/>
                  </a:ext>
                </a:extLst>
              </p:cNvPr>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0">
                <a:extLst>
                  <a:ext uri="{FF2B5EF4-FFF2-40B4-BE49-F238E27FC236}">
                    <a16:creationId xmlns:a16="http://schemas.microsoft.com/office/drawing/2014/main" id="{C43F63DA-C96B-E8C4-3333-8084FE0C1ADF}"/>
                  </a:ext>
                </a:extLst>
              </p:cNvPr>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0">
                <a:extLst>
                  <a:ext uri="{FF2B5EF4-FFF2-40B4-BE49-F238E27FC236}">
                    <a16:creationId xmlns:a16="http://schemas.microsoft.com/office/drawing/2014/main" id="{9B9637CE-1F61-A94C-1513-8664D5D4C79A}"/>
                  </a:ext>
                </a:extLst>
              </p:cNvPr>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0">
                <a:extLst>
                  <a:ext uri="{FF2B5EF4-FFF2-40B4-BE49-F238E27FC236}">
                    <a16:creationId xmlns:a16="http://schemas.microsoft.com/office/drawing/2014/main" id="{FC76FE0E-9930-7B77-F457-B7DF3F1CBD40}"/>
                  </a:ext>
                </a:extLst>
              </p:cNvPr>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0">
                <a:extLst>
                  <a:ext uri="{FF2B5EF4-FFF2-40B4-BE49-F238E27FC236}">
                    <a16:creationId xmlns:a16="http://schemas.microsoft.com/office/drawing/2014/main" id="{FE0851DA-CB0A-13A0-E550-EF6C6B19093F}"/>
                  </a:ext>
                </a:extLst>
              </p:cNvPr>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0">
                <a:extLst>
                  <a:ext uri="{FF2B5EF4-FFF2-40B4-BE49-F238E27FC236}">
                    <a16:creationId xmlns:a16="http://schemas.microsoft.com/office/drawing/2014/main" id="{51094959-D06E-BFE6-32F2-1FE493B9F042}"/>
                  </a:ext>
                </a:extLst>
              </p:cNvPr>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0">
                <a:extLst>
                  <a:ext uri="{FF2B5EF4-FFF2-40B4-BE49-F238E27FC236}">
                    <a16:creationId xmlns:a16="http://schemas.microsoft.com/office/drawing/2014/main" id="{0C3D6282-5ADA-91B5-F181-8AFB350E273C}"/>
                  </a:ext>
                </a:extLst>
              </p:cNvPr>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0">
                <a:extLst>
                  <a:ext uri="{FF2B5EF4-FFF2-40B4-BE49-F238E27FC236}">
                    <a16:creationId xmlns:a16="http://schemas.microsoft.com/office/drawing/2014/main" id="{C9A73E62-F719-8BF3-0FE8-FE4844D9793A}"/>
                  </a:ext>
                </a:extLst>
              </p:cNvPr>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0">
                <a:extLst>
                  <a:ext uri="{FF2B5EF4-FFF2-40B4-BE49-F238E27FC236}">
                    <a16:creationId xmlns:a16="http://schemas.microsoft.com/office/drawing/2014/main" id="{91B815AF-C4DC-0DE6-7B01-EFC03D9BB8DD}"/>
                  </a:ext>
                </a:extLst>
              </p:cNvPr>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70">
              <a:extLst>
                <a:ext uri="{FF2B5EF4-FFF2-40B4-BE49-F238E27FC236}">
                  <a16:creationId xmlns:a16="http://schemas.microsoft.com/office/drawing/2014/main" id="{56D7D27C-18FD-7436-AFBF-8038DA5AD082}"/>
                </a:ext>
              </a:extLst>
            </p:cNvPr>
            <p:cNvGrpSpPr/>
            <p:nvPr/>
          </p:nvGrpSpPr>
          <p:grpSpPr>
            <a:xfrm rot="-2700000" flipH="1">
              <a:off x="7446629" y="4074940"/>
              <a:ext cx="494142" cy="900679"/>
              <a:chOff x="-214625" y="3943775"/>
              <a:chExt cx="458725" cy="836125"/>
            </a:xfrm>
          </p:grpSpPr>
          <p:sp>
            <p:nvSpPr>
              <p:cNvPr id="3130" name="Google Shape;3130;p70">
                <a:extLst>
                  <a:ext uri="{FF2B5EF4-FFF2-40B4-BE49-F238E27FC236}">
                    <a16:creationId xmlns:a16="http://schemas.microsoft.com/office/drawing/2014/main" id="{30C0DF11-EB34-7C35-731D-2368EB026A0F}"/>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0">
                <a:extLst>
                  <a:ext uri="{FF2B5EF4-FFF2-40B4-BE49-F238E27FC236}">
                    <a16:creationId xmlns:a16="http://schemas.microsoft.com/office/drawing/2014/main" id="{ABE4388F-2E92-E652-B888-E0F50B0A2985}"/>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0">
                <a:extLst>
                  <a:ext uri="{FF2B5EF4-FFF2-40B4-BE49-F238E27FC236}">
                    <a16:creationId xmlns:a16="http://schemas.microsoft.com/office/drawing/2014/main" id="{AE8824B3-5784-5E5E-39E8-7E92D6C2938E}"/>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0">
                <a:extLst>
                  <a:ext uri="{FF2B5EF4-FFF2-40B4-BE49-F238E27FC236}">
                    <a16:creationId xmlns:a16="http://schemas.microsoft.com/office/drawing/2014/main" id="{A2F71173-7E2F-F402-B8A7-8143060B60FB}"/>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0">
                <a:extLst>
                  <a:ext uri="{FF2B5EF4-FFF2-40B4-BE49-F238E27FC236}">
                    <a16:creationId xmlns:a16="http://schemas.microsoft.com/office/drawing/2014/main" id="{0E37F72E-79BF-7907-D16A-1E8236EC345E}"/>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0">
                <a:extLst>
                  <a:ext uri="{FF2B5EF4-FFF2-40B4-BE49-F238E27FC236}">
                    <a16:creationId xmlns:a16="http://schemas.microsoft.com/office/drawing/2014/main" id="{F87ADBBB-D386-150D-AF5C-D15A4ED713B8}"/>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0">
                <a:extLst>
                  <a:ext uri="{FF2B5EF4-FFF2-40B4-BE49-F238E27FC236}">
                    <a16:creationId xmlns:a16="http://schemas.microsoft.com/office/drawing/2014/main" id="{ABA52385-45BD-AF8F-9AE4-4A693A356BE7}"/>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0">
                <a:extLst>
                  <a:ext uri="{FF2B5EF4-FFF2-40B4-BE49-F238E27FC236}">
                    <a16:creationId xmlns:a16="http://schemas.microsoft.com/office/drawing/2014/main" id="{F0AE8733-0B4E-C71C-04F1-6278B9D42A79}"/>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0">
                <a:extLst>
                  <a:ext uri="{FF2B5EF4-FFF2-40B4-BE49-F238E27FC236}">
                    <a16:creationId xmlns:a16="http://schemas.microsoft.com/office/drawing/2014/main" id="{90557A57-F99A-B6AE-0C39-D738477CC2A6}"/>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0">
                <a:extLst>
                  <a:ext uri="{FF2B5EF4-FFF2-40B4-BE49-F238E27FC236}">
                    <a16:creationId xmlns:a16="http://schemas.microsoft.com/office/drawing/2014/main" id="{6DE245E2-5F1F-B5B9-77E9-8329DC7186A3}"/>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0">
                <a:extLst>
                  <a:ext uri="{FF2B5EF4-FFF2-40B4-BE49-F238E27FC236}">
                    <a16:creationId xmlns:a16="http://schemas.microsoft.com/office/drawing/2014/main" id="{540F554D-EC71-1A77-4959-3D0DDF429476}"/>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0">
                <a:extLst>
                  <a:ext uri="{FF2B5EF4-FFF2-40B4-BE49-F238E27FC236}">
                    <a16:creationId xmlns:a16="http://schemas.microsoft.com/office/drawing/2014/main" id="{56589C32-D6F2-C574-139F-AB9C7683982A}"/>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3" name="Google Shape;3143;p70">
              <a:extLst>
                <a:ext uri="{FF2B5EF4-FFF2-40B4-BE49-F238E27FC236}">
                  <a16:creationId xmlns:a16="http://schemas.microsoft.com/office/drawing/2014/main" id="{8E072C77-D022-C577-B75A-B24E1E896357}"/>
                </a:ext>
              </a:extLst>
            </p:cNvPr>
            <p:cNvGrpSpPr/>
            <p:nvPr/>
          </p:nvGrpSpPr>
          <p:grpSpPr>
            <a:xfrm rot="-2434265">
              <a:off x="8794182" y="1367975"/>
              <a:ext cx="398289" cy="1156433"/>
              <a:chOff x="708100" y="7068850"/>
              <a:chExt cx="645350" cy="1873775"/>
            </a:xfrm>
          </p:grpSpPr>
          <p:sp>
            <p:nvSpPr>
              <p:cNvPr id="3144" name="Google Shape;3144;p70">
                <a:extLst>
                  <a:ext uri="{FF2B5EF4-FFF2-40B4-BE49-F238E27FC236}">
                    <a16:creationId xmlns:a16="http://schemas.microsoft.com/office/drawing/2014/main" id="{32688EA4-70D0-BDA3-CA3B-B440FD23C4CD}"/>
                  </a:ext>
                </a:extLst>
              </p:cNvPr>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0">
                <a:extLst>
                  <a:ext uri="{FF2B5EF4-FFF2-40B4-BE49-F238E27FC236}">
                    <a16:creationId xmlns:a16="http://schemas.microsoft.com/office/drawing/2014/main" id="{5F5F5E22-ACA7-3720-1271-00A4FE868779}"/>
                  </a:ext>
                </a:extLst>
              </p:cNvPr>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6" name="Google Shape;3146;p70">
              <a:extLst>
                <a:ext uri="{FF2B5EF4-FFF2-40B4-BE49-F238E27FC236}">
                  <a16:creationId xmlns:a16="http://schemas.microsoft.com/office/drawing/2014/main" id="{C98085A6-5FA7-A8DD-8C7B-6D07ED77B448}"/>
                </a:ext>
              </a:extLst>
            </p:cNvPr>
            <p:cNvSpPr/>
            <p:nvPr/>
          </p:nvSpPr>
          <p:spPr>
            <a:xfrm rot="-2281775">
              <a:off x="8793642" y="2466599"/>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7" name="Google Shape;3147;p70">
              <a:extLst>
                <a:ext uri="{FF2B5EF4-FFF2-40B4-BE49-F238E27FC236}">
                  <a16:creationId xmlns:a16="http://schemas.microsoft.com/office/drawing/2014/main" id="{258598E3-5F87-723C-058A-C5AA2A749FE4}"/>
                </a:ext>
              </a:extLst>
            </p:cNvPr>
            <p:cNvGrpSpPr/>
            <p:nvPr/>
          </p:nvGrpSpPr>
          <p:grpSpPr>
            <a:xfrm rot="-2392204">
              <a:off x="8501879" y="-2293"/>
              <a:ext cx="1364078" cy="1083337"/>
              <a:chOff x="2996200" y="3903875"/>
              <a:chExt cx="1090325" cy="865925"/>
            </a:xfrm>
          </p:grpSpPr>
          <p:sp>
            <p:nvSpPr>
              <p:cNvPr id="3148" name="Google Shape;3148;p70">
                <a:extLst>
                  <a:ext uri="{FF2B5EF4-FFF2-40B4-BE49-F238E27FC236}">
                    <a16:creationId xmlns:a16="http://schemas.microsoft.com/office/drawing/2014/main" id="{39668EAF-9D45-1A5C-5019-61EAF2B8A85F}"/>
                  </a:ext>
                </a:extLst>
              </p:cNvPr>
              <p:cNvSpPr/>
              <p:nvPr/>
            </p:nvSpPr>
            <p:spPr>
              <a:xfrm>
                <a:off x="3208725" y="4208975"/>
                <a:ext cx="553950" cy="558125"/>
              </a:xfrm>
              <a:custGeom>
                <a:avLst/>
                <a:gdLst/>
                <a:ahLst/>
                <a:cxnLst/>
                <a:rect l="l" t="t" r="r" b="b"/>
                <a:pathLst>
                  <a:path w="22158" h="22325" extrusionOk="0">
                    <a:moveTo>
                      <a:pt x="21848" y="1"/>
                    </a:moveTo>
                    <a:cubicBezTo>
                      <a:pt x="14919" y="6359"/>
                      <a:pt x="8549" y="13395"/>
                      <a:pt x="2929" y="20956"/>
                    </a:cubicBezTo>
                    <a:cubicBezTo>
                      <a:pt x="2810" y="15765"/>
                      <a:pt x="1977" y="10442"/>
                      <a:pt x="453" y="5108"/>
                    </a:cubicBezTo>
                    <a:lnTo>
                      <a:pt x="0" y="5239"/>
                    </a:lnTo>
                    <a:cubicBezTo>
                      <a:pt x="1596" y="10764"/>
                      <a:pt x="2429" y="16277"/>
                      <a:pt x="2477" y="21646"/>
                    </a:cubicBezTo>
                    <a:lnTo>
                      <a:pt x="2477" y="22325"/>
                    </a:lnTo>
                    <a:lnTo>
                      <a:pt x="2906" y="21777"/>
                    </a:lnTo>
                    <a:cubicBezTo>
                      <a:pt x="8585" y="14038"/>
                      <a:pt x="15074" y="6835"/>
                      <a:pt x="22158" y="346"/>
                    </a:cubicBezTo>
                    <a:lnTo>
                      <a:pt x="21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0">
                <a:extLst>
                  <a:ext uri="{FF2B5EF4-FFF2-40B4-BE49-F238E27FC236}">
                    <a16:creationId xmlns:a16="http://schemas.microsoft.com/office/drawing/2014/main" id="{5B7E6DB9-AA52-4217-D71B-F18BCD345E86}"/>
                  </a:ext>
                </a:extLst>
              </p:cNvPr>
              <p:cNvSpPr/>
              <p:nvPr/>
            </p:nvSpPr>
            <p:spPr>
              <a:xfrm>
                <a:off x="3429275" y="3909550"/>
                <a:ext cx="657250" cy="652925"/>
              </a:xfrm>
              <a:custGeom>
                <a:avLst/>
                <a:gdLst/>
                <a:ahLst/>
                <a:cxnLst/>
                <a:rect l="l" t="t" r="r" b="b"/>
                <a:pathLst>
                  <a:path w="26290" h="26117" extrusionOk="0">
                    <a:moveTo>
                      <a:pt x="26290" y="0"/>
                    </a:moveTo>
                    <a:lnTo>
                      <a:pt x="26290" y="0"/>
                    </a:lnTo>
                    <a:cubicBezTo>
                      <a:pt x="24444" y="953"/>
                      <a:pt x="22301" y="1441"/>
                      <a:pt x="20218" y="1524"/>
                    </a:cubicBezTo>
                    <a:cubicBezTo>
                      <a:pt x="20061" y="1529"/>
                      <a:pt x="19903" y="1531"/>
                      <a:pt x="19746" y="1531"/>
                    </a:cubicBezTo>
                    <a:cubicBezTo>
                      <a:pt x="18325" y="1531"/>
                      <a:pt x="16894" y="1355"/>
                      <a:pt x="15483" y="1355"/>
                    </a:cubicBezTo>
                    <a:cubicBezTo>
                      <a:pt x="14728" y="1355"/>
                      <a:pt x="13980" y="1405"/>
                      <a:pt x="13241" y="1560"/>
                    </a:cubicBezTo>
                    <a:cubicBezTo>
                      <a:pt x="10478" y="2131"/>
                      <a:pt x="8157" y="4096"/>
                      <a:pt x="6585" y="6418"/>
                    </a:cubicBezTo>
                    <a:cubicBezTo>
                      <a:pt x="4490" y="7299"/>
                      <a:pt x="2358" y="8430"/>
                      <a:pt x="1180" y="10370"/>
                    </a:cubicBezTo>
                    <a:cubicBezTo>
                      <a:pt x="1" y="12323"/>
                      <a:pt x="25" y="15133"/>
                      <a:pt x="1715" y="16645"/>
                    </a:cubicBezTo>
                    <a:cubicBezTo>
                      <a:pt x="2858" y="17656"/>
                      <a:pt x="4636" y="17877"/>
                      <a:pt x="6247" y="17877"/>
                    </a:cubicBezTo>
                    <a:cubicBezTo>
                      <a:pt x="6533" y="17877"/>
                      <a:pt x="6814" y="17870"/>
                      <a:pt x="7085" y="17859"/>
                    </a:cubicBezTo>
                    <a:lnTo>
                      <a:pt x="7085" y="17859"/>
                    </a:lnTo>
                    <a:cubicBezTo>
                      <a:pt x="6049" y="19479"/>
                      <a:pt x="5930" y="21681"/>
                      <a:pt x="6835" y="23384"/>
                    </a:cubicBezTo>
                    <a:cubicBezTo>
                      <a:pt x="7704" y="25030"/>
                      <a:pt x="9527" y="26116"/>
                      <a:pt x="11368" y="26116"/>
                    </a:cubicBezTo>
                    <a:cubicBezTo>
                      <a:pt x="11444" y="26116"/>
                      <a:pt x="11521" y="26114"/>
                      <a:pt x="11598" y="26110"/>
                    </a:cubicBezTo>
                    <a:cubicBezTo>
                      <a:pt x="13074" y="26015"/>
                      <a:pt x="14455" y="25277"/>
                      <a:pt x="15503" y="24229"/>
                    </a:cubicBezTo>
                    <a:cubicBezTo>
                      <a:pt x="16551" y="23193"/>
                      <a:pt x="17325" y="21836"/>
                      <a:pt x="17944" y="20479"/>
                    </a:cubicBezTo>
                    <a:cubicBezTo>
                      <a:pt x="21123" y="19395"/>
                      <a:pt x="23611" y="16490"/>
                      <a:pt x="24206" y="13192"/>
                    </a:cubicBezTo>
                    <a:cubicBezTo>
                      <a:pt x="24456" y="11811"/>
                      <a:pt x="24397" y="10418"/>
                      <a:pt x="24444" y="9037"/>
                    </a:cubicBezTo>
                    <a:cubicBezTo>
                      <a:pt x="24552" y="5953"/>
                      <a:pt x="25171" y="2893"/>
                      <a:pt x="26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0">
                <a:extLst>
                  <a:ext uri="{FF2B5EF4-FFF2-40B4-BE49-F238E27FC236}">
                    <a16:creationId xmlns:a16="http://schemas.microsoft.com/office/drawing/2014/main" id="{FA31E703-BEE7-BF2C-D38A-3CBDE1276430}"/>
                  </a:ext>
                </a:extLst>
              </p:cNvPr>
              <p:cNvSpPr/>
              <p:nvPr/>
            </p:nvSpPr>
            <p:spPr>
              <a:xfrm>
                <a:off x="3600450" y="3913400"/>
                <a:ext cx="485775" cy="444425"/>
              </a:xfrm>
              <a:custGeom>
                <a:avLst/>
                <a:gdLst/>
                <a:ahLst/>
                <a:cxnLst/>
                <a:rect l="l" t="t" r="r" b="b"/>
                <a:pathLst>
                  <a:path w="19431" h="17777" extrusionOk="0">
                    <a:moveTo>
                      <a:pt x="19431" y="1"/>
                    </a:moveTo>
                    <a:lnTo>
                      <a:pt x="19431" y="1"/>
                    </a:lnTo>
                    <a:cubicBezTo>
                      <a:pt x="18979" y="310"/>
                      <a:pt x="18538" y="656"/>
                      <a:pt x="18098" y="977"/>
                    </a:cubicBezTo>
                    <a:cubicBezTo>
                      <a:pt x="17669" y="1311"/>
                      <a:pt x="17252" y="1668"/>
                      <a:pt x="16824" y="2001"/>
                    </a:cubicBezTo>
                    <a:cubicBezTo>
                      <a:pt x="15990" y="2704"/>
                      <a:pt x="15157" y="3430"/>
                      <a:pt x="14335" y="4168"/>
                    </a:cubicBezTo>
                    <a:cubicBezTo>
                      <a:pt x="12704" y="5621"/>
                      <a:pt x="11109" y="7156"/>
                      <a:pt x="9525" y="8669"/>
                    </a:cubicBezTo>
                    <a:lnTo>
                      <a:pt x="4810" y="13276"/>
                    </a:lnTo>
                    <a:cubicBezTo>
                      <a:pt x="4024" y="14026"/>
                      <a:pt x="3239" y="14788"/>
                      <a:pt x="2429" y="15538"/>
                    </a:cubicBezTo>
                    <a:lnTo>
                      <a:pt x="1226" y="16670"/>
                    </a:lnTo>
                    <a:lnTo>
                      <a:pt x="0" y="17777"/>
                    </a:lnTo>
                    <a:cubicBezTo>
                      <a:pt x="881" y="17110"/>
                      <a:pt x="1726" y="16408"/>
                      <a:pt x="2596" y="15729"/>
                    </a:cubicBezTo>
                    <a:cubicBezTo>
                      <a:pt x="3429" y="15015"/>
                      <a:pt x="4251" y="14288"/>
                      <a:pt x="5060" y="13550"/>
                    </a:cubicBezTo>
                    <a:cubicBezTo>
                      <a:pt x="6703" y="12086"/>
                      <a:pt x="8275" y="10550"/>
                      <a:pt x="9858" y="9026"/>
                    </a:cubicBezTo>
                    <a:lnTo>
                      <a:pt x="14573" y="4442"/>
                    </a:lnTo>
                    <a:cubicBezTo>
                      <a:pt x="15359" y="3692"/>
                      <a:pt x="16169" y="2942"/>
                      <a:pt x="16966" y="2203"/>
                    </a:cubicBezTo>
                    <a:cubicBezTo>
                      <a:pt x="17383" y="1822"/>
                      <a:pt x="17776" y="1441"/>
                      <a:pt x="18193" y="1084"/>
                    </a:cubicBezTo>
                    <a:cubicBezTo>
                      <a:pt x="18609" y="727"/>
                      <a:pt x="19014" y="370"/>
                      <a:pt x="19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0">
                <a:extLst>
                  <a:ext uri="{FF2B5EF4-FFF2-40B4-BE49-F238E27FC236}">
                    <a16:creationId xmlns:a16="http://schemas.microsoft.com/office/drawing/2014/main" id="{BF5FE56D-2F57-0CC8-C829-C8042441039C}"/>
                  </a:ext>
                </a:extLst>
              </p:cNvPr>
              <p:cNvSpPr/>
              <p:nvPr/>
            </p:nvSpPr>
            <p:spPr>
              <a:xfrm>
                <a:off x="3670100" y="4274175"/>
                <a:ext cx="166100" cy="227375"/>
              </a:xfrm>
              <a:custGeom>
                <a:avLst/>
                <a:gdLst/>
                <a:ahLst/>
                <a:cxnLst/>
                <a:rect l="l" t="t" r="r" b="b"/>
                <a:pathLst>
                  <a:path w="6644" h="9095" extrusionOk="0">
                    <a:moveTo>
                      <a:pt x="1131" y="0"/>
                    </a:moveTo>
                    <a:lnTo>
                      <a:pt x="1131" y="0"/>
                    </a:lnTo>
                    <a:cubicBezTo>
                      <a:pt x="583" y="1012"/>
                      <a:pt x="226" y="2131"/>
                      <a:pt x="107" y="3286"/>
                    </a:cubicBezTo>
                    <a:cubicBezTo>
                      <a:pt x="0" y="4453"/>
                      <a:pt x="12" y="5644"/>
                      <a:pt x="476" y="6775"/>
                    </a:cubicBezTo>
                    <a:cubicBezTo>
                      <a:pt x="714" y="7323"/>
                      <a:pt x="1072" y="7846"/>
                      <a:pt x="1560" y="8215"/>
                    </a:cubicBezTo>
                    <a:cubicBezTo>
                      <a:pt x="2060" y="8585"/>
                      <a:pt x="2608" y="8823"/>
                      <a:pt x="3191" y="8966"/>
                    </a:cubicBezTo>
                    <a:cubicBezTo>
                      <a:pt x="3594" y="9056"/>
                      <a:pt x="3999" y="9094"/>
                      <a:pt x="4402" y="9094"/>
                    </a:cubicBezTo>
                    <a:cubicBezTo>
                      <a:pt x="5164" y="9094"/>
                      <a:pt x="5919" y="8958"/>
                      <a:pt x="6644" y="8787"/>
                    </a:cubicBezTo>
                    <a:lnTo>
                      <a:pt x="6644" y="8787"/>
                    </a:lnTo>
                    <a:cubicBezTo>
                      <a:pt x="6163" y="8822"/>
                      <a:pt x="5685" y="8850"/>
                      <a:pt x="5212" y="8850"/>
                    </a:cubicBezTo>
                    <a:cubicBezTo>
                      <a:pt x="4550" y="8850"/>
                      <a:pt x="3900" y="8794"/>
                      <a:pt x="3274" y="8620"/>
                    </a:cubicBezTo>
                    <a:cubicBezTo>
                      <a:pt x="2739" y="8454"/>
                      <a:pt x="2250" y="8215"/>
                      <a:pt x="1834" y="7870"/>
                    </a:cubicBezTo>
                    <a:cubicBezTo>
                      <a:pt x="1417" y="7537"/>
                      <a:pt x="1107" y="7096"/>
                      <a:pt x="893" y="6596"/>
                    </a:cubicBezTo>
                    <a:cubicBezTo>
                      <a:pt x="691" y="6108"/>
                      <a:pt x="572" y="5548"/>
                      <a:pt x="512" y="5001"/>
                    </a:cubicBezTo>
                    <a:cubicBezTo>
                      <a:pt x="453" y="4441"/>
                      <a:pt x="429" y="3882"/>
                      <a:pt x="464" y="3322"/>
                    </a:cubicBezTo>
                    <a:cubicBezTo>
                      <a:pt x="536" y="2203"/>
                      <a:pt x="750" y="1084"/>
                      <a:pt x="1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0">
                <a:extLst>
                  <a:ext uri="{FF2B5EF4-FFF2-40B4-BE49-F238E27FC236}">
                    <a16:creationId xmlns:a16="http://schemas.microsoft.com/office/drawing/2014/main" id="{6BDF7A73-3D87-66BB-05A9-977B1AEE1086}"/>
                  </a:ext>
                </a:extLst>
              </p:cNvPr>
              <p:cNvSpPr/>
              <p:nvPr/>
            </p:nvSpPr>
            <p:spPr>
              <a:xfrm>
                <a:off x="3768025" y="4206900"/>
                <a:ext cx="192300" cy="177750"/>
              </a:xfrm>
              <a:custGeom>
                <a:avLst/>
                <a:gdLst/>
                <a:ahLst/>
                <a:cxnLst/>
                <a:rect l="l" t="t" r="r" b="b"/>
                <a:pathLst>
                  <a:path w="7692" h="7110" extrusionOk="0">
                    <a:moveTo>
                      <a:pt x="238" y="0"/>
                    </a:moveTo>
                    <a:lnTo>
                      <a:pt x="238" y="0"/>
                    </a:lnTo>
                    <a:cubicBezTo>
                      <a:pt x="0" y="977"/>
                      <a:pt x="24" y="2036"/>
                      <a:pt x="346" y="3025"/>
                    </a:cubicBezTo>
                    <a:cubicBezTo>
                      <a:pt x="643" y="4013"/>
                      <a:pt x="1215" y="4906"/>
                      <a:pt x="1989" y="5608"/>
                    </a:cubicBezTo>
                    <a:cubicBezTo>
                      <a:pt x="2762" y="6287"/>
                      <a:pt x="3715" y="6787"/>
                      <a:pt x="4727" y="6989"/>
                    </a:cubicBezTo>
                    <a:cubicBezTo>
                      <a:pt x="5111" y="7070"/>
                      <a:pt x="5502" y="7110"/>
                      <a:pt x="5884" y="7110"/>
                    </a:cubicBezTo>
                    <a:cubicBezTo>
                      <a:pt x="6011" y="7110"/>
                      <a:pt x="6138" y="7105"/>
                      <a:pt x="6263" y="7096"/>
                    </a:cubicBezTo>
                    <a:cubicBezTo>
                      <a:pt x="6775" y="7049"/>
                      <a:pt x="7287" y="6918"/>
                      <a:pt x="7692" y="6608"/>
                    </a:cubicBezTo>
                    <a:lnTo>
                      <a:pt x="7692" y="6608"/>
                    </a:lnTo>
                    <a:cubicBezTo>
                      <a:pt x="7282" y="6819"/>
                      <a:pt x="6810" y="6895"/>
                      <a:pt x="6363" y="6895"/>
                    </a:cubicBezTo>
                    <a:cubicBezTo>
                      <a:pt x="6329" y="6895"/>
                      <a:pt x="6296" y="6895"/>
                      <a:pt x="6263" y="6894"/>
                    </a:cubicBezTo>
                    <a:cubicBezTo>
                      <a:pt x="5775" y="6858"/>
                      <a:pt x="5287" y="6787"/>
                      <a:pt x="4822" y="6656"/>
                    </a:cubicBezTo>
                    <a:cubicBezTo>
                      <a:pt x="3882" y="6382"/>
                      <a:pt x="3013" y="5906"/>
                      <a:pt x="2310" y="5263"/>
                    </a:cubicBezTo>
                    <a:cubicBezTo>
                      <a:pt x="1596" y="4632"/>
                      <a:pt x="1036" y="3810"/>
                      <a:pt x="679" y="2905"/>
                    </a:cubicBezTo>
                    <a:cubicBezTo>
                      <a:pt x="322" y="1989"/>
                      <a:pt x="179" y="1000"/>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0">
                <a:extLst>
                  <a:ext uri="{FF2B5EF4-FFF2-40B4-BE49-F238E27FC236}">
                    <a16:creationId xmlns:a16="http://schemas.microsoft.com/office/drawing/2014/main" id="{9489BCFD-DC94-D3EF-4B33-F045A95A66D4}"/>
                  </a:ext>
                </a:extLst>
              </p:cNvPr>
              <p:cNvSpPr/>
              <p:nvPr/>
            </p:nvSpPr>
            <p:spPr>
              <a:xfrm>
                <a:off x="3851650" y="4122650"/>
                <a:ext cx="183975" cy="133125"/>
              </a:xfrm>
              <a:custGeom>
                <a:avLst/>
                <a:gdLst/>
                <a:ahLst/>
                <a:cxnLst/>
                <a:rect l="l" t="t" r="r" b="b"/>
                <a:pathLst>
                  <a:path w="7359" h="5325" extrusionOk="0">
                    <a:moveTo>
                      <a:pt x="191" y="1"/>
                    </a:moveTo>
                    <a:lnTo>
                      <a:pt x="191" y="1"/>
                    </a:lnTo>
                    <a:cubicBezTo>
                      <a:pt x="13" y="882"/>
                      <a:pt x="1" y="1823"/>
                      <a:pt x="287" y="2716"/>
                    </a:cubicBezTo>
                    <a:cubicBezTo>
                      <a:pt x="572" y="3609"/>
                      <a:pt x="1168" y="4430"/>
                      <a:pt x="2001" y="4906"/>
                    </a:cubicBezTo>
                    <a:cubicBezTo>
                      <a:pt x="2418" y="5121"/>
                      <a:pt x="2906" y="5275"/>
                      <a:pt x="3370" y="5299"/>
                    </a:cubicBezTo>
                    <a:cubicBezTo>
                      <a:pt x="3545" y="5317"/>
                      <a:pt x="3717" y="5325"/>
                      <a:pt x="3886" y="5325"/>
                    </a:cubicBezTo>
                    <a:cubicBezTo>
                      <a:pt x="4179" y="5325"/>
                      <a:pt x="4465" y="5301"/>
                      <a:pt x="4751" y="5263"/>
                    </a:cubicBezTo>
                    <a:cubicBezTo>
                      <a:pt x="5656" y="5156"/>
                      <a:pt x="6549" y="4882"/>
                      <a:pt x="7359" y="4501"/>
                    </a:cubicBezTo>
                    <a:lnTo>
                      <a:pt x="7359" y="4501"/>
                    </a:lnTo>
                    <a:cubicBezTo>
                      <a:pt x="6490" y="4728"/>
                      <a:pt x="5609" y="4859"/>
                      <a:pt x="4692" y="4894"/>
                    </a:cubicBezTo>
                    <a:cubicBezTo>
                      <a:pt x="4485" y="4906"/>
                      <a:pt x="4278" y="4913"/>
                      <a:pt x="4072" y="4913"/>
                    </a:cubicBezTo>
                    <a:cubicBezTo>
                      <a:pt x="3402" y="4913"/>
                      <a:pt x="2750" y="4829"/>
                      <a:pt x="2204" y="4501"/>
                    </a:cubicBezTo>
                    <a:cubicBezTo>
                      <a:pt x="1834" y="4299"/>
                      <a:pt x="1513" y="4025"/>
                      <a:pt x="1251" y="3692"/>
                    </a:cubicBezTo>
                    <a:cubicBezTo>
                      <a:pt x="989" y="3370"/>
                      <a:pt x="775" y="2989"/>
                      <a:pt x="608" y="2596"/>
                    </a:cubicBezTo>
                    <a:cubicBezTo>
                      <a:pt x="299" y="1787"/>
                      <a:pt x="191" y="894"/>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0">
                <a:extLst>
                  <a:ext uri="{FF2B5EF4-FFF2-40B4-BE49-F238E27FC236}">
                    <a16:creationId xmlns:a16="http://schemas.microsoft.com/office/drawing/2014/main" id="{B8451FED-E3FB-E66F-F566-C1AE81A474C8}"/>
                  </a:ext>
                </a:extLst>
              </p:cNvPr>
              <p:cNvSpPr/>
              <p:nvPr/>
            </p:nvSpPr>
            <p:spPr>
              <a:xfrm>
                <a:off x="3890350" y="4089625"/>
                <a:ext cx="151250" cy="52125"/>
              </a:xfrm>
              <a:custGeom>
                <a:avLst/>
                <a:gdLst/>
                <a:ahLst/>
                <a:cxnLst/>
                <a:rect l="l" t="t" r="r" b="b"/>
                <a:pathLst>
                  <a:path w="6050" h="2085" extrusionOk="0">
                    <a:moveTo>
                      <a:pt x="1" y="0"/>
                    </a:moveTo>
                    <a:lnTo>
                      <a:pt x="1" y="0"/>
                    </a:lnTo>
                    <a:cubicBezTo>
                      <a:pt x="13" y="631"/>
                      <a:pt x="417" y="1227"/>
                      <a:pt x="953" y="1560"/>
                    </a:cubicBezTo>
                    <a:cubicBezTo>
                      <a:pt x="1501" y="1917"/>
                      <a:pt x="2144" y="2060"/>
                      <a:pt x="2775" y="2084"/>
                    </a:cubicBezTo>
                    <a:cubicBezTo>
                      <a:pt x="2813" y="2085"/>
                      <a:pt x="2851" y="2085"/>
                      <a:pt x="2889" y="2085"/>
                    </a:cubicBezTo>
                    <a:cubicBezTo>
                      <a:pt x="3472" y="2085"/>
                      <a:pt x="4073" y="1997"/>
                      <a:pt x="4620" y="1762"/>
                    </a:cubicBezTo>
                    <a:cubicBezTo>
                      <a:pt x="5192" y="1524"/>
                      <a:pt x="5716" y="1120"/>
                      <a:pt x="6049" y="596"/>
                    </a:cubicBezTo>
                    <a:lnTo>
                      <a:pt x="6049" y="596"/>
                    </a:lnTo>
                    <a:cubicBezTo>
                      <a:pt x="5585" y="989"/>
                      <a:pt x="5061" y="1250"/>
                      <a:pt x="4501" y="1441"/>
                    </a:cubicBezTo>
                    <a:cubicBezTo>
                      <a:pt x="4012" y="1576"/>
                      <a:pt x="3514" y="1648"/>
                      <a:pt x="3007" y="1648"/>
                    </a:cubicBezTo>
                    <a:cubicBezTo>
                      <a:pt x="2934" y="1648"/>
                      <a:pt x="2860" y="1646"/>
                      <a:pt x="2787" y="1643"/>
                    </a:cubicBezTo>
                    <a:cubicBezTo>
                      <a:pt x="2203" y="1620"/>
                      <a:pt x="1644" y="1524"/>
                      <a:pt x="1132" y="1262"/>
                    </a:cubicBezTo>
                    <a:cubicBezTo>
                      <a:pt x="644" y="1000"/>
                      <a:pt x="191" y="58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0">
                <a:extLst>
                  <a:ext uri="{FF2B5EF4-FFF2-40B4-BE49-F238E27FC236}">
                    <a16:creationId xmlns:a16="http://schemas.microsoft.com/office/drawing/2014/main" id="{11DC046A-FFDD-9419-F0E0-37FCD64CCCB6}"/>
                  </a:ext>
                </a:extLst>
              </p:cNvPr>
              <p:cNvSpPr/>
              <p:nvPr/>
            </p:nvSpPr>
            <p:spPr>
              <a:xfrm>
                <a:off x="3967150" y="4004500"/>
                <a:ext cx="92300" cy="25100"/>
              </a:xfrm>
              <a:custGeom>
                <a:avLst/>
                <a:gdLst/>
                <a:ahLst/>
                <a:cxnLst/>
                <a:rect l="l" t="t" r="r" b="b"/>
                <a:pathLst>
                  <a:path w="3692" h="1004" extrusionOk="0">
                    <a:moveTo>
                      <a:pt x="3691" y="0"/>
                    </a:moveTo>
                    <a:lnTo>
                      <a:pt x="3691" y="0"/>
                    </a:lnTo>
                    <a:cubicBezTo>
                      <a:pt x="3358" y="107"/>
                      <a:pt x="3060" y="203"/>
                      <a:pt x="2763" y="286"/>
                    </a:cubicBezTo>
                    <a:cubicBezTo>
                      <a:pt x="2465" y="369"/>
                      <a:pt x="2167" y="429"/>
                      <a:pt x="1870" y="488"/>
                    </a:cubicBezTo>
                    <a:cubicBezTo>
                      <a:pt x="1572" y="548"/>
                      <a:pt x="1274" y="584"/>
                      <a:pt x="965" y="607"/>
                    </a:cubicBezTo>
                    <a:cubicBezTo>
                      <a:pt x="655" y="643"/>
                      <a:pt x="334" y="643"/>
                      <a:pt x="1" y="655"/>
                    </a:cubicBezTo>
                    <a:cubicBezTo>
                      <a:pt x="298" y="822"/>
                      <a:pt x="620" y="917"/>
                      <a:pt x="953" y="965"/>
                    </a:cubicBezTo>
                    <a:cubicBezTo>
                      <a:pt x="1103" y="991"/>
                      <a:pt x="1256" y="1004"/>
                      <a:pt x="1409" y="1004"/>
                    </a:cubicBezTo>
                    <a:cubicBezTo>
                      <a:pt x="1595" y="1004"/>
                      <a:pt x="1782" y="985"/>
                      <a:pt x="1965" y="953"/>
                    </a:cubicBezTo>
                    <a:cubicBezTo>
                      <a:pt x="2287" y="893"/>
                      <a:pt x="2620" y="786"/>
                      <a:pt x="2918" y="619"/>
                    </a:cubicBezTo>
                    <a:cubicBezTo>
                      <a:pt x="3215" y="464"/>
                      <a:pt x="3477" y="262"/>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0">
                <a:extLst>
                  <a:ext uri="{FF2B5EF4-FFF2-40B4-BE49-F238E27FC236}">
                    <a16:creationId xmlns:a16="http://schemas.microsoft.com/office/drawing/2014/main" id="{FE9B0069-D362-D2C4-99FC-4F634467A0F0}"/>
                  </a:ext>
                </a:extLst>
              </p:cNvPr>
              <p:cNvSpPr/>
              <p:nvPr/>
            </p:nvSpPr>
            <p:spPr>
              <a:xfrm>
                <a:off x="3956725" y="3942575"/>
                <a:ext cx="19375" cy="75050"/>
              </a:xfrm>
              <a:custGeom>
                <a:avLst/>
                <a:gdLst/>
                <a:ahLst/>
                <a:cxnLst/>
                <a:rect l="l" t="t" r="r" b="b"/>
                <a:pathLst>
                  <a:path w="775" h="3002" extrusionOk="0">
                    <a:moveTo>
                      <a:pt x="775" y="1"/>
                    </a:moveTo>
                    <a:lnTo>
                      <a:pt x="775" y="1"/>
                    </a:lnTo>
                    <a:cubicBezTo>
                      <a:pt x="548" y="179"/>
                      <a:pt x="382" y="405"/>
                      <a:pt x="263" y="644"/>
                    </a:cubicBezTo>
                    <a:cubicBezTo>
                      <a:pt x="144" y="882"/>
                      <a:pt x="72" y="1156"/>
                      <a:pt x="25" y="1417"/>
                    </a:cubicBezTo>
                    <a:cubicBezTo>
                      <a:pt x="1" y="1691"/>
                      <a:pt x="1" y="1965"/>
                      <a:pt x="37" y="2239"/>
                    </a:cubicBezTo>
                    <a:cubicBezTo>
                      <a:pt x="84" y="2501"/>
                      <a:pt x="179" y="2775"/>
                      <a:pt x="334" y="3001"/>
                    </a:cubicBezTo>
                    <a:cubicBezTo>
                      <a:pt x="370" y="2727"/>
                      <a:pt x="370" y="2477"/>
                      <a:pt x="382" y="2227"/>
                    </a:cubicBezTo>
                    <a:cubicBezTo>
                      <a:pt x="418" y="1965"/>
                      <a:pt x="441" y="1727"/>
                      <a:pt x="477" y="1489"/>
                    </a:cubicBezTo>
                    <a:cubicBezTo>
                      <a:pt x="513" y="1239"/>
                      <a:pt x="560" y="1001"/>
                      <a:pt x="608" y="763"/>
                    </a:cubicBezTo>
                    <a:cubicBezTo>
                      <a:pt x="668" y="525"/>
                      <a:pt x="727" y="274"/>
                      <a:pt x="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0">
                <a:extLst>
                  <a:ext uri="{FF2B5EF4-FFF2-40B4-BE49-F238E27FC236}">
                    <a16:creationId xmlns:a16="http://schemas.microsoft.com/office/drawing/2014/main" id="{A033CE77-CD53-FF89-7104-F567C72A71F0}"/>
                  </a:ext>
                </a:extLst>
              </p:cNvPr>
              <p:cNvSpPr/>
              <p:nvPr/>
            </p:nvSpPr>
            <p:spPr>
              <a:xfrm>
                <a:off x="3867425" y="3950925"/>
                <a:ext cx="31300" cy="139900"/>
              </a:xfrm>
              <a:custGeom>
                <a:avLst/>
                <a:gdLst/>
                <a:ahLst/>
                <a:cxnLst/>
                <a:rect l="l" t="t" r="r" b="b"/>
                <a:pathLst>
                  <a:path w="1252" h="5596" extrusionOk="0">
                    <a:moveTo>
                      <a:pt x="1251" y="0"/>
                    </a:moveTo>
                    <a:cubicBezTo>
                      <a:pt x="1072" y="167"/>
                      <a:pt x="918" y="381"/>
                      <a:pt x="799" y="607"/>
                    </a:cubicBezTo>
                    <a:cubicBezTo>
                      <a:pt x="680" y="833"/>
                      <a:pt x="572" y="1060"/>
                      <a:pt x="477" y="1274"/>
                    </a:cubicBezTo>
                    <a:cubicBezTo>
                      <a:pt x="263" y="1726"/>
                      <a:pt x="96" y="2215"/>
                      <a:pt x="37" y="2738"/>
                    </a:cubicBezTo>
                    <a:cubicBezTo>
                      <a:pt x="1" y="3262"/>
                      <a:pt x="37" y="3774"/>
                      <a:pt x="191" y="4274"/>
                    </a:cubicBezTo>
                    <a:cubicBezTo>
                      <a:pt x="334" y="4763"/>
                      <a:pt x="572" y="5227"/>
                      <a:pt x="918" y="5596"/>
                    </a:cubicBezTo>
                    <a:cubicBezTo>
                      <a:pt x="739" y="5120"/>
                      <a:pt x="608" y="4655"/>
                      <a:pt x="513" y="4167"/>
                    </a:cubicBezTo>
                    <a:cubicBezTo>
                      <a:pt x="441" y="3703"/>
                      <a:pt x="430" y="3227"/>
                      <a:pt x="477" y="2762"/>
                    </a:cubicBezTo>
                    <a:cubicBezTo>
                      <a:pt x="513" y="2310"/>
                      <a:pt x="656" y="1845"/>
                      <a:pt x="787" y="1381"/>
                    </a:cubicBezTo>
                    <a:lnTo>
                      <a:pt x="989" y="679"/>
                    </a:lnTo>
                    <a:cubicBezTo>
                      <a:pt x="1072" y="464"/>
                      <a:pt x="1144" y="226"/>
                      <a:pt x="1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0">
                <a:extLst>
                  <a:ext uri="{FF2B5EF4-FFF2-40B4-BE49-F238E27FC236}">
                    <a16:creationId xmlns:a16="http://schemas.microsoft.com/office/drawing/2014/main" id="{D96F0EA2-5CF4-6E9B-FF20-B812BFEE2654}"/>
                  </a:ext>
                </a:extLst>
              </p:cNvPr>
              <p:cNvSpPr/>
              <p:nvPr/>
            </p:nvSpPr>
            <p:spPr>
              <a:xfrm>
                <a:off x="3726950" y="3950025"/>
                <a:ext cx="127425" cy="177200"/>
              </a:xfrm>
              <a:custGeom>
                <a:avLst/>
                <a:gdLst/>
                <a:ahLst/>
                <a:cxnLst/>
                <a:rect l="l" t="t" r="r" b="b"/>
                <a:pathLst>
                  <a:path w="5097" h="7088" extrusionOk="0">
                    <a:moveTo>
                      <a:pt x="1274" y="0"/>
                    </a:moveTo>
                    <a:cubicBezTo>
                      <a:pt x="631" y="596"/>
                      <a:pt x="238" y="1429"/>
                      <a:pt x="119" y="2310"/>
                    </a:cubicBezTo>
                    <a:cubicBezTo>
                      <a:pt x="0" y="3191"/>
                      <a:pt x="155" y="4132"/>
                      <a:pt x="584" y="4918"/>
                    </a:cubicBezTo>
                    <a:cubicBezTo>
                      <a:pt x="1024" y="5703"/>
                      <a:pt x="1727" y="6334"/>
                      <a:pt x="2536" y="6704"/>
                    </a:cubicBezTo>
                    <a:cubicBezTo>
                      <a:pt x="3073" y="6952"/>
                      <a:pt x="3670" y="7087"/>
                      <a:pt x="4257" y="7087"/>
                    </a:cubicBezTo>
                    <a:cubicBezTo>
                      <a:pt x="4541" y="7087"/>
                      <a:pt x="4824" y="7055"/>
                      <a:pt x="5096" y="6989"/>
                    </a:cubicBezTo>
                    <a:lnTo>
                      <a:pt x="5096" y="6989"/>
                    </a:lnTo>
                    <a:cubicBezTo>
                      <a:pt x="5074" y="6990"/>
                      <a:pt x="5051" y="6990"/>
                      <a:pt x="5029" y="6990"/>
                    </a:cubicBezTo>
                    <a:cubicBezTo>
                      <a:pt x="4207" y="6990"/>
                      <a:pt x="3398" y="6776"/>
                      <a:pt x="2703" y="6370"/>
                    </a:cubicBezTo>
                    <a:cubicBezTo>
                      <a:pt x="1989" y="5977"/>
                      <a:pt x="1369" y="5394"/>
                      <a:pt x="988" y="4691"/>
                    </a:cubicBezTo>
                    <a:cubicBezTo>
                      <a:pt x="595" y="3989"/>
                      <a:pt x="441" y="3179"/>
                      <a:pt x="476" y="2358"/>
                    </a:cubicBezTo>
                    <a:cubicBezTo>
                      <a:pt x="536" y="1536"/>
                      <a:pt x="786" y="715"/>
                      <a:pt x="1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0">
                <a:extLst>
                  <a:ext uri="{FF2B5EF4-FFF2-40B4-BE49-F238E27FC236}">
                    <a16:creationId xmlns:a16="http://schemas.microsoft.com/office/drawing/2014/main" id="{134D3190-9516-1B0A-E7DD-8F075E80CC4E}"/>
                  </a:ext>
                </a:extLst>
              </p:cNvPr>
              <p:cNvSpPr/>
              <p:nvPr/>
            </p:nvSpPr>
            <p:spPr>
              <a:xfrm>
                <a:off x="3601625" y="4047350"/>
                <a:ext cx="169700" cy="164925"/>
              </a:xfrm>
              <a:custGeom>
                <a:avLst/>
                <a:gdLst/>
                <a:ahLst/>
                <a:cxnLst/>
                <a:rect l="l" t="t" r="r" b="b"/>
                <a:pathLst>
                  <a:path w="6788" h="6597" extrusionOk="0">
                    <a:moveTo>
                      <a:pt x="525" y="1"/>
                    </a:moveTo>
                    <a:lnTo>
                      <a:pt x="525" y="1"/>
                    </a:lnTo>
                    <a:cubicBezTo>
                      <a:pt x="96" y="798"/>
                      <a:pt x="1" y="1787"/>
                      <a:pt x="227" y="2691"/>
                    </a:cubicBezTo>
                    <a:cubicBezTo>
                      <a:pt x="334" y="3156"/>
                      <a:pt x="525" y="3584"/>
                      <a:pt x="763" y="3989"/>
                    </a:cubicBezTo>
                    <a:cubicBezTo>
                      <a:pt x="1013" y="4382"/>
                      <a:pt x="1310" y="4763"/>
                      <a:pt x="1656" y="5073"/>
                    </a:cubicBezTo>
                    <a:cubicBezTo>
                      <a:pt x="2358" y="5692"/>
                      <a:pt x="3192" y="6144"/>
                      <a:pt x="4084" y="6394"/>
                    </a:cubicBezTo>
                    <a:cubicBezTo>
                      <a:pt x="4519" y="6519"/>
                      <a:pt x="4986" y="6597"/>
                      <a:pt x="5449" y="6597"/>
                    </a:cubicBezTo>
                    <a:cubicBezTo>
                      <a:pt x="5912" y="6597"/>
                      <a:pt x="6370" y="6519"/>
                      <a:pt x="6787" y="6335"/>
                    </a:cubicBezTo>
                    <a:lnTo>
                      <a:pt x="6787" y="6335"/>
                    </a:lnTo>
                    <a:cubicBezTo>
                      <a:pt x="6539" y="6388"/>
                      <a:pt x="6292" y="6411"/>
                      <a:pt x="6047" y="6411"/>
                    </a:cubicBezTo>
                    <a:cubicBezTo>
                      <a:pt x="5409" y="6411"/>
                      <a:pt x="4782" y="6252"/>
                      <a:pt x="4180" y="6037"/>
                    </a:cubicBezTo>
                    <a:cubicBezTo>
                      <a:pt x="3358" y="5739"/>
                      <a:pt x="2596" y="5287"/>
                      <a:pt x="1965" y="4716"/>
                    </a:cubicBezTo>
                    <a:cubicBezTo>
                      <a:pt x="1322" y="4144"/>
                      <a:pt x="834" y="3406"/>
                      <a:pt x="572" y="2584"/>
                    </a:cubicBezTo>
                    <a:cubicBezTo>
                      <a:pt x="310" y="1763"/>
                      <a:pt x="274" y="858"/>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0">
                <a:extLst>
                  <a:ext uri="{FF2B5EF4-FFF2-40B4-BE49-F238E27FC236}">
                    <a16:creationId xmlns:a16="http://schemas.microsoft.com/office/drawing/2014/main" id="{340EF35E-E606-CABD-C92D-99630E49B3FF}"/>
                  </a:ext>
                </a:extLst>
              </p:cNvPr>
              <p:cNvSpPr/>
              <p:nvPr/>
            </p:nvSpPr>
            <p:spPr>
              <a:xfrm>
                <a:off x="3485250" y="4120875"/>
                <a:ext cx="202425" cy="173550"/>
              </a:xfrm>
              <a:custGeom>
                <a:avLst/>
                <a:gdLst/>
                <a:ahLst/>
                <a:cxnLst/>
                <a:rect l="l" t="t" r="r" b="b"/>
                <a:pathLst>
                  <a:path w="8097" h="6942" extrusionOk="0">
                    <a:moveTo>
                      <a:pt x="846" y="0"/>
                    </a:moveTo>
                    <a:lnTo>
                      <a:pt x="846" y="0"/>
                    </a:lnTo>
                    <a:cubicBezTo>
                      <a:pt x="250" y="893"/>
                      <a:pt x="0" y="2036"/>
                      <a:pt x="179" y="3132"/>
                    </a:cubicBezTo>
                    <a:cubicBezTo>
                      <a:pt x="346" y="4215"/>
                      <a:pt x="977" y="5227"/>
                      <a:pt x="1846" y="5930"/>
                    </a:cubicBezTo>
                    <a:cubicBezTo>
                      <a:pt x="2286" y="6263"/>
                      <a:pt x="2786" y="6537"/>
                      <a:pt x="3322" y="6704"/>
                    </a:cubicBezTo>
                    <a:cubicBezTo>
                      <a:pt x="3834" y="6858"/>
                      <a:pt x="4394" y="6942"/>
                      <a:pt x="4941" y="6942"/>
                    </a:cubicBezTo>
                    <a:cubicBezTo>
                      <a:pt x="6025" y="6942"/>
                      <a:pt x="7085" y="6680"/>
                      <a:pt x="8097" y="6358"/>
                    </a:cubicBezTo>
                    <a:lnTo>
                      <a:pt x="8097" y="6358"/>
                    </a:lnTo>
                    <a:cubicBezTo>
                      <a:pt x="7240" y="6493"/>
                      <a:pt x="6383" y="6605"/>
                      <a:pt x="5552" y="6605"/>
                    </a:cubicBezTo>
                    <a:cubicBezTo>
                      <a:pt x="5355" y="6605"/>
                      <a:pt x="5159" y="6598"/>
                      <a:pt x="4965" y="6585"/>
                    </a:cubicBezTo>
                    <a:cubicBezTo>
                      <a:pt x="3941" y="6525"/>
                      <a:pt x="2929" y="6204"/>
                      <a:pt x="2143" y="5573"/>
                    </a:cubicBezTo>
                    <a:cubicBezTo>
                      <a:pt x="1334" y="4942"/>
                      <a:pt x="762" y="4049"/>
                      <a:pt x="536" y="3048"/>
                    </a:cubicBezTo>
                    <a:cubicBezTo>
                      <a:pt x="310" y="2060"/>
                      <a:pt x="417" y="965"/>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0">
                <a:extLst>
                  <a:ext uri="{FF2B5EF4-FFF2-40B4-BE49-F238E27FC236}">
                    <a16:creationId xmlns:a16="http://schemas.microsoft.com/office/drawing/2014/main" id="{B265C3FC-34BD-080A-F4AA-68C10AACC17A}"/>
                  </a:ext>
                </a:extLst>
              </p:cNvPr>
              <p:cNvSpPr/>
              <p:nvPr/>
            </p:nvSpPr>
            <p:spPr>
              <a:xfrm>
                <a:off x="3883800" y="4043075"/>
                <a:ext cx="79800" cy="68600"/>
              </a:xfrm>
              <a:custGeom>
                <a:avLst/>
                <a:gdLst/>
                <a:ahLst/>
                <a:cxnLst/>
                <a:rect l="l" t="t" r="r" b="b"/>
                <a:pathLst>
                  <a:path w="3192" h="2744" extrusionOk="0">
                    <a:moveTo>
                      <a:pt x="2972" y="0"/>
                    </a:moveTo>
                    <a:cubicBezTo>
                      <a:pt x="2715" y="0"/>
                      <a:pt x="1505" y="754"/>
                      <a:pt x="1" y="1803"/>
                    </a:cubicBezTo>
                    <a:cubicBezTo>
                      <a:pt x="203" y="2148"/>
                      <a:pt x="441" y="2458"/>
                      <a:pt x="727" y="2743"/>
                    </a:cubicBezTo>
                    <a:cubicBezTo>
                      <a:pt x="2180" y="1267"/>
                      <a:pt x="3192" y="76"/>
                      <a:pt x="3001" y="5"/>
                    </a:cubicBezTo>
                    <a:cubicBezTo>
                      <a:pt x="2993" y="2"/>
                      <a:pt x="2984" y="0"/>
                      <a:pt x="2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0">
                <a:extLst>
                  <a:ext uri="{FF2B5EF4-FFF2-40B4-BE49-F238E27FC236}">
                    <a16:creationId xmlns:a16="http://schemas.microsoft.com/office/drawing/2014/main" id="{25247156-EDB0-7EBB-2479-CD522DC888F3}"/>
                  </a:ext>
                </a:extLst>
              </p:cNvPr>
              <p:cNvSpPr/>
              <p:nvPr/>
            </p:nvSpPr>
            <p:spPr>
              <a:xfrm>
                <a:off x="3852550" y="4087825"/>
                <a:ext cx="49725" cy="53900"/>
              </a:xfrm>
              <a:custGeom>
                <a:avLst/>
                <a:gdLst/>
                <a:ahLst/>
                <a:cxnLst/>
                <a:rect l="l" t="t" r="r" b="b"/>
                <a:pathLst>
                  <a:path w="1989" h="2156" extrusionOk="0">
                    <a:moveTo>
                      <a:pt x="1263" y="1"/>
                    </a:moveTo>
                    <a:cubicBezTo>
                      <a:pt x="846" y="299"/>
                      <a:pt x="429" y="608"/>
                      <a:pt x="1" y="918"/>
                    </a:cubicBezTo>
                    <a:cubicBezTo>
                      <a:pt x="179" y="1370"/>
                      <a:pt x="429" y="1799"/>
                      <a:pt x="751" y="2156"/>
                    </a:cubicBezTo>
                    <a:cubicBezTo>
                      <a:pt x="1191" y="1739"/>
                      <a:pt x="1608" y="1322"/>
                      <a:pt x="1989" y="941"/>
                    </a:cubicBezTo>
                    <a:cubicBezTo>
                      <a:pt x="1703" y="656"/>
                      <a:pt x="1453" y="346"/>
                      <a:pt x="1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0">
                <a:extLst>
                  <a:ext uri="{FF2B5EF4-FFF2-40B4-BE49-F238E27FC236}">
                    <a16:creationId xmlns:a16="http://schemas.microsoft.com/office/drawing/2014/main" id="{FE06AF42-AA30-1F6E-9E7F-036F4EB6FA5A}"/>
                  </a:ext>
                </a:extLst>
              </p:cNvPr>
              <p:cNvSpPr/>
              <p:nvPr/>
            </p:nvSpPr>
            <p:spPr>
              <a:xfrm>
                <a:off x="3819225" y="4110750"/>
                <a:ext cx="51800" cy="58375"/>
              </a:xfrm>
              <a:custGeom>
                <a:avLst/>
                <a:gdLst/>
                <a:ahLst/>
                <a:cxnLst/>
                <a:rect l="l" t="t" r="r" b="b"/>
                <a:pathLst>
                  <a:path w="2072" h="2335" extrusionOk="0">
                    <a:moveTo>
                      <a:pt x="1310" y="1"/>
                    </a:moveTo>
                    <a:cubicBezTo>
                      <a:pt x="881" y="334"/>
                      <a:pt x="441" y="656"/>
                      <a:pt x="0" y="1001"/>
                    </a:cubicBezTo>
                    <a:cubicBezTo>
                      <a:pt x="119" y="1251"/>
                      <a:pt x="238" y="1513"/>
                      <a:pt x="381" y="1715"/>
                    </a:cubicBezTo>
                    <a:cubicBezTo>
                      <a:pt x="524" y="1941"/>
                      <a:pt x="703" y="2144"/>
                      <a:pt x="881" y="2334"/>
                    </a:cubicBezTo>
                    <a:cubicBezTo>
                      <a:pt x="1286" y="1977"/>
                      <a:pt x="1691" y="1608"/>
                      <a:pt x="2072" y="1239"/>
                    </a:cubicBezTo>
                    <a:cubicBezTo>
                      <a:pt x="1762" y="882"/>
                      <a:pt x="1488" y="453"/>
                      <a:pt x="1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0">
                <a:extLst>
                  <a:ext uri="{FF2B5EF4-FFF2-40B4-BE49-F238E27FC236}">
                    <a16:creationId xmlns:a16="http://schemas.microsoft.com/office/drawing/2014/main" id="{69876C61-4723-19E2-208E-5D07B90A9204}"/>
                  </a:ext>
                </a:extLst>
              </p:cNvPr>
              <p:cNvSpPr/>
              <p:nvPr/>
            </p:nvSpPr>
            <p:spPr>
              <a:xfrm>
                <a:off x="3778150" y="4136050"/>
                <a:ext cx="64000" cy="67000"/>
              </a:xfrm>
              <a:custGeom>
                <a:avLst/>
                <a:gdLst/>
                <a:ahLst/>
                <a:cxnLst/>
                <a:rect l="l" t="t" r="r" b="b"/>
                <a:pathLst>
                  <a:path w="2560" h="2680" extrusionOk="0">
                    <a:moveTo>
                      <a:pt x="1667" y="1"/>
                    </a:moveTo>
                    <a:cubicBezTo>
                      <a:pt x="1084" y="453"/>
                      <a:pt x="512" y="917"/>
                      <a:pt x="0" y="1358"/>
                    </a:cubicBezTo>
                    <a:cubicBezTo>
                      <a:pt x="71" y="1489"/>
                      <a:pt x="143" y="1632"/>
                      <a:pt x="250" y="1775"/>
                    </a:cubicBezTo>
                    <a:cubicBezTo>
                      <a:pt x="476" y="2108"/>
                      <a:pt x="738" y="2418"/>
                      <a:pt x="1036" y="2680"/>
                    </a:cubicBezTo>
                    <a:cubicBezTo>
                      <a:pt x="1524" y="2263"/>
                      <a:pt x="2048" y="1822"/>
                      <a:pt x="2560" y="1358"/>
                    </a:cubicBezTo>
                    <a:cubicBezTo>
                      <a:pt x="2357" y="1168"/>
                      <a:pt x="2203" y="953"/>
                      <a:pt x="2048" y="739"/>
                    </a:cubicBezTo>
                    <a:cubicBezTo>
                      <a:pt x="1905" y="501"/>
                      <a:pt x="1786" y="263"/>
                      <a:pt x="1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0">
                <a:extLst>
                  <a:ext uri="{FF2B5EF4-FFF2-40B4-BE49-F238E27FC236}">
                    <a16:creationId xmlns:a16="http://schemas.microsoft.com/office/drawing/2014/main" id="{25B7D1D5-D1DB-CA7A-F715-F8CED0A6D186}"/>
                  </a:ext>
                </a:extLst>
              </p:cNvPr>
              <p:cNvSpPr/>
              <p:nvPr/>
            </p:nvSpPr>
            <p:spPr>
              <a:xfrm>
                <a:off x="3699850" y="4170000"/>
                <a:ext cx="103900" cy="87175"/>
              </a:xfrm>
              <a:custGeom>
                <a:avLst/>
                <a:gdLst/>
                <a:ahLst/>
                <a:cxnLst/>
                <a:rect l="l" t="t" r="r" b="b"/>
                <a:pathLst>
                  <a:path w="4156" h="3487" extrusionOk="0">
                    <a:moveTo>
                      <a:pt x="3132" y="0"/>
                    </a:moveTo>
                    <a:cubicBezTo>
                      <a:pt x="1322" y="1536"/>
                      <a:pt x="1" y="2953"/>
                      <a:pt x="429" y="3393"/>
                    </a:cubicBezTo>
                    <a:cubicBezTo>
                      <a:pt x="491" y="3457"/>
                      <a:pt x="580" y="3487"/>
                      <a:pt x="692" y="3487"/>
                    </a:cubicBezTo>
                    <a:cubicBezTo>
                      <a:pt x="1315" y="3487"/>
                      <a:pt x="2663" y="2561"/>
                      <a:pt x="4156" y="1310"/>
                    </a:cubicBezTo>
                    <a:cubicBezTo>
                      <a:pt x="3858" y="1048"/>
                      <a:pt x="3584" y="726"/>
                      <a:pt x="3370" y="405"/>
                    </a:cubicBezTo>
                    <a:cubicBezTo>
                      <a:pt x="3275" y="274"/>
                      <a:pt x="3203" y="131"/>
                      <a:pt x="3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0">
                <a:extLst>
                  <a:ext uri="{FF2B5EF4-FFF2-40B4-BE49-F238E27FC236}">
                    <a16:creationId xmlns:a16="http://schemas.microsoft.com/office/drawing/2014/main" id="{84184498-8BE1-6741-9869-96C5F5770D6E}"/>
                  </a:ext>
                </a:extLst>
              </p:cNvPr>
              <p:cNvSpPr/>
              <p:nvPr/>
            </p:nvSpPr>
            <p:spPr>
              <a:xfrm>
                <a:off x="2996200" y="3903875"/>
                <a:ext cx="447100" cy="606325"/>
              </a:xfrm>
              <a:custGeom>
                <a:avLst/>
                <a:gdLst/>
                <a:ahLst/>
                <a:cxnLst/>
                <a:rect l="l" t="t" r="r" b="b"/>
                <a:pathLst>
                  <a:path w="17884" h="24253" extrusionOk="0">
                    <a:moveTo>
                      <a:pt x="5049" y="1"/>
                    </a:moveTo>
                    <a:cubicBezTo>
                      <a:pt x="4965" y="1703"/>
                      <a:pt x="4406" y="3394"/>
                      <a:pt x="3608" y="4882"/>
                    </a:cubicBezTo>
                    <a:cubicBezTo>
                      <a:pt x="2703" y="6549"/>
                      <a:pt x="1358" y="7990"/>
                      <a:pt x="750" y="9800"/>
                    </a:cubicBezTo>
                    <a:cubicBezTo>
                      <a:pt x="0" y="11967"/>
                      <a:pt x="441" y="14395"/>
                      <a:pt x="1405" y="16467"/>
                    </a:cubicBezTo>
                    <a:cubicBezTo>
                      <a:pt x="1143" y="18289"/>
                      <a:pt x="1060" y="20253"/>
                      <a:pt x="1941" y="21896"/>
                    </a:cubicBezTo>
                    <a:cubicBezTo>
                      <a:pt x="2664" y="23235"/>
                      <a:pt x="4124" y="24252"/>
                      <a:pt x="5592" y="24252"/>
                    </a:cubicBezTo>
                    <a:cubicBezTo>
                      <a:pt x="5913" y="24252"/>
                      <a:pt x="6235" y="24204"/>
                      <a:pt x="6549" y="24099"/>
                    </a:cubicBezTo>
                    <a:cubicBezTo>
                      <a:pt x="7954" y="23659"/>
                      <a:pt x="8954" y="22123"/>
                      <a:pt x="9632" y="20825"/>
                    </a:cubicBezTo>
                    <a:cubicBezTo>
                      <a:pt x="10347" y="22230"/>
                      <a:pt x="11835" y="23218"/>
                      <a:pt x="13395" y="23278"/>
                    </a:cubicBezTo>
                    <a:cubicBezTo>
                      <a:pt x="13446" y="23279"/>
                      <a:pt x="13497" y="23280"/>
                      <a:pt x="13548" y="23280"/>
                    </a:cubicBezTo>
                    <a:cubicBezTo>
                      <a:pt x="15079" y="23280"/>
                      <a:pt x="16574" y="22423"/>
                      <a:pt x="17288" y="21063"/>
                    </a:cubicBezTo>
                    <a:cubicBezTo>
                      <a:pt x="17836" y="19991"/>
                      <a:pt x="17884" y="18717"/>
                      <a:pt x="17586" y="17551"/>
                    </a:cubicBezTo>
                    <a:cubicBezTo>
                      <a:pt x="17288" y="16396"/>
                      <a:pt x="16657" y="15277"/>
                      <a:pt x="15955" y="14288"/>
                    </a:cubicBezTo>
                    <a:cubicBezTo>
                      <a:pt x="16514" y="11609"/>
                      <a:pt x="15502" y="8669"/>
                      <a:pt x="13431" y="6895"/>
                    </a:cubicBezTo>
                    <a:cubicBezTo>
                      <a:pt x="12585" y="6156"/>
                      <a:pt x="11573" y="5621"/>
                      <a:pt x="10621" y="5025"/>
                    </a:cubicBezTo>
                    <a:cubicBezTo>
                      <a:pt x="8501" y="3668"/>
                      <a:pt x="6596" y="1965"/>
                      <a:pt x="50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0">
                <a:extLst>
                  <a:ext uri="{FF2B5EF4-FFF2-40B4-BE49-F238E27FC236}">
                    <a16:creationId xmlns:a16="http://schemas.microsoft.com/office/drawing/2014/main" id="{5982FD55-CCB7-D4DC-AA35-87C9B5AC5EA9}"/>
                  </a:ext>
                </a:extLst>
              </p:cNvPr>
              <p:cNvSpPr/>
              <p:nvPr/>
            </p:nvSpPr>
            <p:spPr>
              <a:xfrm>
                <a:off x="3124775" y="3905975"/>
                <a:ext cx="111650" cy="523300"/>
              </a:xfrm>
              <a:custGeom>
                <a:avLst/>
                <a:gdLst/>
                <a:ahLst/>
                <a:cxnLst/>
                <a:rect l="l" t="t" r="r" b="b"/>
                <a:pathLst>
                  <a:path w="4466" h="20932" extrusionOk="0">
                    <a:moveTo>
                      <a:pt x="1" y="0"/>
                    </a:moveTo>
                    <a:cubicBezTo>
                      <a:pt x="72" y="893"/>
                      <a:pt x="191" y="1786"/>
                      <a:pt x="322" y="2655"/>
                    </a:cubicBezTo>
                    <a:cubicBezTo>
                      <a:pt x="477" y="3536"/>
                      <a:pt x="632" y="4417"/>
                      <a:pt x="799" y="5298"/>
                    </a:cubicBezTo>
                    <a:cubicBezTo>
                      <a:pt x="1132" y="7049"/>
                      <a:pt x="1549" y="8787"/>
                      <a:pt x="1965" y="10537"/>
                    </a:cubicBezTo>
                    <a:lnTo>
                      <a:pt x="3251" y="15716"/>
                    </a:lnTo>
                    <a:cubicBezTo>
                      <a:pt x="3477" y="16574"/>
                      <a:pt x="3692" y="17455"/>
                      <a:pt x="3882" y="18312"/>
                    </a:cubicBezTo>
                    <a:lnTo>
                      <a:pt x="4180" y="19622"/>
                    </a:lnTo>
                    <a:cubicBezTo>
                      <a:pt x="4263" y="20062"/>
                      <a:pt x="4359" y="20503"/>
                      <a:pt x="4466" y="20931"/>
                    </a:cubicBezTo>
                    <a:cubicBezTo>
                      <a:pt x="4359" y="20062"/>
                      <a:pt x="4228" y="19169"/>
                      <a:pt x="4061" y="18264"/>
                    </a:cubicBezTo>
                    <a:cubicBezTo>
                      <a:pt x="3906" y="17395"/>
                      <a:pt x="3751" y="16514"/>
                      <a:pt x="3573" y="15633"/>
                    </a:cubicBezTo>
                    <a:cubicBezTo>
                      <a:pt x="3227" y="13883"/>
                      <a:pt x="2811" y="12156"/>
                      <a:pt x="2394" y="10406"/>
                    </a:cubicBezTo>
                    <a:lnTo>
                      <a:pt x="1132" y="5215"/>
                    </a:lnTo>
                    <a:cubicBezTo>
                      <a:pt x="918" y="4358"/>
                      <a:pt x="727" y="3489"/>
                      <a:pt x="537" y="2608"/>
                    </a:cubicBezTo>
                    <a:cubicBezTo>
                      <a:pt x="441" y="2179"/>
                      <a:pt x="334" y="1738"/>
                      <a:pt x="251" y="1298"/>
                    </a:cubicBezTo>
                    <a:cubicBezTo>
                      <a:pt x="179" y="869"/>
                      <a:pt x="84" y="42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0">
                <a:extLst>
                  <a:ext uri="{FF2B5EF4-FFF2-40B4-BE49-F238E27FC236}">
                    <a16:creationId xmlns:a16="http://schemas.microsoft.com/office/drawing/2014/main" id="{0E01ED4D-7365-7B03-7E69-581CB3B38BE9}"/>
                  </a:ext>
                </a:extLst>
              </p:cNvPr>
              <p:cNvSpPr/>
              <p:nvPr/>
            </p:nvSpPr>
            <p:spPr>
              <a:xfrm>
                <a:off x="3217650" y="4320600"/>
                <a:ext cx="210775" cy="89025"/>
              </a:xfrm>
              <a:custGeom>
                <a:avLst/>
                <a:gdLst/>
                <a:ahLst/>
                <a:cxnLst/>
                <a:rect l="l" t="t" r="r" b="b"/>
                <a:pathLst>
                  <a:path w="8431" h="3561" extrusionOk="0">
                    <a:moveTo>
                      <a:pt x="8430" y="1"/>
                    </a:moveTo>
                    <a:lnTo>
                      <a:pt x="8430" y="1"/>
                    </a:lnTo>
                    <a:cubicBezTo>
                      <a:pt x="8025" y="834"/>
                      <a:pt x="7561" y="1656"/>
                      <a:pt x="6894" y="2298"/>
                    </a:cubicBezTo>
                    <a:cubicBezTo>
                      <a:pt x="6343" y="2800"/>
                      <a:pt x="5648" y="3132"/>
                      <a:pt x="4930" y="3132"/>
                    </a:cubicBezTo>
                    <a:cubicBezTo>
                      <a:pt x="4796" y="3132"/>
                      <a:pt x="4660" y="3121"/>
                      <a:pt x="4525" y="3096"/>
                    </a:cubicBezTo>
                    <a:cubicBezTo>
                      <a:pt x="4096" y="3037"/>
                      <a:pt x="3668" y="2894"/>
                      <a:pt x="3263" y="2715"/>
                    </a:cubicBezTo>
                    <a:cubicBezTo>
                      <a:pt x="2846" y="2537"/>
                      <a:pt x="2453" y="2298"/>
                      <a:pt x="2072" y="2060"/>
                    </a:cubicBezTo>
                    <a:cubicBezTo>
                      <a:pt x="1310" y="1548"/>
                      <a:pt x="608" y="941"/>
                      <a:pt x="1" y="239"/>
                    </a:cubicBezTo>
                    <a:lnTo>
                      <a:pt x="1" y="239"/>
                    </a:lnTo>
                    <a:cubicBezTo>
                      <a:pt x="465" y="1048"/>
                      <a:pt x="1108" y="1775"/>
                      <a:pt x="1858" y="2346"/>
                    </a:cubicBezTo>
                    <a:cubicBezTo>
                      <a:pt x="2620" y="2906"/>
                      <a:pt x="3489" y="3382"/>
                      <a:pt x="4465" y="3537"/>
                    </a:cubicBezTo>
                    <a:cubicBezTo>
                      <a:pt x="4595" y="3553"/>
                      <a:pt x="4728" y="3561"/>
                      <a:pt x="4861" y="3561"/>
                    </a:cubicBezTo>
                    <a:cubicBezTo>
                      <a:pt x="5228" y="3561"/>
                      <a:pt x="5601" y="3498"/>
                      <a:pt x="5942" y="3358"/>
                    </a:cubicBezTo>
                    <a:cubicBezTo>
                      <a:pt x="6406" y="3180"/>
                      <a:pt x="6811" y="2882"/>
                      <a:pt x="7144" y="2525"/>
                    </a:cubicBezTo>
                    <a:cubicBezTo>
                      <a:pt x="7835" y="1810"/>
                      <a:pt x="8168" y="894"/>
                      <a:pt x="8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0">
                <a:extLst>
                  <a:ext uri="{FF2B5EF4-FFF2-40B4-BE49-F238E27FC236}">
                    <a16:creationId xmlns:a16="http://schemas.microsoft.com/office/drawing/2014/main" id="{7EF78808-0555-BAD7-2526-96BA371A37E3}"/>
                  </a:ext>
                </a:extLst>
              </p:cNvPr>
              <p:cNvSpPr/>
              <p:nvPr/>
            </p:nvSpPr>
            <p:spPr>
              <a:xfrm>
                <a:off x="3201875" y="4183375"/>
                <a:ext cx="194400" cy="96225"/>
              </a:xfrm>
              <a:custGeom>
                <a:avLst/>
                <a:gdLst/>
                <a:ahLst/>
                <a:cxnLst/>
                <a:rect l="l" t="t" r="r" b="b"/>
                <a:pathLst>
                  <a:path w="7776" h="3849" extrusionOk="0">
                    <a:moveTo>
                      <a:pt x="7716" y="1"/>
                    </a:moveTo>
                    <a:cubicBezTo>
                      <a:pt x="7668" y="406"/>
                      <a:pt x="7513" y="775"/>
                      <a:pt x="7287" y="1108"/>
                    </a:cubicBezTo>
                    <a:cubicBezTo>
                      <a:pt x="7073" y="1441"/>
                      <a:pt x="6811" y="1739"/>
                      <a:pt x="6525" y="2013"/>
                    </a:cubicBezTo>
                    <a:cubicBezTo>
                      <a:pt x="5954" y="2549"/>
                      <a:pt x="5275" y="2954"/>
                      <a:pt x="4525" y="3192"/>
                    </a:cubicBezTo>
                    <a:cubicBezTo>
                      <a:pt x="4041" y="3356"/>
                      <a:pt x="3537" y="3432"/>
                      <a:pt x="3028" y="3432"/>
                    </a:cubicBezTo>
                    <a:cubicBezTo>
                      <a:pt x="2762" y="3432"/>
                      <a:pt x="2494" y="3411"/>
                      <a:pt x="2227" y="3370"/>
                    </a:cubicBezTo>
                    <a:cubicBezTo>
                      <a:pt x="1453" y="3251"/>
                      <a:pt x="691" y="2965"/>
                      <a:pt x="1" y="2513"/>
                    </a:cubicBezTo>
                    <a:lnTo>
                      <a:pt x="1" y="2513"/>
                    </a:lnTo>
                    <a:cubicBezTo>
                      <a:pt x="584" y="3108"/>
                      <a:pt x="1346" y="3525"/>
                      <a:pt x="2167" y="3727"/>
                    </a:cubicBezTo>
                    <a:cubicBezTo>
                      <a:pt x="2512" y="3809"/>
                      <a:pt x="2870" y="3849"/>
                      <a:pt x="3230" y="3849"/>
                    </a:cubicBezTo>
                    <a:cubicBezTo>
                      <a:pt x="3717" y="3849"/>
                      <a:pt x="4208" y="3776"/>
                      <a:pt x="4680" y="3632"/>
                    </a:cubicBezTo>
                    <a:cubicBezTo>
                      <a:pt x="5489" y="3370"/>
                      <a:pt x="6228" y="2906"/>
                      <a:pt x="6799" y="2263"/>
                    </a:cubicBezTo>
                    <a:cubicBezTo>
                      <a:pt x="7073" y="1953"/>
                      <a:pt x="7311" y="1596"/>
                      <a:pt x="7490" y="1227"/>
                    </a:cubicBezTo>
                    <a:cubicBezTo>
                      <a:pt x="7668" y="834"/>
                      <a:pt x="7775" y="406"/>
                      <a:pt x="7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0">
                <a:extLst>
                  <a:ext uri="{FF2B5EF4-FFF2-40B4-BE49-F238E27FC236}">
                    <a16:creationId xmlns:a16="http://schemas.microsoft.com/office/drawing/2014/main" id="{FE586F42-97AC-9890-99CE-4FC126148B4D}"/>
                  </a:ext>
                </a:extLst>
              </p:cNvPr>
              <p:cNvSpPr/>
              <p:nvPr/>
            </p:nvSpPr>
            <p:spPr>
              <a:xfrm>
                <a:off x="3177175" y="4074150"/>
                <a:ext cx="152425" cy="108075"/>
              </a:xfrm>
              <a:custGeom>
                <a:avLst/>
                <a:gdLst/>
                <a:ahLst/>
                <a:cxnLst/>
                <a:rect l="l" t="t" r="r" b="b"/>
                <a:pathLst>
                  <a:path w="6097" h="4323" extrusionOk="0">
                    <a:moveTo>
                      <a:pt x="6096" y="0"/>
                    </a:moveTo>
                    <a:cubicBezTo>
                      <a:pt x="5882" y="679"/>
                      <a:pt x="5608" y="1346"/>
                      <a:pt x="5251" y="1989"/>
                    </a:cubicBezTo>
                    <a:cubicBezTo>
                      <a:pt x="4906" y="2608"/>
                      <a:pt x="4537" y="3227"/>
                      <a:pt x="3953" y="3536"/>
                    </a:cubicBezTo>
                    <a:cubicBezTo>
                      <a:pt x="3529" y="3789"/>
                      <a:pt x="3017" y="3905"/>
                      <a:pt x="2493" y="3905"/>
                    </a:cubicBezTo>
                    <a:cubicBezTo>
                      <a:pt x="2325" y="3905"/>
                      <a:pt x="2156" y="3893"/>
                      <a:pt x="1989" y="3870"/>
                    </a:cubicBezTo>
                    <a:cubicBezTo>
                      <a:pt x="1310" y="3763"/>
                      <a:pt x="643" y="3477"/>
                      <a:pt x="0" y="3120"/>
                    </a:cubicBezTo>
                    <a:lnTo>
                      <a:pt x="0" y="3120"/>
                    </a:lnTo>
                    <a:cubicBezTo>
                      <a:pt x="536" y="3644"/>
                      <a:pt x="1191" y="4036"/>
                      <a:pt x="1929" y="4227"/>
                    </a:cubicBezTo>
                    <a:cubicBezTo>
                      <a:pt x="2179" y="4290"/>
                      <a:pt x="2437" y="4322"/>
                      <a:pt x="2696" y="4322"/>
                    </a:cubicBezTo>
                    <a:cubicBezTo>
                      <a:pt x="3212" y="4322"/>
                      <a:pt x="3731" y="4195"/>
                      <a:pt x="4191" y="3941"/>
                    </a:cubicBezTo>
                    <a:cubicBezTo>
                      <a:pt x="4537" y="3727"/>
                      <a:pt x="4834" y="3453"/>
                      <a:pt x="5060" y="3132"/>
                    </a:cubicBezTo>
                    <a:cubicBezTo>
                      <a:pt x="5287" y="2810"/>
                      <a:pt x="5441" y="2477"/>
                      <a:pt x="5596" y="2143"/>
                    </a:cubicBezTo>
                    <a:cubicBezTo>
                      <a:pt x="5882" y="1453"/>
                      <a:pt x="6061" y="726"/>
                      <a:pt x="6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0">
                <a:extLst>
                  <a:ext uri="{FF2B5EF4-FFF2-40B4-BE49-F238E27FC236}">
                    <a16:creationId xmlns:a16="http://schemas.microsoft.com/office/drawing/2014/main" id="{595E2037-DB35-C4FF-3C97-3572EE825FC8}"/>
                  </a:ext>
                </a:extLst>
              </p:cNvPr>
              <p:cNvSpPr/>
              <p:nvPr/>
            </p:nvSpPr>
            <p:spPr>
              <a:xfrm>
                <a:off x="3167050" y="4015500"/>
                <a:ext cx="81575" cy="104400"/>
              </a:xfrm>
              <a:custGeom>
                <a:avLst/>
                <a:gdLst/>
                <a:ahLst/>
                <a:cxnLst/>
                <a:rect l="l" t="t" r="r" b="b"/>
                <a:pathLst>
                  <a:path w="3263" h="4176" extrusionOk="0">
                    <a:moveTo>
                      <a:pt x="2929" y="1"/>
                    </a:moveTo>
                    <a:lnTo>
                      <a:pt x="2929" y="1"/>
                    </a:lnTo>
                    <a:cubicBezTo>
                      <a:pt x="3013" y="513"/>
                      <a:pt x="2965" y="977"/>
                      <a:pt x="2810" y="1418"/>
                    </a:cubicBezTo>
                    <a:cubicBezTo>
                      <a:pt x="2691" y="1870"/>
                      <a:pt x="2501" y="2299"/>
                      <a:pt x="2251" y="2680"/>
                    </a:cubicBezTo>
                    <a:cubicBezTo>
                      <a:pt x="2013" y="3084"/>
                      <a:pt x="1691" y="3430"/>
                      <a:pt x="1322" y="3680"/>
                    </a:cubicBezTo>
                    <a:cubicBezTo>
                      <a:pt x="1028" y="3869"/>
                      <a:pt x="675" y="4006"/>
                      <a:pt x="296" y="4006"/>
                    </a:cubicBezTo>
                    <a:cubicBezTo>
                      <a:pt x="199" y="4006"/>
                      <a:pt x="100" y="3997"/>
                      <a:pt x="1" y="3977"/>
                    </a:cubicBezTo>
                    <a:lnTo>
                      <a:pt x="1" y="3977"/>
                    </a:lnTo>
                    <a:cubicBezTo>
                      <a:pt x="212" y="4113"/>
                      <a:pt x="465" y="4175"/>
                      <a:pt x="724" y="4175"/>
                    </a:cubicBezTo>
                    <a:cubicBezTo>
                      <a:pt x="988" y="4175"/>
                      <a:pt x="1260" y="4110"/>
                      <a:pt x="1501" y="3989"/>
                    </a:cubicBezTo>
                    <a:cubicBezTo>
                      <a:pt x="2001" y="3775"/>
                      <a:pt x="2370" y="3370"/>
                      <a:pt x="2656" y="2942"/>
                    </a:cubicBezTo>
                    <a:cubicBezTo>
                      <a:pt x="2929" y="2501"/>
                      <a:pt x="3132" y="2013"/>
                      <a:pt x="3191" y="1489"/>
                    </a:cubicBezTo>
                    <a:cubicBezTo>
                      <a:pt x="3263" y="989"/>
                      <a:pt x="3191" y="441"/>
                      <a:pt x="2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0">
                <a:extLst>
                  <a:ext uri="{FF2B5EF4-FFF2-40B4-BE49-F238E27FC236}">
                    <a16:creationId xmlns:a16="http://schemas.microsoft.com/office/drawing/2014/main" id="{DD4840FA-2C15-F414-C2CB-27651250F517}"/>
                  </a:ext>
                </a:extLst>
              </p:cNvPr>
              <p:cNvSpPr/>
              <p:nvPr/>
            </p:nvSpPr>
            <p:spPr>
              <a:xfrm>
                <a:off x="3151575" y="3961925"/>
                <a:ext cx="30075" cy="71475"/>
              </a:xfrm>
              <a:custGeom>
                <a:avLst/>
                <a:gdLst/>
                <a:ahLst/>
                <a:cxnLst/>
                <a:rect l="l" t="t" r="r" b="b"/>
                <a:pathLst>
                  <a:path w="1203" h="2859" extrusionOk="0">
                    <a:moveTo>
                      <a:pt x="1048" y="1"/>
                    </a:moveTo>
                    <a:lnTo>
                      <a:pt x="858" y="763"/>
                    </a:lnTo>
                    <a:cubicBezTo>
                      <a:pt x="786" y="1001"/>
                      <a:pt x="715" y="1239"/>
                      <a:pt x="620" y="1465"/>
                    </a:cubicBezTo>
                    <a:cubicBezTo>
                      <a:pt x="536" y="1679"/>
                      <a:pt x="441" y="1929"/>
                      <a:pt x="334" y="2144"/>
                    </a:cubicBezTo>
                    <a:lnTo>
                      <a:pt x="0" y="2858"/>
                    </a:lnTo>
                    <a:cubicBezTo>
                      <a:pt x="250" y="2739"/>
                      <a:pt x="453" y="2548"/>
                      <a:pt x="631" y="2334"/>
                    </a:cubicBezTo>
                    <a:cubicBezTo>
                      <a:pt x="810" y="2132"/>
                      <a:pt x="953" y="1894"/>
                      <a:pt x="1048" y="1632"/>
                    </a:cubicBezTo>
                    <a:cubicBezTo>
                      <a:pt x="1143" y="1358"/>
                      <a:pt x="1203" y="1084"/>
                      <a:pt x="1203" y="810"/>
                    </a:cubicBezTo>
                    <a:cubicBezTo>
                      <a:pt x="1203" y="536"/>
                      <a:pt x="1167" y="262"/>
                      <a:pt x="1048" y="1"/>
                    </a:cubicBezTo>
                    <a:close/>
                  </a:path>
                </a:pathLst>
              </a:custGeom>
              <a:solidFill>
                <a:srgbClr val="2C4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0">
                <a:extLst>
                  <a:ext uri="{FF2B5EF4-FFF2-40B4-BE49-F238E27FC236}">
                    <a16:creationId xmlns:a16="http://schemas.microsoft.com/office/drawing/2014/main" id="{55E62A82-4E67-330D-1CFE-5DD57D309E2E}"/>
                  </a:ext>
                </a:extLst>
              </p:cNvPr>
              <p:cNvSpPr/>
              <p:nvPr/>
            </p:nvSpPr>
            <p:spPr>
              <a:xfrm>
                <a:off x="3100375" y="3994675"/>
                <a:ext cx="47650" cy="39075"/>
              </a:xfrm>
              <a:custGeom>
                <a:avLst/>
                <a:gdLst/>
                <a:ahLst/>
                <a:cxnLst/>
                <a:rect l="l" t="t" r="r" b="b"/>
                <a:pathLst>
                  <a:path w="1906" h="1563" extrusionOk="0">
                    <a:moveTo>
                      <a:pt x="1" y="0"/>
                    </a:moveTo>
                    <a:lnTo>
                      <a:pt x="1" y="0"/>
                    </a:lnTo>
                    <a:cubicBezTo>
                      <a:pt x="24" y="238"/>
                      <a:pt x="96" y="453"/>
                      <a:pt x="215" y="643"/>
                    </a:cubicBezTo>
                    <a:cubicBezTo>
                      <a:pt x="334" y="834"/>
                      <a:pt x="477" y="1012"/>
                      <a:pt x="655" y="1155"/>
                    </a:cubicBezTo>
                    <a:cubicBezTo>
                      <a:pt x="822" y="1298"/>
                      <a:pt x="1036" y="1405"/>
                      <a:pt x="1239" y="1477"/>
                    </a:cubicBezTo>
                    <a:cubicBezTo>
                      <a:pt x="1396" y="1529"/>
                      <a:pt x="1565" y="1562"/>
                      <a:pt x="1729" y="1562"/>
                    </a:cubicBezTo>
                    <a:cubicBezTo>
                      <a:pt x="1789" y="1562"/>
                      <a:pt x="1848" y="1558"/>
                      <a:pt x="1906" y="1548"/>
                    </a:cubicBezTo>
                    <a:cubicBezTo>
                      <a:pt x="1727" y="1405"/>
                      <a:pt x="1572" y="1286"/>
                      <a:pt x="1417" y="1155"/>
                    </a:cubicBezTo>
                    <a:lnTo>
                      <a:pt x="953" y="774"/>
                    </a:lnTo>
                    <a:lnTo>
                      <a:pt x="501" y="405"/>
                    </a:lnTo>
                    <a:cubicBezTo>
                      <a:pt x="346" y="274"/>
                      <a:pt x="179" y="14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0">
                <a:extLst>
                  <a:ext uri="{FF2B5EF4-FFF2-40B4-BE49-F238E27FC236}">
                    <a16:creationId xmlns:a16="http://schemas.microsoft.com/office/drawing/2014/main" id="{92A6EB38-AA3D-7895-6D4F-9AAB6CD71C14}"/>
                  </a:ext>
                </a:extLst>
              </p:cNvPr>
              <p:cNvSpPr/>
              <p:nvPr/>
            </p:nvSpPr>
            <p:spPr>
              <a:xfrm>
                <a:off x="3074175" y="4052425"/>
                <a:ext cx="94400" cy="65500"/>
              </a:xfrm>
              <a:custGeom>
                <a:avLst/>
                <a:gdLst/>
                <a:ahLst/>
                <a:cxnLst/>
                <a:rect l="l" t="t" r="r" b="b"/>
                <a:pathLst>
                  <a:path w="3776" h="2620" extrusionOk="0">
                    <a:moveTo>
                      <a:pt x="1" y="0"/>
                    </a:moveTo>
                    <a:lnTo>
                      <a:pt x="1" y="0"/>
                    </a:lnTo>
                    <a:cubicBezTo>
                      <a:pt x="25" y="214"/>
                      <a:pt x="108" y="405"/>
                      <a:pt x="215" y="583"/>
                    </a:cubicBezTo>
                    <a:cubicBezTo>
                      <a:pt x="322" y="762"/>
                      <a:pt x="429" y="941"/>
                      <a:pt x="548" y="1107"/>
                    </a:cubicBezTo>
                    <a:cubicBezTo>
                      <a:pt x="775" y="1441"/>
                      <a:pt x="1049" y="1774"/>
                      <a:pt x="1394" y="2024"/>
                    </a:cubicBezTo>
                    <a:cubicBezTo>
                      <a:pt x="1739" y="2262"/>
                      <a:pt x="2120" y="2453"/>
                      <a:pt x="2537" y="2548"/>
                    </a:cubicBezTo>
                    <a:cubicBezTo>
                      <a:pt x="2752" y="2592"/>
                      <a:pt x="2973" y="2620"/>
                      <a:pt x="3195" y="2620"/>
                    </a:cubicBezTo>
                    <a:cubicBezTo>
                      <a:pt x="3390" y="2620"/>
                      <a:pt x="3585" y="2598"/>
                      <a:pt x="3775" y="2548"/>
                    </a:cubicBezTo>
                    <a:cubicBezTo>
                      <a:pt x="3370" y="2453"/>
                      <a:pt x="3001" y="2357"/>
                      <a:pt x="2644" y="2203"/>
                    </a:cubicBezTo>
                    <a:cubicBezTo>
                      <a:pt x="2299" y="2060"/>
                      <a:pt x="1965" y="1881"/>
                      <a:pt x="1668" y="1655"/>
                    </a:cubicBezTo>
                    <a:cubicBezTo>
                      <a:pt x="1346" y="1429"/>
                      <a:pt x="1096" y="1167"/>
                      <a:pt x="810" y="881"/>
                    </a:cubicBezTo>
                    <a:cubicBezTo>
                      <a:pt x="679" y="726"/>
                      <a:pt x="537" y="583"/>
                      <a:pt x="394" y="452"/>
                    </a:cubicBezTo>
                    <a:cubicBezTo>
                      <a:pt x="251" y="310"/>
                      <a:pt x="108" y="16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0">
                <a:extLst>
                  <a:ext uri="{FF2B5EF4-FFF2-40B4-BE49-F238E27FC236}">
                    <a16:creationId xmlns:a16="http://schemas.microsoft.com/office/drawing/2014/main" id="{10DC3BC5-46BD-0AAF-390C-50FEEE6FE785}"/>
                  </a:ext>
                </a:extLst>
              </p:cNvPr>
              <p:cNvSpPr/>
              <p:nvPr/>
            </p:nvSpPr>
            <p:spPr>
              <a:xfrm>
                <a:off x="3016150" y="4150350"/>
                <a:ext cx="161350" cy="63750"/>
              </a:xfrm>
              <a:custGeom>
                <a:avLst/>
                <a:gdLst/>
                <a:ahLst/>
                <a:cxnLst/>
                <a:rect l="l" t="t" r="r" b="b"/>
                <a:pathLst>
                  <a:path w="6454" h="2550" extrusionOk="0">
                    <a:moveTo>
                      <a:pt x="0" y="0"/>
                    </a:moveTo>
                    <a:lnTo>
                      <a:pt x="0" y="0"/>
                    </a:lnTo>
                    <a:cubicBezTo>
                      <a:pt x="131" y="703"/>
                      <a:pt x="560" y="1334"/>
                      <a:pt x="1131" y="1786"/>
                    </a:cubicBezTo>
                    <a:cubicBezTo>
                      <a:pt x="1679" y="2227"/>
                      <a:pt x="2405" y="2512"/>
                      <a:pt x="3155" y="2548"/>
                    </a:cubicBezTo>
                    <a:cubicBezTo>
                      <a:pt x="3189" y="2549"/>
                      <a:pt x="3223" y="2550"/>
                      <a:pt x="3256" y="2550"/>
                    </a:cubicBezTo>
                    <a:cubicBezTo>
                      <a:pt x="3960" y="2550"/>
                      <a:pt x="4647" y="2314"/>
                      <a:pt x="5215" y="1905"/>
                    </a:cubicBezTo>
                    <a:cubicBezTo>
                      <a:pt x="5810" y="1488"/>
                      <a:pt x="6275" y="881"/>
                      <a:pt x="6453" y="191"/>
                    </a:cubicBezTo>
                    <a:lnTo>
                      <a:pt x="6453" y="191"/>
                    </a:lnTo>
                    <a:cubicBezTo>
                      <a:pt x="6096" y="798"/>
                      <a:pt x="5596" y="1274"/>
                      <a:pt x="5024" y="1596"/>
                    </a:cubicBezTo>
                    <a:cubicBezTo>
                      <a:pt x="4496" y="1899"/>
                      <a:pt x="3883" y="2086"/>
                      <a:pt x="3276" y="2086"/>
                    </a:cubicBezTo>
                    <a:cubicBezTo>
                      <a:pt x="3239" y="2086"/>
                      <a:pt x="3203" y="2085"/>
                      <a:pt x="3167" y="2084"/>
                    </a:cubicBezTo>
                    <a:cubicBezTo>
                      <a:pt x="2524" y="2072"/>
                      <a:pt x="1881" y="1846"/>
                      <a:pt x="1334" y="1488"/>
                    </a:cubicBezTo>
                    <a:cubicBezTo>
                      <a:pt x="786" y="1131"/>
                      <a:pt x="322" y="61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0">
                <a:extLst>
                  <a:ext uri="{FF2B5EF4-FFF2-40B4-BE49-F238E27FC236}">
                    <a16:creationId xmlns:a16="http://schemas.microsoft.com/office/drawing/2014/main" id="{793BEA4F-2C5B-66B4-B16C-7B0BD9DD05DD}"/>
                  </a:ext>
                </a:extLst>
              </p:cNvPr>
              <p:cNvSpPr/>
              <p:nvPr/>
            </p:nvSpPr>
            <p:spPr>
              <a:xfrm>
                <a:off x="3023875" y="4247075"/>
                <a:ext cx="175950" cy="82175"/>
              </a:xfrm>
              <a:custGeom>
                <a:avLst/>
                <a:gdLst/>
                <a:ahLst/>
                <a:cxnLst/>
                <a:rect l="l" t="t" r="r" b="b"/>
                <a:pathLst>
                  <a:path w="7038" h="3287" extrusionOk="0">
                    <a:moveTo>
                      <a:pt x="7037" y="1"/>
                    </a:moveTo>
                    <a:cubicBezTo>
                      <a:pt x="6787" y="679"/>
                      <a:pt x="6299" y="1215"/>
                      <a:pt x="5739" y="1679"/>
                    </a:cubicBezTo>
                    <a:cubicBezTo>
                      <a:pt x="5180" y="2120"/>
                      <a:pt x="4561" y="2477"/>
                      <a:pt x="3894" y="2680"/>
                    </a:cubicBezTo>
                    <a:cubicBezTo>
                      <a:pt x="3495" y="2801"/>
                      <a:pt x="3083" y="2866"/>
                      <a:pt x="2671" y="2866"/>
                    </a:cubicBezTo>
                    <a:cubicBezTo>
                      <a:pt x="2395" y="2866"/>
                      <a:pt x="2118" y="2837"/>
                      <a:pt x="1846" y="2775"/>
                    </a:cubicBezTo>
                    <a:cubicBezTo>
                      <a:pt x="1156" y="2632"/>
                      <a:pt x="524" y="2287"/>
                      <a:pt x="1" y="1775"/>
                    </a:cubicBezTo>
                    <a:lnTo>
                      <a:pt x="1" y="1775"/>
                    </a:lnTo>
                    <a:cubicBezTo>
                      <a:pt x="370" y="2430"/>
                      <a:pt x="1025" y="2906"/>
                      <a:pt x="1751" y="3120"/>
                    </a:cubicBezTo>
                    <a:cubicBezTo>
                      <a:pt x="2120" y="3239"/>
                      <a:pt x="2513" y="3287"/>
                      <a:pt x="2906" y="3287"/>
                    </a:cubicBezTo>
                    <a:cubicBezTo>
                      <a:pt x="3275" y="3287"/>
                      <a:pt x="3656" y="3215"/>
                      <a:pt x="4037" y="3108"/>
                    </a:cubicBezTo>
                    <a:cubicBezTo>
                      <a:pt x="4775" y="2882"/>
                      <a:pt x="5442" y="2465"/>
                      <a:pt x="5978" y="1953"/>
                    </a:cubicBezTo>
                    <a:cubicBezTo>
                      <a:pt x="6513" y="1429"/>
                      <a:pt x="6978" y="739"/>
                      <a:pt x="7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0">
                <a:extLst>
                  <a:ext uri="{FF2B5EF4-FFF2-40B4-BE49-F238E27FC236}">
                    <a16:creationId xmlns:a16="http://schemas.microsoft.com/office/drawing/2014/main" id="{8D94E0BA-B8DF-672E-9EE9-2D0C4E6EF545}"/>
                  </a:ext>
                </a:extLst>
              </p:cNvPr>
              <p:cNvSpPr/>
              <p:nvPr/>
            </p:nvSpPr>
            <p:spPr>
              <a:xfrm>
                <a:off x="3031325" y="4336375"/>
                <a:ext cx="186050" cy="112650"/>
              </a:xfrm>
              <a:custGeom>
                <a:avLst/>
                <a:gdLst/>
                <a:ahLst/>
                <a:cxnLst/>
                <a:rect l="l" t="t" r="r" b="b"/>
                <a:pathLst>
                  <a:path w="7442" h="4506" extrusionOk="0">
                    <a:moveTo>
                      <a:pt x="7442" y="1"/>
                    </a:moveTo>
                    <a:cubicBezTo>
                      <a:pt x="7096" y="786"/>
                      <a:pt x="6751" y="1596"/>
                      <a:pt x="6275" y="2275"/>
                    </a:cubicBezTo>
                    <a:cubicBezTo>
                      <a:pt x="5799" y="2977"/>
                      <a:pt x="5179" y="3537"/>
                      <a:pt x="4417" y="3822"/>
                    </a:cubicBezTo>
                    <a:cubicBezTo>
                      <a:pt x="3985" y="3985"/>
                      <a:pt x="3525" y="4070"/>
                      <a:pt x="3065" y="4070"/>
                    </a:cubicBezTo>
                    <a:cubicBezTo>
                      <a:pt x="2715" y="4070"/>
                      <a:pt x="2364" y="4021"/>
                      <a:pt x="2024" y="3918"/>
                    </a:cubicBezTo>
                    <a:cubicBezTo>
                      <a:pt x="1239" y="3680"/>
                      <a:pt x="524" y="3168"/>
                      <a:pt x="0" y="2465"/>
                    </a:cubicBezTo>
                    <a:lnTo>
                      <a:pt x="0" y="2465"/>
                    </a:lnTo>
                    <a:cubicBezTo>
                      <a:pt x="357" y="3275"/>
                      <a:pt x="1060" y="3930"/>
                      <a:pt x="1905" y="4251"/>
                    </a:cubicBezTo>
                    <a:cubicBezTo>
                      <a:pt x="2324" y="4422"/>
                      <a:pt x="2772" y="4506"/>
                      <a:pt x="3224" y="4506"/>
                    </a:cubicBezTo>
                    <a:cubicBezTo>
                      <a:pt x="3683" y="4506"/>
                      <a:pt x="4146" y="4419"/>
                      <a:pt x="4584" y="4251"/>
                    </a:cubicBezTo>
                    <a:cubicBezTo>
                      <a:pt x="5001" y="4073"/>
                      <a:pt x="5418" y="3834"/>
                      <a:pt x="5739" y="3525"/>
                    </a:cubicBezTo>
                    <a:cubicBezTo>
                      <a:pt x="6072" y="3215"/>
                      <a:pt x="6358" y="2858"/>
                      <a:pt x="6573" y="2465"/>
                    </a:cubicBezTo>
                    <a:cubicBezTo>
                      <a:pt x="7025" y="1691"/>
                      <a:pt x="7275" y="846"/>
                      <a:pt x="7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0">
                <a:extLst>
                  <a:ext uri="{FF2B5EF4-FFF2-40B4-BE49-F238E27FC236}">
                    <a16:creationId xmlns:a16="http://schemas.microsoft.com/office/drawing/2014/main" id="{8D12C38D-7E3C-F4BC-47F2-7F8E7F633A28}"/>
                  </a:ext>
                </a:extLst>
              </p:cNvPr>
              <p:cNvSpPr/>
              <p:nvPr/>
            </p:nvSpPr>
            <p:spPr>
              <a:xfrm>
                <a:off x="3160500" y="4048125"/>
                <a:ext cx="27400" cy="71275"/>
              </a:xfrm>
              <a:custGeom>
                <a:avLst/>
                <a:gdLst/>
                <a:ahLst/>
                <a:cxnLst/>
                <a:rect l="l" t="t" r="r" b="b"/>
                <a:pathLst>
                  <a:path w="1096" h="2851" extrusionOk="0">
                    <a:moveTo>
                      <a:pt x="135" y="0"/>
                    </a:moveTo>
                    <a:cubicBezTo>
                      <a:pt x="130" y="0"/>
                      <a:pt x="124" y="2"/>
                      <a:pt x="120" y="5"/>
                    </a:cubicBezTo>
                    <a:cubicBezTo>
                      <a:pt x="1" y="113"/>
                      <a:pt x="12" y="1303"/>
                      <a:pt x="143" y="2851"/>
                    </a:cubicBezTo>
                    <a:cubicBezTo>
                      <a:pt x="453" y="2851"/>
                      <a:pt x="786" y="2803"/>
                      <a:pt x="1096" y="2732"/>
                    </a:cubicBezTo>
                    <a:cubicBezTo>
                      <a:pt x="683" y="1173"/>
                      <a:pt x="282"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0">
                <a:extLst>
                  <a:ext uri="{FF2B5EF4-FFF2-40B4-BE49-F238E27FC236}">
                    <a16:creationId xmlns:a16="http://schemas.microsoft.com/office/drawing/2014/main" id="{EF83AF8E-81AD-F67E-84F0-FC5263C4BD80}"/>
                  </a:ext>
                </a:extLst>
              </p:cNvPr>
              <p:cNvSpPr/>
              <p:nvPr/>
            </p:nvSpPr>
            <p:spPr>
              <a:xfrm>
                <a:off x="3164075" y="4116400"/>
                <a:ext cx="32475" cy="36000"/>
              </a:xfrm>
              <a:custGeom>
                <a:avLst/>
                <a:gdLst/>
                <a:ahLst/>
                <a:cxnLst/>
                <a:rect l="l" t="t" r="r" b="b"/>
                <a:pathLst>
                  <a:path w="1299" h="1440" extrusionOk="0">
                    <a:moveTo>
                      <a:pt x="953" y="1"/>
                    </a:moveTo>
                    <a:cubicBezTo>
                      <a:pt x="643" y="72"/>
                      <a:pt x="334" y="120"/>
                      <a:pt x="0" y="120"/>
                    </a:cubicBezTo>
                    <a:cubicBezTo>
                      <a:pt x="36" y="525"/>
                      <a:pt x="72" y="953"/>
                      <a:pt x="120" y="1406"/>
                    </a:cubicBezTo>
                    <a:cubicBezTo>
                      <a:pt x="273" y="1429"/>
                      <a:pt x="426" y="1440"/>
                      <a:pt x="579" y="1440"/>
                    </a:cubicBezTo>
                    <a:cubicBezTo>
                      <a:pt x="819" y="1440"/>
                      <a:pt x="1058" y="1414"/>
                      <a:pt x="1298" y="1370"/>
                    </a:cubicBezTo>
                    <a:cubicBezTo>
                      <a:pt x="1191" y="894"/>
                      <a:pt x="1072" y="430"/>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0">
                <a:extLst>
                  <a:ext uri="{FF2B5EF4-FFF2-40B4-BE49-F238E27FC236}">
                    <a16:creationId xmlns:a16="http://schemas.microsoft.com/office/drawing/2014/main" id="{155E123E-472F-79E9-1057-350699D3CF73}"/>
                  </a:ext>
                </a:extLst>
              </p:cNvPr>
              <p:cNvSpPr/>
              <p:nvPr/>
            </p:nvSpPr>
            <p:spPr>
              <a:xfrm>
                <a:off x="3166750" y="4150650"/>
                <a:ext cx="36350" cy="34375"/>
              </a:xfrm>
              <a:custGeom>
                <a:avLst/>
                <a:gdLst/>
                <a:ahLst/>
                <a:cxnLst/>
                <a:rect l="l" t="t" r="r" b="b"/>
                <a:pathLst>
                  <a:path w="1454" h="1375" extrusionOk="0">
                    <a:moveTo>
                      <a:pt x="1179" y="0"/>
                    </a:moveTo>
                    <a:cubicBezTo>
                      <a:pt x="940" y="44"/>
                      <a:pt x="695" y="70"/>
                      <a:pt x="455" y="70"/>
                    </a:cubicBezTo>
                    <a:cubicBezTo>
                      <a:pt x="301" y="70"/>
                      <a:pt x="149" y="59"/>
                      <a:pt x="1" y="36"/>
                    </a:cubicBezTo>
                    <a:lnTo>
                      <a:pt x="1" y="36"/>
                    </a:lnTo>
                    <a:cubicBezTo>
                      <a:pt x="48" y="464"/>
                      <a:pt x="108" y="905"/>
                      <a:pt x="167" y="1357"/>
                    </a:cubicBezTo>
                    <a:cubicBezTo>
                      <a:pt x="319" y="1366"/>
                      <a:pt x="476" y="1374"/>
                      <a:pt x="631" y="1374"/>
                    </a:cubicBezTo>
                    <a:cubicBezTo>
                      <a:pt x="696" y="1374"/>
                      <a:pt x="759" y="1373"/>
                      <a:pt x="822" y="1369"/>
                    </a:cubicBezTo>
                    <a:cubicBezTo>
                      <a:pt x="1025" y="1369"/>
                      <a:pt x="1251" y="1322"/>
                      <a:pt x="1453" y="1286"/>
                    </a:cubicBezTo>
                    <a:cubicBezTo>
                      <a:pt x="1370" y="845"/>
                      <a:pt x="1275" y="417"/>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0">
                <a:extLst>
                  <a:ext uri="{FF2B5EF4-FFF2-40B4-BE49-F238E27FC236}">
                    <a16:creationId xmlns:a16="http://schemas.microsoft.com/office/drawing/2014/main" id="{4DD34EC7-2B17-77DF-FDDF-424D02E96CBE}"/>
                  </a:ext>
                </a:extLst>
              </p:cNvPr>
              <p:cNvSpPr/>
              <p:nvPr/>
            </p:nvSpPr>
            <p:spPr>
              <a:xfrm>
                <a:off x="3170925" y="4183075"/>
                <a:ext cx="40200" cy="44675"/>
              </a:xfrm>
              <a:custGeom>
                <a:avLst/>
                <a:gdLst/>
                <a:ahLst/>
                <a:cxnLst/>
                <a:rect l="l" t="t" r="r" b="b"/>
                <a:pathLst>
                  <a:path w="1608" h="1787" extrusionOk="0">
                    <a:moveTo>
                      <a:pt x="1310" y="1"/>
                    </a:moveTo>
                    <a:cubicBezTo>
                      <a:pt x="1096" y="49"/>
                      <a:pt x="869" y="72"/>
                      <a:pt x="667" y="84"/>
                    </a:cubicBezTo>
                    <a:cubicBezTo>
                      <a:pt x="441" y="84"/>
                      <a:pt x="215" y="84"/>
                      <a:pt x="0" y="60"/>
                    </a:cubicBezTo>
                    <a:lnTo>
                      <a:pt x="0" y="60"/>
                    </a:lnTo>
                    <a:cubicBezTo>
                      <a:pt x="72" y="656"/>
                      <a:pt x="155" y="1239"/>
                      <a:pt x="262" y="1787"/>
                    </a:cubicBezTo>
                    <a:lnTo>
                      <a:pt x="631" y="1787"/>
                    </a:lnTo>
                    <a:cubicBezTo>
                      <a:pt x="965" y="1775"/>
                      <a:pt x="1286" y="1715"/>
                      <a:pt x="1608" y="1608"/>
                    </a:cubicBezTo>
                    <a:cubicBezTo>
                      <a:pt x="1524" y="1084"/>
                      <a:pt x="1429" y="549"/>
                      <a:pt x="1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0">
                <a:extLst>
                  <a:ext uri="{FF2B5EF4-FFF2-40B4-BE49-F238E27FC236}">
                    <a16:creationId xmlns:a16="http://schemas.microsoft.com/office/drawing/2014/main" id="{77D85D61-245F-7A2B-8DF3-B32FA7CD0A0F}"/>
                  </a:ext>
                </a:extLst>
              </p:cNvPr>
              <p:cNvSpPr/>
              <p:nvPr/>
            </p:nvSpPr>
            <p:spPr>
              <a:xfrm>
                <a:off x="3177775" y="4222975"/>
                <a:ext cx="43175" cy="86800"/>
              </a:xfrm>
              <a:custGeom>
                <a:avLst/>
                <a:gdLst/>
                <a:ahLst/>
                <a:cxnLst/>
                <a:rect l="l" t="t" r="r" b="b"/>
                <a:pathLst>
                  <a:path w="1727" h="3472" extrusionOk="0">
                    <a:moveTo>
                      <a:pt x="1346" y="0"/>
                    </a:moveTo>
                    <a:lnTo>
                      <a:pt x="1346" y="0"/>
                    </a:lnTo>
                    <a:cubicBezTo>
                      <a:pt x="1036" y="96"/>
                      <a:pt x="703" y="155"/>
                      <a:pt x="381" y="179"/>
                    </a:cubicBezTo>
                    <a:cubicBezTo>
                      <a:pt x="322" y="184"/>
                      <a:pt x="267" y="187"/>
                      <a:pt x="214" y="187"/>
                    </a:cubicBezTo>
                    <a:cubicBezTo>
                      <a:pt x="140" y="187"/>
                      <a:pt x="70" y="181"/>
                      <a:pt x="0" y="167"/>
                    </a:cubicBezTo>
                    <a:lnTo>
                      <a:pt x="0" y="167"/>
                    </a:lnTo>
                    <a:cubicBezTo>
                      <a:pt x="321" y="1991"/>
                      <a:pt x="742" y="3472"/>
                      <a:pt x="1219" y="3472"/>
                    </a:cubicBezTo>
                    <a:cubicBezTo>
                      <a:pt x="1237" y="3472"/>
                      <a:pt x="1256" y="3469"/>
                      <a:pt x="1274" y="3465"/>
                    </a:cubicBezTo>
                    <a:cubicBezTo>
                      <a:pt x="1727" y="3358"/>
                      <a:pt x="1655" y="1846"/>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0">
                <a:extLst>
                  <a:ext uri="{FF2B5EF4-FFF2-40B4-BE49-F238E27FC236}">
                    <a16:creationId xmlns:a16="http://schemas.microsoft.com/office/drawing/2014/main" id="{BC095D7C-9CE3-F0AF-9F04-37E80C7A342E}"/>
                  </a:ext>
                </a:extLst>
              </p:cNvPr>
              <p:cNvSpPr/>
              <p:nvPr/>
            </p:nvSpPr>
            <p:spPr>
              <a:xfrm>
                <a:off x="3275100" y="4528075"/>
                <a:ext cx="272375" cy="227125"/>
              </a:xfrm>
              <a:custGeom>
                <a:avLst/>
                <a:gdLst/>
                <a:ahLst/>
                <a:cxnLst/>
                <a:rect l="l" t="t" r="r" b="b"/>
                <a:pathLst>
                  <a:path w="10895" h="9085" extrusionOk="0">
                    <a:moveTo>
                      <a:pt x="10895" y="0"/>
                    </a:moveTo>
                    <a:lnTo>
                      <a:pt x="10895" y="0"/>
                    </a:lnTo>
                    <a:cubicBezTo>
                      <a:pt x="8478" y="1572"/>
                      <a:pt x="5382" y="1869"/>
                      <a:pt x="3072" y="3596"/>
                    </a:cubicBezTo>
                    <a:cubicBezTo>
                      <a:pt x="1465" y="4798"/>
                      <a:pt x="0" y="7013"/>
                      <a:pt x="36" y="9085"/>
                    </a:cubicBezTo>
                    <a:cubicBezTo>
                      <a:pt x="370" y="8573"/>
                      <a:pt x="917" y="8239"/>
                      <a:pt x="1501" y="8061"/>
                    </a:cubicBezTo>
                    <a:cubicBezTo>
                      <a:pt x="2144" y="7870"/>
                      <a:pt x="2810" y="7823"/>
                      <a:pt x="3465" y="7704"/>
                    </a:cubicBezTo>
                    <a:cubicBezTo>
                      <a:pt x="5418" y="7346"/>
                      <a:pt x="7216" y="6287"/>
                      <a:pt x="8466" y="4763"/>
                    </a:cubicBezTo>
                    <a:cubicBezTo>
                      <a:pt x="9597" y="3370"/>
                      <a:pt x="10252" y="1667"/>
                      <a:pt x="10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0">
                <a:extLst>
                  <a:ext uri="{FF2B5EF4-FFF2-40B4-BE49-F238E27FC236}">
                    <a16:creationId xmlns:a16="http://schemas.microsoft.com/office/drawing/2014/main" id="{947C6495-8AFE-C3CA-23EE-BDB040E775C2}"/>
                  </a:ext>
                </a:extLst>
              </p:cNvPr>
              <p:cNvSpPr/>
              <p:nvPr/>
            </p:nvSpPr>
            <p:spPr>
              <a:xfrm>
                <a:off x="3099775" y="4536100"/>
                <a:ext cx="185775" cy="233700"/>
              </a:xfrm>
              <a:custGeom>
                <a:avLst/>
                <a:gdLst/>
                <a:ahLst/>
                <a:cxnLst/>
                <a:rect l="l" t="t" r="r" b="b"/>
                <a:pathLst>
                  <a:path w="7431" h="9348" extrusionOk="0">
                    <a:moveTo>
                      <a:pt x="36" y="1"/>
                    </a:moveTo>
                    <a:lnTo>
                      <a:pt x="36" y="1"/>
                    </a:lnTo>
                    <a:cubicBezTo>
                      <a:pt x="1" y="1310"/>
                      <a:pt x="96" y="2680"/>
                      <a:pt x="798" y="3787"/>
                    </a:cubicBezTo>
                    <a:cubicBezTo>
                      <a:pt x="1560" y="4954"/>
                      <a:pt x="2882" y="5632"/>
                      <a:pt x="4085" y="6347"/>
                    </a:cubicBezTo>
                    <a:cubicBezTo>
                      <a:pt x="5299" y="7061"/>
                      <a:pt x="6537" y="7990"/>
                      <a:pt x="6871" y="9347"/>
                    </a:cubicBezTo>
                    <a:cubicBezTo>
                      <a:pt x="7430" y="7216"/>
                      <a:pt x="6728" y="4942"/>
                      <a:pt x="4954" y="3620"/>
                    </a:cubicBezTo>
                    <a:cubicBezTo>
                      <a:pt x="4132" y="3013"/>
                      <a:pt x="3168" y="2656"/>
                      <a:pt x="2263" y="2180"/>
                    </a:cubicBezTo>
                    <a:cubicBezTo>
                      <a:pt x="1370" y="1703"/>
                      <a:pt x="382" y="965"/>
                      <a:pt x="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5" name="Google Shape;3185;p70">
              <a:extLst>
                <a:ext uri="{FF2B5EF4-FFF2-40B4-BE49-F238E27FC236}">
                  <a16:creationId xmlns:a16="http://schemas.microsoft.com/office/drawing/2014/main" id="{67E9641B-3B78-CCFF-118E-DEF72503AEEB}"/>
                </a:ext>
              </a:extLst>
            </p:cNvPr>
            <p:cNvGrpSpPr/>
            <p:nvPr/>
          </p:nvGrpSpPr>
          <p:grpSpPr>
            <a:xfrm rot="-7194550" flipH="1">
              <a:off x="8139977" y="-349640"/>
              <a:ext cx="494120" cy="900640"/>
              <a:chOff x="-214625" y="3943775"/>
              <a:chExt cx="458725" cy="836125"/>
            </a:xfrm>
          </p:grpSpPr>
          <p:sp>
            <p:nvSpPr>
              <p:cNvPr id="3186" name="Google Shape;3186;p70">
                <a:extLst>
                  <a:ext uri="{FF2B5EF4-FFF2-40B4-BE49-F238E27FC236}">
                    <a16:creationId xmlns:a16="http://schemas.microsoft.com/office/drawing/2014/main" id="{6D865E25-8109-1E48-A30A-52F21A021606}"/>
                  </a:ext>
                </a:extLst>
              </p:cNvPr>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0">
                <a:extLst>
                  <a:ext uri="{FF2B5EF4-FFF2-40B4-BE49-F238E27FC236}">
                    <a16:creationId xmlns:a16="http://schemas.microsoft.com/office/drawing/2014/main" id="{A1CACAEF-5F0F-9683-0B77-A699FB8BC809}"/>
                  </a:ext>
                </a:extLst>
              </p:cNvPr>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0">
                <a:extLst>
                  <a:ext uri="{FF2B5EF4-FFF2-40B4-BE49-F238E27FC236}">
                    <a16:creationId xmlns:a16="http://schemas.microsoft.com/office/drawing/2014/main" id="{019C6856-C1FB-2A04-251C-2531BE1D5666}"/>
                  </a:ext>
                </a:extLst>
              </p:cNvPr>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0">
                <a:extLst>
                  <a:ext uri="{FF2B5EF4-FFF2-40B4-BE49-F238E27FC236}">
                    <a16:creationId xmlns:a16="http://schemas.microsoft.com/office/drawing/2014/main" id="{B9A714AE-1F5B-2FC9-6990-60D6AFB65C34}"/>
                  </a:ext>
                </a:extLst>
              </p:cNvPr>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70">
                <a:extLst>
                  <a:ext uri="{FF2B5EF4-FFF2-40B4-BE49-F238E27FC236}">
                    <a16:creationId xmlns:a16="http://schemas.microsoft.com/office/drawing/2014/main" id="{34D7A147-F51E-CB5A-7BC7-CD64A2C9631B}"/>
                  </a:ext>
                </a:extLst>
              </p:cNvPr>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70">
                <a:extLst>
                  <a:ext uri="{FF2B5EF4-FFF2-40B4-BE49-F238E27FC236}">
                    <a16:creationId xmlns:a16="http://schemas.microsoft.com/office/drawing/2014/main" id="{D7195998-77D2-FB66-67CA-14BA41E1FE6C}"/>
                  </a:ext>
                </a:extLst>
              </p:cNvPr>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0">
                <a:extLst>
                  <a:ext uri="{FF2B5EF4-FFF2-40B4-BE49-F238E27FC236}">
                    <a16:creationId xmlns:a16="http://schemas.microsoft.com/office/drawing/2014/main" id="{88E930BF-4D82-960E-89F5-415F3B9050B5}"/>
                  </a:ext>
                </a:extLst>
              </p:cNvPr>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0">
                <a:extLst>
                  <a:ext uri="{FF2B5EF4-FFF2-40B4-BE49-F238E27FC236}">
                    <a16:creationId xmlns:a16="http://schemas.microsoft.com/office/drawing/2014/main" id="{87A2065C-C617-AEDE-76D2-642008E298F2}"/>
                  </a:ext>
                </a:extLst>
              </p:cNvPr>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0">
                <a:extLst>
                  <a:ext uri="{FF2B5EF4-FFF2-40B4-BE49-F238E27FC236}">
                    <a16:creationId xmlns:a16="http://schemas.microsoft.com/office/drawing/2014/main" id="{528DED51-609B-158C-CF81-AE7DC3AE25AA}"/>
                  </a:ext>
                </a:extLst>
              </p:cNvPr>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0">
                <a:extLst>
                  <a:ext uri="{FF2B5EF4-FFF2-40B4-BE49-F238E27FC236}">
                    <a16:creationId xmlns:a16="http://schemas.microsoft.com/office/drawing/2014/main" id="{292E5384-00B2-1B4C-2ADD-74E070796118}"/>
                  </a:ext>
                </a:extLst>
              </p:cNvPr>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0">
                <a:extLst>
                  <a:ext uri="{FF2B5EF4-FFF2-40B4-BE49-F238E27FC236}">
                    <a16:creationId xmlns:a16="http://schemas.microsoft.com/office/drawing/2014/main" id="{36B861CC-9F18-1DA4-8CBD-0BB14615DA08}"/>
                  </a:ext>
                </a:extLst>
              </p:cNvPr>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0">
                <a:extLst>
                  <a:ext uri="{FF2B5EF4-FFF2-40B4-BE49-F238E27FC236}">
                    <a16:creationId xmlns:a16="http://schemas.microsoft.com/office/drawing/2014/main" id="{B677C003-0D84-80D4-71A9-F29760D2B61F}"/>
                  </a:ext>
                </a:extLst>
              </p:cNvPr>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8" name="Google Shape;3198;p70">
              <a:extLst>
                <a:ext uri="{FF2B5EF4-FFF2-40B4-BE49-F238E27FC236}">
                  <a16:creationId xmlns:a16="http://schemas.microsoft.com/office/drawing/2014/main" id="{9D1A0A7B-E7F5-A4F8-7A97-DA1E2DA1559F}"/>
                </a:ext>
              </a:extLst>
            </p:cNvPr>
            <p:cNvSpPr/>
            <p:nvPr/>
          </p:nvSpPr>
          <p:spPr>
            <a:xfrm rot="2131633">
              <a:off x="7683251" y="484062"/>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PoljeZBesedilom 6">
            <a:extLst>
              <a:ext uri="{FF2B5EF4-FFF2-40B4-BE49-F238E27FC236}">
                <a16:creationId xmlns:a16="http://schemas.microsoft.com/office/drawing/2014/main" id="{89EBD4AE-750C-08F3-1983-5889DD3579D9}"/>
              </a:ext>
            </a:extLst>
          </p:cNvPr>
          <p:cNvSpPr txBox="1"/>
          <p:nvPr/>
        </p:nvSpPr>
        <p:spPr>
          <a:xfrm>
            <a:off x="126837" y="113663"/>
            <a:ext cx="7945814" cy="5078313"/>
          </a:xfrm>
          <a:prstGeom prst="rect">
            <a:avLst/>
          </a:prstGeom>
          <a:noFill/>
        </p:spPr>
        <p:txBody>
          <a:bodyPr wrap="square">
            <a:spAutoFit/>
          </a:bodyPr>
          <a:lstStyle/>
          <a:p>
            <a:pPr algn="just"/>
            <a:r>
              <a:rPr lang="sl-SI" sz="1800" b="1" dirty="0">
                <a:latin typeface="Garamond" panose="02020404030301010803" pitchFamily="18" charset="0"/>
              </a:rPr>
              <a:t>KLJUČNI POUDARKI</a:t>
            </a:r>
          </a:p>
          <a:p>
            <a:pPr marL="285750" indent="-285750" algn="just">
              <a:buFont typeface="Arial" panose="020B0604020202020204" pitchFamily="34" charset="0"/>
              <a:buChar char="•"/>
            </a:pPr>
            <a:r>
              <a:rPr lang="sl-SI" sz="1800" dirty="0">
                <a:latin typeface="Garamond" panose="02020404030301010803" pitchFamily="18" charset="0"/>
              </a:rPr>
              <a:t>Plastika se v naravi zelo počasi razgrajuje, tudi do tisoč let.</a:t>
            </a:r>
          </a:p>
          <a:p>
            <a:pPr marL="285750" indent="-285750" algn="just">
              <a:buFont typeface="Arial" panose="020B0604020202020204" pitchFamily="34" charset="0"/>
              <a:buChar char="•"/>
            </a:pPr>
            <a:r>
              <a:rPr lang="sl-SI" sz="1800" dirty="0" err="1">
                <a:latin typeface="Garamond" panose="02020404030301010803" pitchFamily="18" charset="0"/>
              </a:rPr>
              <a:t>Bioplastika</a:t>
            </a:r>
            <a:r>
              <a:rPr lang="sl-SI" sz="1800" dirty="0">
                <a:latin typeface="Garamond" panose="02020404030301010803" pitchFamily="18" charset="0"/>
              </a:rPr>
              <a:t> se uporablja kot alternativna možnost sintetične plastike.</a:t>
            </a:r>
          </a:p>
          <a:p>
            <a:pPr marL="285750" indent="-285750" algn="just">
              <a:buFont typeface="Arial" panose="020B0604020202020204" pitchFamily="34" charset="0"/>
              <a:buChar char="•"/>
            </a:pPr>
            <a:r>
              <a:rPr lang="sl-SI" sz="1800" dirty="0" err="1">
                <a:latin typeface="Garamond" panose="02020404030301010803" pitchFamily="18" charset="0"/>
              </a:rPr>
              <a:t>Bioplastika</a:t>
            </a:r>
            <a:r>
              <a:rPr lang="sl-SI" sz="1800" dirty="0">
                <a:latin typeface="Garamond" panose="02020404030301010803" pitchFamily="18" charset="0"/>
              </a:rPr>
              <a:t> iz naravnih organskih materialov (npr. polisaharidov) je v naravi biorazgradljiva.</a:t>
            </a:r>
          </a:p>
          <a:p>
            <a:pPr marL="285750" indent="-285750" algn="just">
              <a:buFont typeface="Arial" panose="020B0604020202020204" pitchFamily="34" charset="0"/>
              <a:buChar char="•"/>
            </a:pPr>
            <a:r>
              <a:rPr lang="sl-SI" sz="1800" dirty="0">
                <a:latin typeface="Garamond" panose="02020404030301010803" pitchFamily="18" charset="0"/>
              </a:rPr>
              <a:t>V trgovini lahko zasledimo biorazgradljive vrečke, izdelane iz škroba.</a:t>
            </a:r>
          </a:p>
          <a:p>
            <a:pPr marL="285750" indent="-285750" algn="just">
              <a:buFont typeface="Arial" panose="020B0604020202020204" pitchFamily="34" charset="0"/>
              <a:buChar char="•"/>
            </a:pPr>
            <a:r>
              <a:rPr lang="sl-SI" sz="1800" dirty="0">
                <a:latin typeface="Garamond" panose="02020404030301010803" pitchFamily="18" charset="0"/>
              </a:rPr>
              <a:t>Škrob in celuloza sta naravna rastlinska polisaharida, ki ju uvrščamo med ogljikove hidrate. </a:t>
            </a:r>
          </a:p>
          <a:p>
            <a:pPr marL="285750" indent="-285750" algn="just">
              <a:buFont typeface="Arial" panose="020B0604020202020204" pitchFamily="34" charset="0"/>
              <a:buChar char="•"/>
            </a:pPr>
            <a:r>
              <a:rPr lang="sl-SI" sz="1800" dirty="0">
                <a:latin typeface="Garamond" panose="02020404030301010803" pitchFamily="18" charset="0"/>
              </a:rPr>
              <a:t>Škrob je zgrajen iz </a:t>
            </a:r>
            <a:r>
              <a:rPr lang="sl-SI" sz="1800" dirty="0" err="1">
                <a:latin typeface="Garamond" panose="02020404030301010803" pitchFamily="18" charset="0"/>
              </a:rPr>
              <a:t>amiloze</a:t>
            </a:r>
            <a:r>
              <a:rPr lang="sl-SI" sz="1800" dirty="0">
                <a:latin typeface="Garamond" panose="02020404030301010803" pitchFamily="18" charset="0"/>
              </a:rPr>
              <a:t> (</a:t>
            </a:r>
            <a:r>
              <a:rPr lang="sl-SI" sz="1800" i="1" dirty="0">
                <a:latin typeface="Garamond" panose="02020404030301010803" pitchFamily="18" charset="0"/>
              </a:rPr>
              <a:t>sestavljena iz dolgih </a:t>
            </a:r>
            <a:r>
              <a:rPr lang="sl-SI" sz="1800" i="1" dirty="0" err="1">
                <a:latin typeface="Garamond" panose="02020404030301010803" pitchFamily="18" charset="0"/>
              </a:rPr>
              <a:t>nerazvejanih</a:t>
            </a:r>
            <a:r>
              <a:rPr lang="sl-SI" sz="1800" i="1" dirty="0">
                <a:latin typeface="Garamond" panose="02020404030301010803" pitchFamily="18" charset="0"/>
              </a:rPr>
              <a:t> verig D-glukoznih </a:t>
            </a:r>
            <a:r>
              <a:rPr lang="sl-SI" sz="1800" i="1" dirty="0" err="1">
                <a:latin typeface="Garamond" panose="02020404030301010803" pitchFamily="18" charset="0"/>
              </a:rPr>
              <a:t>monomernih</a:t>
            </a:r>
            <a:r>
              <a:rPr lang="sl-SI" sz="1800" i="1" dirty="0">
                <a:latin typeface="Garamond" panose="02020404030301010803" pitchFamily="18" charset="0"/>
              </a:rPr>
              <a:t> enot, povezanih z </a:t>
            </a:r>
            <a:r>
              <a:rPr lang="el-GR" sz="1800" i="1" dirty="0">
                <a:latin typeface="Garamond" panose="02020404030301010803" pitchFamily="18" charset="0"/>
              </a:rPr>
              <a:t>α(1→4) </a:t>
            </a:r>
            <a:r>
              <a:rPr lang="sl-SI" sz="1800" i="1" dirty="0" err="1">
                <a:latin typeface="Garamond" panose="02020404030301010803" pitchFamily="18" charset="0"/>
              </a:rPr>
              <a:t>glikozidnimi</a:t>
            </a:r>
            <a:r>
              <a:rPr lang="sl-SI" sz="1800" i="1" dirty="0">
                <a:latin typeface="Garamond" panose="02020404030301010803" pitchFamily="18" charset="0"/>
              </a:rPr>
              <a:t> vezmi) </a:t>
            </a:r>
            <a:r>
              <a:rPr lang="sl-SI" sz="1800" dirty="0">
                <a:latin typeface="Garamond" panose="02020404030301010803" pitchFamily="18" charset="0"/>
              </a:rPr>
              <a:t>in </a:t>
            </a:r>
            <a:r>
              <a:rPr lang="sl-SI" sz="1800" dirty="0" err="1">
                <a:latin typeface="Garamond" panose="02020404030301010803" pitchFamily="18" charset="0"/>
              </a:rPr>
              <a:t>amilopektina</a:t>
            </a:r>
            <a:r>
              <a:rPr lang="sl-SI" sz="1800" dirty="0">
                <a:latin typeface="Garamond" panose="02020404030301010803" pitchFamily="18" charset="0"/>
              </a:rPr>
              <a:t> (</a:t>
            </a:r>
            <a:r>
              <a:rPr lang="sl-SI" sz="1800" i="1" dirty="0">
                <a:latin typeface="Garamond" panose="02020404030301010803" pitchFamily="18" charset="0"/>
              </a:rPr>
              <a:t>sestavljen iz dolgih razvejanih verig D-glukoznih </a:t>
            </a:r>
            <a:r>
              <a:rPr lang="sl-SI" sz="1800" i="1" dirty="0" err="1">
                <a:latin typeface="Garamond" panose="02020404030301010803" pitchFamily="18" charset="0"/>
              </a:rPr>
              <a:t>monomernih</a:t>
            </a:r>
            <a:r>
              <a:rPr lang="sl-SI" sz="1800" i="1" dirty="0">
                <a:latin typeface="Garamond" panose="02020404030301010803" pitchFamily="18" charset="0"/>
              </a:rPr>
              <a:t> enot, povezanih z </a:t>
            </a:r>
            <a:r>
              <a:rPr lang="el-GR" sz="1800" i="1" dirty="0">
                <a:latin typeface="Garamond" panose="02020404030301010803" pitchFamily="18" charset="0"/>
              </a:rPr>
              <a:t>α(1→4) </a:t>
            </a:r>
            <a:r>
              <a:rPr lang="sl-SI" sz="1800" i="1" dirty="0" err="1">
                <a:latin typeface="Garamond" panose="02020404030301010803" pitchFamily="18" charset="0"/>
              </a:rPr>
              <a:t>glikozidnimi</a:t>
            </a:r>
            <a:r>
              <a:rPr lang="sl-SI" sz="1800" i="1" dirty="0">
                <a:latin typeface="Garamond" panose="02020404030301010803" pitchFamily="18" charset="0"/>
              </a:rPr>
              <a:t> vezmi in </a:t>
            </a:r>
            <a:r>
              <a:rPr lang="el-GR" sz="1800" i="1" dirty="0">
                <a:latin typeface="Garamond" panose="02020404030301010803" pitchFamily="18" charset="0"/>
              </a:rPr>
              <a:t>α(1→6) </a:t>
            </a:r>
            <a:r>
              <a:rPr lang="sl-SI" sz="1800" i="1" dirty="0" err="1">
                <a:latin typeface="Garamond" panose="02020404030301010803" pitchFamily="18" charset="0"/>
              </a:rPr>
              <a:t>glikozidnih</a:t>
            </a:r>
            <a:r>
              <a:rPr lang="sl-SI" sz="1800" i="1" dirty="0">
                <a:latin typeface="Garamond" panose="02020404030301010803" pitchFamily="18" charset="0"/>
              </a:rPr>
              <a:t> vezi</a:t>
            </a:r>
            <a:r>
              <a:rPr lang="sl-SI" sz="1800" dirty="0">
                <a:latin typeface="Garamond" panose="02020404030301010803" pitchFamily="18" charset="0"/>
              </a:rPr>
              <a:t>).</a:t>
            </a:r>
          </a:p>
          <a:p>
            <a:pPr marL="285750" indent="-285750" algn="just">
              <a:buFont typeface="Arial" panose="020B0604020202020204" pitchFamily="34" charset="0"/>
              <a:buChar char="•"/>
            </a:pPr>
            <a:r>
              <a:rPr lang="sl-SI" sz="1800" dirty="0">
                <a:latin typeface="Garamond" panose="02020404030301010803" pitchFamily="18" charset="0"/>
              </a:rPr>
              <a:t>Celuloza je zgrajena iz </a:t>
            </a:r>
            <a:r>
              <a:rPr lang="sl-SI" sz="1800" dirty="0" err="1">
                <a:latin typeface="Garamond" panose="02020404030301010803" pitchFamily="18" charset="0"/>
              </a:rPr>
              <a:t>nerazvejanih</a:t>
            </a:r>
            <a:r>
              <a:rPr lang="sl-SI" sz="1800" dirty="0">
                <a:latin typeface="Garamond" panose="02020404030301010803" pitchFamily="18" charset="0"/>
              </a:rPr>
              <a:t> verig D-glukoznih </a:t>
            </a:r>
            <a:r>
              <a:rPr lang="sl-SI" sz="1800" dirty="0" err="1">
                <a:latin typeface="Garamond" panose="02020404030301010803" pitchFamily="18" charset="0"/>
              </a:rPr>
              <a:t>monomernih</a:t>
            </a:r>
            <a:r>
              <a:rPr lang="sl-SI" sz="1800" dirty="0">
                <a:latin typeface="Garamond" panose="02020404030301010803" pitchFamily="18" charset="0"/>
              </a:rPr>
              <a:t> enot, povezanih z </a:t>
            </a:r>
            <a:r>
              <a:rPr lang="el-GR" sz="1600" dirty="0">
                <a:solidFill>
                  <a:schemeClr val="tx1"/>
                </a:solidFill>
                <a:latin typeface="Garamond" panose="02020404030301010803" pitchFamily="18" charset="0"/>
              </a:rPr>
              <a:t>β(1→4) </a:t>
            </a:r>
            <a:r>
              <a:rPr lang="sl-SI" sz="1800" dirty="0" err="1">
                <a:solidFill>
                  <a:schemeClr val="tx1"/>
                </a:solidFill>
                <a:latin typeface="Garamond" panose="02020404030301010803" pitchFamily="18" charset="0"/>
              </a:rPr>
              <a:t>glikozidnimi</a:t>
            </a:r>
            <a:r>
              <a:rPr lang="sl-SI" sz="1800" dirty="0">
                <a:solidFill>
                  <a:schemeClr val="tx1"/>
                </a:solidFill>
                <a:latin typeface="Garamond" panose="02020404030301010803" pitchFamily="18" charset="0"/>
              </a:rPr>
              <a:t> vezmi.</a:t>
            </a:r>
          </a:p>
          <a:p>
            <a:pPr marL="285750" indent="-285750" algn="just">
              <a:buFont typeface="Arial" panose="020B0604020202020204" pitchFamily="34" charset="0"/>
              <a:buChar char="•"/>
            </a:pPr>
            <a:r>
              <a:rPr lang="sl-SI" sz="1800" dirty="0">
                <a:solidFill>
                  <a:schemeClr val="tx1"/>
                </a:solidFill>
                <a:latin typeface="Garamond" panose="02020404030301010803" pitchFamily="18" charset="0"/>
              </a:rPr>
              <a:t>Pri izdelavi </a:t>
            </a:r>
            <a:r>
              <a:rPr lang="sl-SI" sz="1800" dirty="0" err="1">
                <a:solidFill>
                  <a:schemeClr val="tx1"/>
                </a:solidFill>
                <a:latin typeface="Garamond" panose="02020404030301010803" pitchFamily="18" charset="0"/>
              </a:rPr>
              <a:t>bioplastike</a:t>
            </a:r>
            <a:r>
              <a:rPr lang="sl-SI" sz="1800" dirty="0">
                <a:solidFill>
                  <a:schemeClr val="tx1"/>
                </a:solidFill>
                <a:latin typeface="Garamond" panose="02020404030301010803" pitchFamily="18" charset="0"/>
              </a:rPr>
              <a:t> iz škroba se doda glicerol, brezbarvna viskozna tekočina, ki ima vlogo plastifikatorja. </a:t>
            </a:r>
          </a:p>
          <a:p>
            <a:pPr marL="285750" indent="-285750" algn="just">
              <a:buFont typeface="Arial" panose="020B0604020202020204" pitchFamily="34" charset="0"/>
              <a:buChar char="•"/>
            </a:pPr>
            <a:endParaRPr lang="sl-SI" sz="1800" i="1" dirty="0">
              <a:latin typeface="Garamond" panose="02020404030301010803" pitchFamily="18" charset="0"/>
            </a:endParaRPr>
          </a:p>
          <a:p>
            <a:pPr marL="285750" indent="-285750" algn="just">
              <a:buFont typeface="Arial" panose="020B0604020202020204" pitchFamily="34" charset="0"/>
              <a:buChar char="•"/>
            </a:pPr>
            <a:endParaRPr lang="sl-SI" sz="1800" b="1" dirty="0">
              <a:latin typeface="Garamond" panose="02020404030301010803" pitchFamily="18" charset="0"/>
            </a:endParaRPr>
          </a:p>
        </p:txBody>
      </p:sp>
    </p:spTree>
    <p:extLst>
      <p:ext uri="{BB962C8B-B14F-4D97-AF65-F5344CB8AC3E}">
        <p14:creationId xmlns:p14="http://schemas.microsoft.com/office/powerpoint/2010/main" val="30736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grpSp>
        <p:nvGrpSpPr>
          <p:cNvPr id="3104" name="Google Shape;3104;p70"/>
          <p:cNvGrpSpPr/>
          <p:nvPr/>
        </p:nvGrpSpPr>
        <p:grpSpPr>
          <a:xfrm>
            <a:off x="7245362" y="724906"/>
            <a:ext cx="1984346" cy="4830109"/>
            <a:chOff x="6381714" y="-346758"/>
            <a:chExt cx="3672905" cy="6077412"/>
          </a:xfrm>
        </p:grpSpPr>
        <p:grpSp>
          <p:nvGrpSpPr>
            <p:cNvPr id="3105" name="Google Shape;3105;p70"/>
            <p:cNvGrpSpPr/>
            <p:nvPr/>
          </p:nvGrpSpPr>
          <p:grpSpPr>
            <a:xfrm rot="-3061054">
              <a:off x="8048466" y="680298"/>
              <a:ext cx="483438" cy="680867"/>
              <a:chOff x="1554950" y="3841075"/>
              <a:chExt cx="389950" cy="549200"/>
            </a:xfrm>
          </p:grpSpPr>
          <p:sp>
            <p:nvSpPr>
              <p:cNvPr id="3106" name="Google Shape;3106;p70"/>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0"/>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0"/>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0"/>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0"/>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0"/>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0"/>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0"/>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4" name="Google Shape;3114;p70"/>
            <p:cNvGrpSpPr/>
            <p:nvPr/>
          </p:nvGrpSpPr>
          <p:grpSpPr>
            <a:xfrm rot="1423440">
              <a:off x="6725856" y="4542990"/>
              <a:ext cx="398280" cy="1156406"/>
              <a:chOff x="708100" y="7068850"/>
              <a:chExt cx="645350" cy="1873775"/>
            </a:xfrm>
          </p:grpSpPr>
          <p:sp>
            <p:nvSpPr>
              <p:cNvPr id="3115" name="Google Shape;3115;p70"/>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0"/>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70"/>
            <p:cNvGrpSpPr/>
            <p:nvPr/>
          </p:nvGrpSpPr>
          <p:grpSpPr>
            <a:xfrm rot="1865779">
              <a:off x="8290527" y="3370669"/>
              <a:ext cx="923583" cy="1871813"/>
              <a:chOff x="1803775" y="5029925"/>
              <a:chExt cx="655775" cy="1329050"/>
            </a:xfrm>
          </p:grpSpPr>
          <p:sp>
            <p:nvSpPr>
              <p:cNvPr id="3118" name="Google Shape;3118;p70"/>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0"/>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0"/>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0"/>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0"/>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0"/>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0"/>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0"/>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0"/>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0"/>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0"/>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70"/>
            <p:cNvGrpSpPr/>
            <p:nvPr/>
          </p:nvGrpSpPr>
          <p:grpSpPr>
            <a:xfrm rot="-2700000" flipH="1">
              <a:off x="7446629" y="4074940"/>
              <a:ext cx="494142" cy="900679"/>
              <a:chOff x="-214625" y="3943775"/>
              <a:chExt cx="458725" cy="836125"/>
            </a:xfrm>
          </p:grpSpPr>
          <p:sp>
            <p:nvSpPr>
              <p:cNvPr id="3130" name="Google Shape;3130;p70"/>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0"/>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0"/>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0"/>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0"/>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0"/>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0"/>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0"/>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0"/>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0"/>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0"/>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0"/>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2" name="Google Shape;3142;p70"/>
            <p:cNvSpPr/>
            <p:nvPr/>
          </p:nvSpPr>
          <p:spPr>
            <a:xfrm rot="2131633">
              <a:off x="6455576" y="4526887"/>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3" name="Google Shape;3143;p70"/>
            <p:cNvGrpSpPr/>
            <p:nvPr/>
          </p:nvGrpSpPr>
          <p:grpSpPr>
            <a:xfrm rot="-2434265">
              <a:off x="8794182" y="1367975"/>
              <a:ext cx="398289" cy="1156433"/>
              <a:chOff x="708100" y="7068850"/>
              <a:chExt cx="645350" cy="1873775"/>
            </a:xfrm>
          </p:grpSpPr>
          <p:sp>
            <p:nvSpPr>
              <p:cNvPr id="3144" name="Google Shape;3144;p70"/>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0"/>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6" name="Google Shape;3146;p70"/>
            <p:cNvSpPr/>
            <p:nvPr/>
          </p:nvSpPr>
          <p:spPr>
            <a:xfrm rot="-2281775">
              <a:off x="8793642" y="2466599"/>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7" name="Google Shape;3147;p70"/>
            <p:cNvGrpSpPr/>
            <p:nvPr/>
          </p:nvGrpSpPr>
          <p:grpSpPr>
            <a:xfrm rot="-2392204">
              <a:off x="8501879" y="-2293"/>
              <a:ext cx="1364078" cy="1083337"/>
              <a:chOff x="2996200" y="3903875"/>
              <a:chExt cx="1090325" cy="865925"/>
            </a:xfrm>
          </p:grpSpPr>
          <p:sp>
            <p:nvSpPr>
              <p:cNvPr id="3148" name="Google Shape;3148;p70"/>
              <p:cNvSpPr/>
              <p:nvPr/>
            </p:nvSpPr>
            <p:spPr>
              <a:xfrm>
                <a:off x="3208725" y="4208975"/>
                <a:ext cx="553950" cy="558125"/>
              </a:xfrm>
              <a:custGeom>
                <a:avLst/>
                <a:gdLst/>
                <a:ahLst/>
                <a:cxnLst/>
                <a:rect l="l" t="t" r="r" b="b"/>
                <a:pathLst>
                  <a:path w="22158" h="22325" extrusionOk="0">
                    <a:moveTo>
                      <a:pt x="21848" y="1"/>
                    </a:moveTo>
                    <a:cubicBezTo>
                      <a:pt x="14919" y="6359"/>
                      <a:pt x="8549" y="13395"/>
                      <a:pt x="2929" y="20956"/>
                    </a:cubicBezTo>
                    <a:cubicBezTo>
                      <a:pt x="2810" y="15765"/>
                      <a:pt x="1977" y="10442"/>
                      <a:pt x="453" y="5108"/>
                    </a:cubicBezTo>
                    <a:lnTo>
                      <a:pt x="0" y="5239"/>
                    </a:lnTo>
                    <a:cubicBezTo>
                      <a:pt x="1596" y="10764"/>
                      <a:pt x="2429" y="16277"/>
                      <a:pt x="2477" y="21646"/>
                    </a:cubicBezTo>
                    <a:lnTo>
                      <a:pt x="2477" y="22325"/>
                    </a:lnTo>
                    <a:lnTo>
                      <a:pt x="2906" y="21777"/>
                    </a:lnTo>
                    <a:cubicBezTo>
                      <a:pt x="8585" y="14038"/>
                      <a:pt x="15074" y="6835"/>
                      <a:pt x="22158" y="346"/>
                    </a:cubicBezTo>
                    <a:lnTo>
                      <a:pt x="21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0"/>
              <p:cNvSpPr/>
              <p:nvPr/>
            </p:nvSpPr>
            <p:spPr>
              <a:xfrm>
                <a:off x="3429275" y="3909550"/>
                <a:ext cx="657250" cy="652925"/>
              </a:xfrm>
              <a:custGeom>
                <a:avLst/>
                <a:gdLst/>
                <a:ahLst/>
                <a:cxnLst/>
                <a:rect l="l" t="t" r="r" b="b"/>
                <a:pathLst>
                  <a:path w="26290" h="26117" extrusionOk="0">
                    <a:moveTo>
                      <a:pt x="26290" y="0"/>
                    </a:moveTo>
                    <a:lnTo>
                      <a:pt x="26290" y="0"/>
                    </a:lnTo>
                    <a:cubicBezTo>
                      <a:pt x="24444" y="953"/>
                      <a:pt x="22301" y="1441"/>
                      <a:pt x="20218" y="1524"/>
                    </a:cubicBezTo>
                    <a:cubicBezTo>
                      <a:pt x="20061" y="1529"/>
                      <a:pt x="19903" y="1531"/>
                      <a:pt x="19746" y="1531"/>
                    </a:cubicBezTo>
                    <a:cubicBezTo>
                      <a:pt x="18325" y="1531"/>
                      <a:pt x="16894" y="1355"/>
                      <a:pt x="15483" y="1355"/>
                    </a:cubicBezTo>
                    <a:cubicBezTo>
                      <a:pt x="14728" y="1355"/>
                      <a:pt x="13980" y="1405"/>
                      <a:pt x="13241" y="1560"/>
                    </a:cubicBezTo>
                    <a:cubicBezTo>
                      <a:pt x="10478" y="2131"/>
                      <a:pt x="8157" y="4096"/>
                      <a:pt x="6585" y="6418"/>
                    </a:cubicBezTo>
                    <a:cubicBezTo>
                      <a:pt x="4490" y="7299"/>
                      <a:pt x="2358" y="8430"/>
                      <a:pt x="1180" y="10370"/>
                    </a:cubicBezTo>
                    <a:cubicBezTo>
                      <a:pt x="1" y="12323"/>
                      <a:pt x="25" y="15133"/>
                      <a:pt x="1715" y="16645"/>
                    </a:cubicBezTo>
                    <a:cubicBezTo>
                      <a:pt x="2858" y="17656"/>
                      <a:pt x="4636" y="17877"/>
                      <a:pt x="6247" y="17877"/>
                    </a:cubicBezTo>
                    <a:cubicBezTo>
                      <a:pt x="6533" y="17877"/>
                      <a:pt x="6814" y="17870"/>
                      <a:pt x="7085" y="17859"/>
                    </a:cubicBezTo>
                    <a:lnTo>
                      <a:pt x="7085" y="17859"/>
                    </a:lnTo>
                    <a:cubicBezTo>
                      <a:pt x="6049" y="19479"/>
                      <a:pt x="5930" y="21681"/>
                      <a:pt x="6835" y="23384"/>
                    </a:cubicBezTo>
                    <a:cubicBezTo>
                      <a:pt x="7704" y="25030"/>
                      <a:pt x="9527" y="26116"/>
                      <a:pt x="11368" y="26116"/>
                    </a:cubicBezTo>
                    <a:cubicBezTo>
                      <a:pt x="11444" y="26116"/>
                      <a:pt x="11521" y="26114"/>
                      <a:pt x="11598" y="26110"/>
                    </a:cubicBezTo>
                    <a:cubicBezTo>
                      <a:pt x="13074" y="26015"/>
                      <a:pt x="14455" y="25277"/>
                      <a:pt x="15503" y="24229"/>
                    </a:cubicBezTo>
                    <a:cubicBezTo>
                      <a:pt x="16551" y="23193"/>
                      <a:pt x="17325" y="21836"/>
                      <a:pt x="17944" y="20479"/>
                    </a:cubicBezTo>
                    <a:cubicBezTo>
                      <a:pt x="21123" y="19395"/>
                      <a:pt x="23611" y="16490"/>
                      <a:pt x="24206" y="13192"/>
                    </a:cubicBezTo>
                    <a:cubicBezTo>
                      <a:pt x="24456" y="11811"/>
                      <a:pt x="24397" y="10418"/>
                      <a:pt x="24444" y="9037"/>
                    </a:cubicBezTo>
                    <a:cubicBezTo>
                      <a:pt x="24552" y="5953"/>
                      <a:pt x="25171" y="2893"/>
                      <a:pt x="26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0"/>
              <p:cNvSpPr/>
              <p:nvPr/>
            </p:nvSpPr>
            <p:spPr>
              <a:xfrm>
                <a:off x="3600450" y="3913400"/>
                <a:ext cx="485775" cy="444425"/>
              </a:xfrm>
              <a:custGeom>
                <a:avLst/>
                <a:gdLst/>
                <a:ahLst/>
                <a:cxnLst/>
                <a:rect l="l" t="t" r="r" b="b"/>
                <a:pathLst>
                  <a:path w="19431" h="17777" extrusionOk="0">
                    <a:moveTo>
                      <a:pt x="19431" y="1"/>
                    </a:moveTo>
                    <a:lnTo>
                      <a:pt x="19431" y="1"/>
                    </a:lnTo>
                    <a:cubicBezTo>
                      <a:pt x="18979" y="310"/>
                      <a:pt x="18538" y="656"/>
                      <a:pt x="18098" y="977"/>
                    </a:cubicBezTo>
                    <a:cubicBezTo>
                      <a:pt x="17669" y="1311"/>
                      <a:pt x="17252" y="1668"/>
                      <a:pt x="16824" y="2001"/>
                    </a:cubicBezTo>
                    <a:cubicBezTo>
                      <a:pt x="15990" y="2704"/>
                      <a:pt x="15157" y="3430"/>
                      <a:pt x="14335" y="4168"/>
                    </a:cubicBezTo>
                    <a:cubicBezTo>
                      <a:pt x="12704" y="5621"/>
                      <a:pt x="11109" y="7156"/>
                      <a:pt x="9525" y="8669"/>
                    </a:cubicBezTo>
                    <a:lnTo>
                      <a:pt x="4810" y="13276"/>
                    </a:lnTo>
                    <a:cubicBezTo>
                      <a:pt x="4024" y="14026"/>
                      <a:pt x="3239" y="14788"/>
                      <a:pt x="2429" y="15538"/>
                    </a:cubicBezTo>
                    <a:lnTo>
                      <a:pt x="1226" y="16670"/>
                    </a:lnTo>
                    <a:lnTo>
                      <a:pt x="0" y="17777"/>
                    </a:lnTo>
                    <a:cubicBezTo>
                      <a:pt x="881" y="17110"/>
                      <a:pt x="1726" y="16408"/>
                      <a:pt x="2596" y="15729"/>
                    </a:cubicBezTo>
                    <a:cubicBezTo>
                      <a:pt x="3429" y="15015"/>
                      <a:pt x="4251" y="14288"/>
                      <a:pt x="5060" y="13550"/>
                    </a:cubicBezTo>
                    <a:cubicBezTo>
                      <a:pt x="6703" y="12086"/>
                      <a:pt x="8275" y="10550"/>
                      <a:pt x="9858" y="9026"/>
                    </a:cubicBezTo>
                    <a:lnTo>
                      <a:pt x="14573" y="4442"/>
                    </a:lnTo>
                    <a:cubicBezTo>
                      <a:pt x="15359" y="3692"/>
                      <a:pt x="16169" y="2942"/>
                      <a:pt x="16966" y="2203"/>
                    </a:cubicBezTo>
                    <a:cubicBezTo>
                      <a:pt x="17383" y="1822"/>
                      <a:pt x="17776" y="1441"/>
                      <a:pt x="18193" y="1084"/>
                    </a:cubicBezTo>
                    <a:cubicBezTo>
                      <a:pt x="18609" y="727"/>
                      <a:pt x="19014" y="370"/>
                      <a:pt x="19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0"/>
              <p:cNvSpPr/>
              <p:nvPr/>
            </p:nvSpPr>
            <p:spPr>
              <a:xfrm>
                <a:off x="3670100" y="4274175"/>
                <a:ext cx="166100" cy="227375"/>
              </a:xfrm>
              <a:custGeom>
                <a:avLst/>
                <a:gdLst/>
                <a:ahLst/>
                <a:cxnLst/>
                <a:rect l="l" t="t" r="r" b="b"/>
                <a:pathLst>
                  <a:path w="6644" h="9095" extrusionOk="0">
                    <a:moveTo>
                      <a:pt x="1131" y="0"/>
                    </a:moveTo>
                    <a:lnTo>
                      <a:pt x="1131" y="0"/>
                    </a:lnTo>
                    <a:cubicBezTo>
                      <a:pt x="583" y="1012"/>
                      <a:pt x="226" y="2131"/>
                      <a:pt x="107" y="3286"/>
                    </a:cubicBezTo>
                    <a:cubicBezTo>
                      <a:pt x="0" y="4453"/>
                      <a:pt x="12" y="5644"/>
                      <a:pt x="476" y="6775"/>
                    </a:cubicBezTo>
                    <a:cubicBezTo>
                      <a:pt x="714" y="7323"/>
                      <a:pt x="1072" y="7846"/>
                      <a:pt x="1560" y="8215"/>
                    </a:cubicBezTo>
                    <a:cubicBezTo>
                      <a:pt x="2060" y="8585"/>
                      <a:pt x="2608" y="8823"/>
                      <a:pt x="3191" y="8966"/>
                    </a:cubicBezTo>
                    <a:cubicBezTo>
                      <a:pt x="3594" y="9056"/>
                      <a:pt x="3999" y="9094"/>
                      <a:pt x="4402" y="9094"/>
                    </a:cubicBezTo>
                    <a:cubicBezTo>
                      <a:pt x="5164" y="9094"/>
                      <a:pt x="5919" y="8958"/>
                      <a:pt x="6644" y="8787"/>
                    </a:cubicBezTo>
                    <a:lnTo>
                      <a:pt x="6644" y="8787"/>
                    </a:lnTo>
                    <a:cubicBezTo>
                      <a:pt x="6163" y="8822"/>
                      <a:pt x="5685" y="8850"/>
                      <a:pt x="5212" y="8850"/>
                    </a:cubicBezTo>
                    <a:cubicBezTo>
                      <a:pt x="4550" y="8850"/>
                      <a:pt x="3900" y="8794"/>
                      <a:pt x="3274" y="8620"/>
                    </a:cubicBezTo>
                    <a:cubicBezTo>
                      <a:pt x="2739" y="8454"/>
                      <a:pt x="2250" y="8215"/>
                      <a:pt x="1834" y="7870"/>
                    </a:cubicBezTo>
                    <a:cubicBezTo>
                      <a:pt x="1417" y="7537"/>
                      <a:pt x="1107" y="7096"/>
                      <a:pt x="893" y="6596"/>
                    </a:cubicBezTo>
                    <a:cubicBezTo>
                      <a:pt x="691" y="6108"/>
                      <a:pt x="572" y="5548"/>
                      <a:pt x="512" y="5001"/>
                    </a:cubicBezTo>
                    <a:cubicBezTo>
                      <a:pt x="453" y="4441"/>
                      <a:pt x="429" y="3882"/>
                      <a:pt x="464" y="3322"/>
                    </a:cubicBezTo>
                    <a:cubicBezTo>
                      <a:pt x="536" y="2203"/>
                      <a:pt x="750" y="1084"/>
                      <a:pt x="1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0"/>
              <p:cNvSpPr/>
              <p:nvPr/>
            </p:nvSpPr>
            <p:spPr>
              <a:xfrm>
                <a:off x="3768025" y="4206900"/>
                <a:ext cx="192300" cy="177750"/>
              </a:xfrm>
              <a:custGeom>
                <a:avLst/>
                <a:gdLst/>
                <a:ahLst/>
                <a:cxnLst/>
                <a:rect l="l" t="t" r="r" b="b"/>
                <a:pathLst>
                  <a:path w="7692" h="7110" extrusionOk="0">
                    <a:moveTo>
                      <a:pt x="238" y="0"/>
                    </a:moveTo>
                    <a:lnTo>
                      <a:pt x="238" y="0"/>
                    </a:lnTo>
                    <a:cubicBezTo>
                      <a:pt x="0" y="977"/>
                      <a:pt x="24" y="2036"/>
                      <a:pt x="346" y="3025"/>
                    </a:cubicBezTo>
                    <a:cubicBezTo>
                      <a:pt x="643" y="4013"/>
                      <a:pt x="1215" y="4906"/>
                      <a:pt x="1989" y="5608"/>
                    </a:cubicBezTo>
                    <a:cubicBezTo>
                      <a:pt x="2762" y="6287"/>
                      <a:pt x="3715" y="6787"/>
                      <a:pt x="4727" y="6989"/>
                    </a:cubicBezTo>
                    <a:cubicBezTo>
                      <a:pt x="5111" y="7070"/>
                      <a:pt x="5502" y="7110"/>
                      <a:pt x="5884" y="7110"/>
                    </a:cubicBezTo>
                    <a:cubicBezTo>
                      <a:pt x="6011" y="7110"/>
                      <a:pt x="6138" y="7105"/>
                      <a:pt x="6263" y="7096"/>
                    </a:cubicBezTo>
                    <a:cubicBezTo>
                      <a:pt x="6775" y="7049"/>
                      <a:pt x="7287" y="6918"/>
                      <a:pt x="7692" y="6608"/>
                    </a:cubicBezTo>
                    <a:lnTo>
                      <a:pt x="7692" y="6608"/>
                    </a:lnTo>
                    <a:cubicBezTo>
                      <a:pt x="7282" y="6819"/>
                      <a:pt x="6810" y="6895"/>
                      <a:pt x="6363" y="6895"/>
                    </a:cubicBezTo>
                    <a:cubicBezTo>
                      <a:pt x="6329" y="6895"/>
                      <a:pt x="6296" y="6895"/>
                      <a:pt x="6263" y="6894"/>
                    </a:cubicBezTo>
                    <a:cubicBezTo>
                      <a:pt x="5775" y="6858"/>
                      <a:pt x="5287" y="6787"/>
                      <a:pt x="4822" y="6656"/>
                    </a:cubicBezTo>
                    <a:cubicBezTo>
                      <a:pt x="3882" y="6382"/>
                      <a:pt x="3013" y="5906"/>
                      <a:pt x="2310" y="5263"/>
                    </a:cubicBezTo>
                    <a:cubicBezTo>
                      <a:pt x="1596" y="4632"/>
                      <a:pt x="1036" y="3810"/>
                      <a:pt x="679" y="2905"/>
                    </a:cubicBezTo>
                    <a:cubicBezTo>
                      <a:pt x="322" y="1989"/>
                      <a:pt x="179" y="1000"/>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0"/>
              <p:cNvSpPr/>
              <p:nvPr/>
            </p:nvSpPr>
            <p:spPr>
              <a:xfrm>
                <a:off x="3851650" y="4122650"/>
                <a:ext cx="183975" cy="133125"/>
              </a:xfrm>
              <a:custGeom>
                <a:avLst/>
                <a:gdLst/>
                <a:ahLst/>
                <a:cxnLst/>
                <a:rect l="l" t="t" r="r" b="b"/>
                <a:pathLst>
                  <a:path w="7359" h="5325" extrusionOk="0">
                    <a:moveTo>
                      <a:pt x="191" y="1"/>
                    </a:moveTo>
                    <a:lnTo>
                      <a:pt x="191" y="1"/>
                    </a:lnTo>
                    <a:cubicBezTo>
                      <a:pt x="13" y="882"/>
                      <a:pt x="1" y="1823"/>
                      <a:pt x="287" y="2716"/>
                    </a:cubicBezTo>
                    <a:cubicBezTo>
                      <a:pt x="572" y="3609"/>
                      <a:pt x="1168" y="4430"/>
                      <a:pt x="2001" y="4906"/>
                    </a:cubicBezTo>
                    <a:cubicBezTo>
                      <a:pt x="2418" y="5121"/>
                      <a:pt x="2906" y="5275"/>
                      <a:pt x="3370" y="5299"/>
                    </a:cubicBezTo>
                    <a:cubicBezTo>
                      <a:pt x="3545" y="5317"/>
                      <a:pt x="3717" y="5325"/>
                      <a:pt x="3886" y="5325"/>
                    </a:cubicBezTo>
                    <a:cubicBezTo>
                      <a:pt x="4179" y="5325"/>
                      <a:pt x="4465" y="5301"/>
                      <a:pt x="4751" y="5263"/>
                    </a:cubicBezTo>
                    <a:cubicBezTo>
                      <a:pt x="5656" y="5156"/>
                      <a:pt x="6549" y="4882"/>
                      <a:pt x="7359" y="4501"/>
                    </a:cubicBezTo>
                    <a:lnTo>
                      <a:pt x="7359" y="4501"/>
                    </a:lnTo>
                    <a:cubicBezTo>
                      <a:pt x="6490" y="4728"/>
                      <a:pt x="5609" y="4859"/>
                      <a:pt x="4692" y="4894"/>
                    </a:cubicBezTo>
                    <a:cubicBezTo>
                      <a:pt x="4485" y="4906"/>
                      <a:pt x="4278" y="4913"/>
                      <a:pt x="4072" y="4913"/>
                    </a:cubicBezTo>
                    <a:cubicBezTo>
                      <a:pt x="3402" y="4913"/>
                      <a:pt x="2750" y="4829"/>
                      <a:pt x="2204" y="4501"/>
                    </a:cubicBezTo>
                    <a:cubicBezTo>
                      <a:pt x="1834" y="4299"/>
                      <a:pt x="1513" y="4025"/>
                      <a:pt x="1251" y="3692"/>
                    </a:cubicBezTo>
                    <a:cubicBezTo>
                      <a:pt x="989" y="3370"/>
                      <a:pt x="775" y="2989"/>
                      <a:pt x="608" y="2596"/>
                    </a:cubicBezTo>
                    <a:cubicBezTo>
                      <a:pt x="299" y="1787"/>
                      <a:pt x="191" y="894"/>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0"/>
              <p:cNvSpPr/>
              <p:nvPr/>
            </p:nvSpPr>
            <p:spPr>
              <a:xfrm>
                <a:off x="3890350" y="4089625"/>
                <a:ext cx="151250" cy="52125"/>
              </a:xfrm>
              <a:custGeom>
                <a:avLst/>
                <a:gdLst/>
                <a:ahLst/>
                <a:cxnLst/>
                <a:rect l="l" t="t" r="r" b="b"/>
                <a:pathLst>
                  <a:path w="6050" h="2085" extrusionOk="0">
                    <a:moveTo>
                      <a:pt x="1" y="0"/>
                    </a:moveTo>
                    <a:lnTo>
                      <a:pt x="1" y="0"/>
                    </a:lnTo>
                    <a:cubicBezTo>
                      <a:pt x="13" y="631"/>
                      <a:pt x="417" y="1227"/>
                      <a:pt x="953" y="1560"/>
                    </a:cubicBezTo>
                    <a:cubicBezTo>
                      <a:pt x="1501" y="1917"/>
                      <a:pt x="2144" y="2060"/>
                      <a:pt x="2775" y="2084"/>
                    </a:cubicBezTo>
                    <a:cubicBezTo>
                      <a:pt x="2813" y="2085"/>
                      <a:pt x="2851" y="2085"/>
                      <a:pt x="2889" y="2085"/>
                    </a:cubicBezTo>
                    <a:cubicBezTo>
                      <a:pt x="3472" y="2085"/>
                      <a:pt x="4073" y="1997"/>
                      <a:pt x="4620" y="1762"/>
                    </a:cubicBezTo>
                    <a:cubicBezTo>
                      <a:pt x="5192" y="1524"/>
                      <a:pt x="5716" y="1120"/>
                      <a:pt x="6049" y="596"/>
                    </a:cubicBezTo>
                    <a:lnTo>
                      <a:pt x="6049" y="596"/>
                    </a:lnTo>
                    <a:cubicBezTo>
                      <a:pt x="5585" y="989"/>
                      <a:pt x="5061" y="1250"/>
                      <a:pt x="4501" y="1441"/>
                    </a:cubicBezTo>
                    <a:cubicBezTo>
                      <a:pt x="4012" y="1576"/>
                      <a:pt x="3514" y="1648"/>
                      <a:pt x="3007" y="1648"/>
                    </a:cubicBezTo>
                    <a:cubicBezTo>
                      <a:pt x="2934" y="1648"/>
                      <a:pt x="2860" y="1646"/>
                      <a:pt x="2787" y="1643"/>
                    </a:cubicBezTo>
                    <a:cubicBezTo>
                      <a:pt x="2203" y="1620"/>
                      <a:pt x="1644" y="1524"/>
                      <a:pt x="1132" y="1262"/>
                    </a:cubicBezTo>
                    <a:cubicBezTo>
                      <a:pt x="644" y="1000"/>
                      <a:pt x="191" y="58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0"/>
              <p:cNvSpPr/>
              <p:nvPr/>
            </p:nvSpPr>
            <p:spPr>
              <a:xfrm>
                <a:off x="3967150" y="4004500"/>
                <a:ext cx="92300" cy="25100"/>
              </a:xfrm>
              <a:custGeom>
                <a:avLst/>
                <a:gdLst/>
                <a:ahLst/>
                <a:cxnLst/>
                <a:rect l="l" t="t" r="r" b="b"/>
                <a:pathLst>
                  <a:path w="3692" h="1004" extrusionOk="0">
                    <a:moveTo>
                      <a:pt x="3691" y="0"/>
                    </a:moveTo>
                    <a:lnTo>
                      <a:pt x="3691" y="0"/>
                    </a:lnTo>
                    <a:cubicBezTo>
                      <a:pt x="3358" y="107"/>
                      <a:pt x="3060" y="203"/>
                      <a:pt x="2763" y="286"/>
                    </a:cubicBezTo>
                    <a:cubicBezTo>
                      <a:pt x="2465" y="369"/>
                      <a:pt x="2167" y="429"/>
                      <a:pt x="1870" y="488"/>
                    </a:cubicBezTo>
                    <a:cubicBezTo>
                      <a:pt x="1572" y="548"/>
                      <a:pt x="1274" y="584"/>
                      <a:pt x="965" y="607"/>
                    </a:cubicBezTo>
                    <a:cubicBezTo>
                      <a:pt x="655" y="643"/>
                      <a:pt x="334" y="643"/>
                      <a:pt x="1" y="655"/>
                    </a:cubicBezTo>
                    <a:cubicBezTo>
                      <a:pt x="298" y="822"/>
                      <a:pt x="620" y="917"/>
                      <a:pt x="953" y="965"/>
                    </a:cubicBezTo>
                    <a:cubicBezTo>
                      <a:pt x="1103" y="991"/>
                      <a:pt x="1256" y="1004"/>
                      <a:pt x="1409" y="1004"/>
                    </a:cubicBezTo>
                    <a:cubicBezTo>
                      <a:pt x="1595" y="1004"/>
                      <a:pt x="1782" y="985"/>
                      <a:pt x="1965" y="953"/>
                    </a:cubicBezTo>
                    <a:cubicBezTo>
                      <a:pt x="2287" y="893"/>
                      <a:pt x="2620" y="786"/>
                      <a:pt x="2918" y="619"/>
                    </a:cubicBezTo>
                    <a:cubicBezTo>
                      <a:pt x="3215" y="464"/>
                      <a:pt x="3477" y="262"/>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0"/>
              <p:cNvSpPr/>
              <p:nvPr/>
            </p:nvSpPr>
            <p:spPr>
              <a:xfrm>
                <a:off x="3956725" y="3942575"/>
                <a:ext cx="19375" cy="75050"/>
              </a:xfrm>
              <a:custGeom>
                <a:avLst/>
                <a:gdLst/>
                <a:ahLst/>
                <a:cxnLst/>
                <a:rect l="l" t="t" r="r" b="b"/>
                <a:pathLst>
                  <a:path w="775" h="3002" extrusionOk="0">
                    <a:moveTo>
                      <a:pt x="775" y="1"/>
                    </a:moveTo>
                    <a:lnTo>
                      <a:pt x="775" y="1"/>
                    </a:lnTo>
                    <a:cubicBezTo>
                      <a:pt x="548" y="179"/>
                      <a:pt x="382" y="405"/>
                      <a:pt x="263" y="644"/>
                    </a:cubicBezTo>
                    <a:cubicBezTo>
                      <a:pt x="144" y="882"/>
                      <a:pt x="72" y="1156"/>
                      <a:pt x="25" y="1417"/>
                    </a:cubicBezTo>
                    <a:cubicBezTo>
                      <a:pt x="1" y="1691"/>
                      <a:pt x="1" y="1965"/>
                      <a:pt x="37" y="2239"/>
                    </a:cubicBezTo>
                    <a:cubicBezTo>
                      <a:pt x="84" y="2501"/>
                      <a:pt x="179" y="2775"/>
                      <a:pt x="334" y="3001"/>
                    </a:cubicBezTo>
                    <a:cubicBezTo>
                      <a:pt x="370" y="2727"/>
                      <a:pt x="370" y="2477"/>
                      <a:pt x="382" y="2227"/>
                    </a:cubicBezTo>
                    <a:cubicBezTo>
                      <a:pt x="418" y="1965"/>
                      <a:pt x="441" y="1727"/>
                      <a:pt x="477" y="1489"/>
                    </a:cubicBezTo>
                    <a:cubicBezTo>
                      <a:pt x="513" y="1239"/>
                      <a:pt x="560" y="1001"/>
                      <a:pt x="608" y="763"/>
                    </a:cubicBezTo>
                    <a:cubicBezTo>
                      <a:pt x="668" y="525"/>
                      <a:pt x="727" y="274"/>
                      <a:pt x="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0"/>
              <p:cNvSpPr/>
              <p:nvPr/>
            </p:nvSpPr>
            <p:spPr>
              <a:xfrm>
                <a:off x="3867425" y="3950925"/>
                <a:ext cx="31300" cy="139900"/>
              </a:xfrm>
              <a:custGeom>
                <a:avLst/>
                <a:gdLst/>
                <a:ahLst/>
                <a:cxnLst/>
                <a:rect l="l" t="t" r="r" b="b"/>
                <a:pathLst>
                  <a:path w="1252" h="5596" extrusionOk="0">
                    <a:moveTo>
                      <a:pt x="1251" y="0"/>
                    </a:moveTo>
                    <a:cubicBezTo>
                      <a:pt x="1072" y="167"/>
                      <a:pt x="918" y="381"/>
                      <a:pt x="799" y="607"/>
                    </a:cubicBezTo>
                    <a:cubicBezTo>
                      <a:pt x="680" y="833"/>
                      <a:pt x="572" y="1060"/>
                      <a:pt x="477" y="1274"/>
                    </a:cubicBezTo>
                    <a:cubicBezTo>
                      <a:pt x="263" y="1726"/>
                      <a:pt x="96" y="2215"/>
                      <a:pt x="37" y="2738"/>
                    </a:cubicBezTo>
                    <a:cubicBezTo>
                      <a:pt x="1" y="3262"/>
                      <a:pt x="37" y="3774"/>
                      <a:pt x="191" y="4274"/>
                    </a:cubicBezTo>
                    <a:cubicBezTo>
                      <a:pt x="334" y="4763"/>
                      <a:pt x="572" y="5227"/>
                      <a:pt x="918" y="5596"/>
                    </a:cubicBezTo>
                    <a:cubicBezTo>
                      <a:pt x="739" y="5120"/>
                      <a:pt x="608" y="4655"/>
                      <a:pt x="513" y="4167"/>
                    </a:cubicBezTo>
                    <a:cubicBezTo>
                      <a:pt x="441" y="3703"/>
                      <a:pt x="430" y="3227"/>
                      <a:pt x="477" y="2762"/>
                    </a:cubicBezTo>
                    <a:cubicBezTo>
                      <a:pt x="513" y="2310"/>
                      <a:pt x="656" y="1845"/>
                      <a:pt x="787" y="1381"/>
                    </a:cubicBezTo>
                    <a:lnTo>
                      <a:pt x="989" y="679"/>
                    </a:lnTo>
                    <a:cubicBezTo>
                      <a:pt x="1072" y="464"/>
                      <a:pt x="1144" y="226"/>
                      <a:pt x="1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0"/>
              <p:cNvSpPr/>
              <p:nvPr/>
            </p:nvSpPr>
            <p:spPr>
              <a:xfrm>
                <a:off x="3726950" y="3950025"/>
                <a:ext cx="127425" cy="177200"/>
              </a:xfrm>
              <a:custGeom>
                <a:avLst/>
                <a:gdLst/>
                <a:ahLst/>
                <a:cxnLst/>
                <a:rect l="l" t="t" r="r" b="b"/>
                <a:pathLst>
                  <a:path w="5097" h="7088" extrusionOk="0">
                    <a:moveTo>
                      <a:pt x="1274" y="0"/>
                    </a:moveTo>
                    <a:cubicBezTo>
                      <a:pt x="631" y="596"/>
                      <a:pt x="238" y="1429"/>
                      <a:pt x="119" y="2310"/>
                    </a:cubicBezTo>
                    <a:cubicBezTo>
                      <a:pt x="0" y="3191"/>
                      <a:pt x="155" y="4132"/>
                      <a:pt x="584" y="4918"/>
                    </a:cubicBezTo>
                    <a:cubicBezTo>
                      <a:pt x="1024" y="5703"/>
                      <a:pt x="1727" y="6334"/>
                      <a:pt x="2536" y="6704"/>
                    </a:cubicBezTo>
                    <a:cubicBezTo>
                      <a:pt x="3073" y="6952"/>
                      <a:pt x="3670" y="7087"/>
                      <a:pt x="4257" y="7087"/>
                    </a:cubicBezTo>
                    <a:cubicBezTo>
                      <a:pt x="4541" y="7087"/>
                      <a:pt x="4824" y="7055"/>
                      <a:pt x="5096" y="6989"/>
                    </a:cubicBezTo>
                    <a:lnTo>
                      <a:pt x="5096" y="6989"/>
                    </a:lnTo>
                    <a:cubicBezTo>
                      <a:pt x="5074" y="6990"/>
                      <a:pt x="5051" y="6990"/>
                      <a:pt x="5029" y="6990"/>
                    </a:cubicBezTo>
                    <a:cubicBezTo>
                      <a:pt x="4207" y="6990"/>
                      <a:pt x="3398" y="6776"/>
                      <a:pt x="2703" y="6370"/>
                    </a:cubicBezTo>
                    <a:cubicBezTo>
                      <a:pt x="1989" y="5977"/>
                      <a:pt x="1369" y="5394"/>
                      <a:pt x="988" y="4691"/>
                    </a:cubicBezTo>
                    <a:cubicBezTo>
                      <a:pt x="595" y="3989"/>
                      <a:pt x="441" y="3179"/>
                      <a:pt x="476" y="2358"/>
                    </a:cubicBezTo>
                    <a:cubicBezTo>
                      <a:pt x="536" y="1536"/>
                      <a:pt x="786" y="715"/>
                      <a:pt x="1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0"/>
              <p:cNvSpPr/>
              <p:nvPr/>
            </p:nvSpPr>
            <p:spPr>
              <a:xfrm>
                <a:off x="3601625" y="4047350"/>
                <a:ext cx="169700" cy="164925"/>
              </a:xfrm>
              <a:custGeom>
                <a:avLst/>
                <a:gdLst/>
                <a:ahLst/>
                <a:cxnLst/>
                <a:rect l="l" t="t" r="r" b="b"/>
                <a:pathLst>
                  <a:path w="6788" h="6597" extrusionOk="0">
                    <a:moveTo>
                      <a:pt x="525" y="1"/>
                    </a:moveTo>
                    <a:lnTo>
                      <a:pt x="525" y="1"/>
                    </a:lnTo>
                    <a:cubicBezTo>
                      <a:pt x="96" y="798"/>
                      <a:pt x="1" y="1787"/>
                      <a:pt x="227" y="2691"/>
                    </a:cubicBezTo>
                    <a:cubicBezTo>
                      <a:pt x="334" y="3156"/>
                      <a:pt x="525" y="3584"/>
                      <a:pt x="763" y="3989"/>
                    </a:cubicBezTo>
                    <a:cubicBezTo>
                      <a:pt x="1013" y="4382"/>
                      <a:pt x="1310" y="4763"/>
                      <a:pt x="1656" y="5073"/>
                    </a:cubicBezTo>
                    <a:cubicBezTo>
                      <a:pt x="2358" y="5692"/>
                      <a:pt x="3192" y="6144"/>
                      <a:pt x="4084" y="6394"/>
                    </a:cubicBezTo>
                    <a:cubicBezTo>
                      <a:pt x="4519" y="6519"/>
                      <a:pt x="4986" y="6597"/>
                      <a:pt x="5449" y="6597"/>
                    </a:cubicBezTo>
                    <a:cubicBezTo>
                      <a:pt x="5912" y="6597"/>
                      <a:pt x="6370" y="6519"/>
                      <a:pt x="6787" y="6335"/>
                    </a:cubicBezTo>
                    <a:lnTo>
                      <a:pt x="6787" y="6335"/>
                    </a:lnTo>
                    <a:cubicBezTo>
                      <a:pt x="6539" y="6388"/>
                      <a:pt x="6292" y="6411"/>
                      <a:pt x="6047" y="6411"/>
                    </a:cubicBezTo>
                    <a:cubicBezTo>
                      <a:pt x="5409" y="6411"/>
                      <a:pt x="4782" y="6252"/>
                      <a:pt x="4180" y="6037"/>
                    </a:cubicBezTo>
                    <a:cubicBezTo>
                      <a:pt x="3358" y="5739"/>
                      <a:pt x="2596" y="5287"/>
                      <a:pt x="1965" y="4716"/>
                    </a:cubicBezTo>
                    <a:cubicBezTo>
                      <a:pt x="1322" y="4144"/>
                      <a:pt x="834" y="3406"/>
                      <a:pt x="572" y="2584"/>
                    </a:cubicBezTo>
                    <a:cubicBezTo>
                      <a:pt x="310" y="1763"/>
                      <a:pt x="274" y="858"/>
                      <a:pt x="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0"/>
              <p:cNvSpPr/>
              <p:nvPr/>
            </p:nvSpPr>
            <p:spPr>
              <a:xfrm>
                <a:off x="3485250" y="4120875"/>
                <a:ext cx="202425" cy="173550"/>
              </a:xfrm>
              <a:custGeom>
                <a:avLst/>
                <a:gdLst/>
                <a:ahLst/>
                <a:cxnLst/>
                <a:rect l="l" t="t" r="r" b="b"/>
                <a:pathLst>
                  <a:path w="8097" h="6942" extrusionOk="0">
                    <a:moveTo>
                      <a:pt x="846" y="0"/>
                    </a:moveTo>
                    <a:lnTo>
                      <a:pt x="846" y="0"/>
                    </a:lnTo>
                    <a:cubicBezTo>
                      <a:pt x="250" y="893"/>
                      <a:pt x="0" y="2036"/>
                      <a:pt x="179" y="3132"/>
                    </a:cubicBezTo>
                    <a:cubicBezTo>
                      <a:pt x="346" y="4215"/>
                      <a:pt x="977" y="5227"/>
                      <a:pt x="1846" y="5930"/>
                    </a:cubicBezTo>
                    <a:cubicBezTo>
                      <a:pt x="2286" y="6263"/>
                      <a:pt x="2786" y="6537"/>
                      <a:pt x="3322" y="6704"/>
                    </a:cubicBezTo>
                    <a:cubicBezTo>
                      <a:pt x="3834" y="6858"/>
                      <a:pt x="4394" y="6942"/>
                      <a:pt x="4941" y="6942"/>
                    </a:cubicBezTo>
                    <a:cubicBezTo>
                      <a:pt x="6025" y="6942"/>
                      <a:pt x="7085" y="6680"/>
                      <a:pt x="8097" y="6358"/>
                    </a:cubicBezTo>
                    <a:lnTo>
                      <a:pt x="8097" y="6358"/>
                    </a:lnTo>
                    <a:cubicBezTo>
                      <a:pt x="7240" y="6493"/>
                      <a:pt x="6383" y="6605"/>
                      <a:pt x="5552" y="6605"/>
                    </a:cubicBezTo>
                    <a:cubicBezTo>
                      <a:pt x="5355" y="6605"/>
                      <a:pt x="5159" y="6598"/>
                      <a:pt x="4965" y="6585"/>
                    </a:cubicBezTo>
                    <a:cubicBezTo>
                      <a:pt x="3941" y="6525"/>
                      <a:pt x="2929" y="6204"/>
                      <a:pt x="2143" y="5573"/>
                    </a:cubicBezTo>
                    <a:cubicBezTo>
                      <a:pt x="1334" y="4942"/>
                      <a:pt x="762" y="4049"/>
                      <a:pt x="536" y="3048"/>
                    </a:cubicBezTo>
                    <a:cubicBezTo>
                      <a:pt x="310" y="2060"/>
                      <a:pt x="417" y="965"/>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0"/>
              <p:cNvSpPr/>
              <p:nvPr/>
            </p:nvSpPr>
            <p:spPr>
              <a:xfrm>
                <a:off x="3883800" y="4043075"/>
                <a:ext cx="79800" cy="68600"/>
              </a:xfrm>
              <a:custGeom>
                <a:avLst/>
                <a:gdLst/>
                <a:ahLst/>
                <a:cxnLst/>
                <a:rect l="l" t="t" r="r" b="b"/>
                <a:pathLst>
                  <a:path w="3192" h="2744" extrusionOk="0">
                    <a:moveTo>
                      <a:pt x="2972" y="0"/>
                    </a:moveTo>
                    <a:cubicBezTo>
                      <a:pt x="2715" y="0"/>
                      <a:pt x="1505" y="754"/>
                      <a:pt x="1" y="1803"/>
                    </a:cubicBezTo>
                    <a:cubicBezTo>
                      <a:pt x="203" y="2148"/>
                      <a:pt x="441" y="2458"/>
                      <a:pt x="727" y="2743"/>
                    </a:cubicBezTo>
                    <a:cubicBezTo>
                      <a:pt x="2180" y="1267"/>
                      <a:pt x="3192" y="76"/>
                      <a:pt x="3001" y="5"/>
                    </a:cubicBezTo>
                    <a:cubicBezTo>
                      <a:pt x="2993" y="2"/>
                      <a:pt x="2984" y="0"/>
                      <a:pt x="2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0"/>
              <p:cNvSpPr/>
              <p:nvPr/>
            </p:nvSpPr>
            <p:spPr>
              <a:xfrm>
                <a:off x="3852550" y="4087825"/>
                <a:ext cx="49725" cy="53900"/>
              </a:xfrm>
              <a:custGeom>
                <a:avLst/>
                <a:gdLst/>
                <a:ahLst/>
                <a:cxnLst/>
                <a:rect l="l" t="t" r="r" b="b"/>
                <a:pathLst>
                  <a:path w="1989" h="2156" extrusionOk="0">
                    <a:moveTo>
                      <a:pt x="1263" y="1"/>
                    </a:moveTo>
                    <a:cubicBezTo>
                      <a:pt x="846" y="299"/>
                      <a:pt x="429" y="608"/>
                      <a:pt x="1" y="918"/>
                    </a:cubicBezTo>
                    <a:cubicBezTo>
                      <a:pt x="179" y="1370"/>
                      <a:pt x="429" y="1799"/>
                      <a:pt x="751" y="2156"/>
                    </a:cubicBezTo>
                    <a:cubicBezTo>
                      <a:pt x="1191" y="1739"/>
                      <a:pt x="1608" y="1322"/>
                      <a:pt x="1989" y="941"/>
                    </a:cubicBezTo>
                    <a:cubicBezTo>
                      <a:pt x="1703" y="656"/>
                      <a:pt x="1453" y="346"/>
                      <a:pt x="1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0"/>
              <p:cNvSpPr/>
              <p:nvPr/>
            </p:nvSpPr>
            <p:spPr>
              <a:xfrm>
                <a:off x="3819225" y="4110750"/>
                <a:ext cx="51800" cy="58375"/>
              </a:xfrm>
              <a:custGeom>
                <a:avLst/>
                <a:gdLst/>
                <a:ahLst/>
                <a:cxnLst/>
                <a:rect l="l" t="t" r="r" b="b"/>
                <a:pathLst>
                  <a:path w="2072" h="2335" extrusionOk="0">
                    <a:moveTo>
                      <a:pt x="1310" y="1"/>
                    </a:moveTo>
                    <a:cubicBezTo>
                      <a:pt x="881" y="334"/>
                      <a:pt x="441" y="656"/>
                      <a:pt x="0" y="1001"/>
                    </a:cubicBezTo>
                    <a:cubicBezTo>
                      <a:pt x="119" y="1251"/>
                      <a:pt x="238" y="1513"/>
                      <a:pt x="381" y="1715"/>
                    </a:cubicBezTo>
                    <a:cubicBezTo>
                      <a:pt x="524" y="1941"/>
                      <a:pt x="703" y="2144"/>
                      <a:pt x="881" y="2334"/>
                    </a:cubicBezTo>
                    <a:cubicBezTo>
                      <a:pt x="1286" y="1977"/>
                      <a:pt x="1691" y="1608"/>
                      <a:pt x="2072" y="1239"/>
                    </a:cubicBezTo>
                    <a:cubicBezTo>
                      <a:pt x="1762" y="882"/>
                      <a:pt x="1488" y="453"/>
                      <a:pt x="1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0"/>
              <p:cNvSpPr/>
              <p:nvPr/>
            </p:nvSpPr>
            <p:spPr>
              <a:xfrm>
                <a:off x="3778150" y="4136050"/>
                <a:ext cx="64000" cy="67000"/>
              </a:xfrm>
              <a:custGeom>
                <a:avLst/>
                <a:gdLst/>
                <a:ahLst/>
                <a:cxnLst/>
                <a:rect l="l" t="t" r="r" b="b"/>
                <a:pathLst>
                  <a:path w="2560" h="2680" extrusionOk="0">
                    <a:moveTo>
                      <a:pt x="1667" y="1"/>
                    </a:moveTo>
                    <a:cubicBezTo>
                      <a:pt x="1084" y="453"/>
                      <a:pt x="512" y="917"/>
                      <a:pt x="0" y="1358"/>
                    </a:cubicBezTo>
                    <a:cubicBezTo>
                      <a:pt x="71" y="1489"/>
                      <a:pt x="143" y="1632"/>
                      <a:pt x="250" y="1775"/>
                    </a:cubicBezTo>
                    <a:cubicBezTo>
                      <a:pt x="476" y="2108"/>
                      <a:pt x="738" y="2418"/>
                      <a:pt x="1036" y="2680"/>
                    </a:cubicBezTo>
                    <a:cubicBezTo>
                      <a:pt x="1524" y="2263"/>
                      <a:pt x="2048" y="1822"/>
                      <a:pt x="2560" y="1358"/>
                    </a:cubicBezTo>
                    <a:cubicBezTo>
                      <a:pt x="2357" y="1168"/>
                      <a:pt x="2203" y="953"/>
                      <a:pt x="2048" y="739"/>
                    </a:cubicBezTo>
                    <a:cubicBezTo>
                      <a:pt x="1905" y="501"/>
                      <a:pt x="1786" y="263"/>
                      <a:pt x="1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0"/>
              <p:cNvSpPr/>
              <p:nvPr/>
            </p:nvSpPr>
            <p:spPr>
              <a:xfrm>
                <a:off x="3699850" y="4170000"/>
                <a:ext cx="103900" cy="87175"/>
              </a:xfrm>
              <a:custGeom>
                <a:avLst/>
                <a:gdLst/>
                <a:ahLst/>
                <a:cxnLst/>
                <a:rect l="l" t="t" r="r" b="b"/>
                <a:pathLst>
                  <a:path w="4156" h="3487" extrusionOk="0">
                    <a:moveTo>
                      <a:pt x="3132" y="0"/>
                    </a:moveTo>
                    <a:cubicBezTo>
                      <a:pt x="1322" y="1536"/>
                      <a:pt x="1" y="2953"/>
                      <a:pt x="429" y="3393"/>
                    </a:cubicBezTo>
                    <a:cubicBezTo>
                      <a:pt x="491" y="3457"/>
                      <a:pt x="580" y="3487"/>
                      <a:pt x="692" y="3487"/>
                    </a:cubicBezTo>
                    <a:cubicBezTo>
                      <a:pt x="1315" y="3487"/>
                      <a:pt x="2663" y="2561"/>
                      <a:pt x="4156" y="1310"/>
                    </a:cubicBezTo>
                    <a:cubicBezTo>
                      <a:pt x="3858" y="1048"/>
                      <a:pt x="3584" y="726"/>
                      <a:pt x="3370" y="405"/>
                    </a:cubicBezTo>
                    <a:cubicBezTo>
                      <a:pt x="3275" y="274"/>
                      <a:pt x="3203" y="131"/>
                      <a:pt x="3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0"/>
              <p:cNvSpPr/>
              <p:nvPr/>
            </p:nvSpPr>
            <p:spPr>
              <a:xfrm>
                <a:off x="2996200" y="3903875"/>
                <a:ext cx="447100" cy="606325"/>
              </a:xfrm>
              <a:custGeom>
                <a:avLst/>
                <a:gdLst/>
                <a:ahLst/>
                <a:cxnLst/>
                <a:rect l="l" t="t" r="r" b="b"/>
                <a:pathLst>
                  <a:path w="17884" h="24253" extrusionOk="0">
                    <a:moveTo>
                      <a:pt x="5049" y="1"/>
                    </a:moveTo>
                    <a:cubicBezTo>
                      <a:pt x="4965" y="1703"/>
                      <a:pt x="4406" y="3394"/>
                      <a:pt x="3608" y="4882"/>
                    </a:cubicBezTo>
                    <a:cubicBezTo>
                      <a:pt x="2703" y="6549"/>
                      <a:pt x="1358" y="7990"/>
                      <a:pt x="750" y="9800"/>
                    </a:cubicBezTo>
                    <a:cubicBezTo>
                      <a:pt x="0" y="11967"/>
                      <a:pt x="441" y="14395"/>
                      <a:pt x="1405" y="16467"/>
                    </a:cubicBezTo>
                    <a:cubicBezTo>
                      <a:pt x="1143" y="18289"/>
                      <a:pt x="1060" y="20253"/>
                      <a:pt x="1941" y="21896"/>
                    </a:cubicBezTo>
                    <a:cubicBezTo>
                      <a:pt x="2664" y="23235"/>
                      <a:pt x="4124" y="24252"/>
                      <a:pt x="5592" y="24252"/>
                    </a:cubicBezTo>
                    <a:cubicBezTo>
                      <a:pt x="5913" y="24252"/>
                      <a:pt x="6235" y="24204"/>
                      <a:pt x="6549" y="24099"/>
                    </a:cubicBezTo>
                    <a:cubicBezTo>
                      <a:pt x="7954" y="23659"/>
                      <a:pt x="8954" y="22123"/>
                      <a:pt x="9632" y="20825"/>
                    </a:cubicBezTo>
                    <a:cubicBezTo>
                      <a:pt x="10347" y="22230"/>
                      <a:pt x="11835" y="23218"/>
                      <a:pt x="13395" y="23278"/>
                    </a:cubicBezTo>
                    <a:cubicBezTo>
                      <a:pt x="13446" y="23279"/>
                      <a:pt x="13497" y="23280"/>
                      <a:pt x="13548" y="23280"/>
                    </a:cubicBezTo>
                    <a:cubicBezTo>
                      <a:pt x="15079" y="23280"/>
                      <a:pt x="16574" y="22423"/>
                      <a:pt x="17288" y="21063"/>
                    </a:cubicBezTo>
                    <a:cubicBezTo>
                      <a:pt x="17836" y="19991"/>
                      <a:pt x="17884" y="18717"/>
                      <a:pt x="17586" y="17551"/>
                    </a:cubicBezTo>
                    <a:cubicBezTo>
                      <a:pt x="17288" y="16396"/>
                      <a:pt x="16657" y="15277"/>
                      <a:pt x="15955" y="14288"/>
                    </a:cubicBezTo>
                    <a:cubicBezTo>
                      <a:pt x="16514" y="11609"/>
                      <a:pt x="15502" y="8669"/>
                      <a:pt x="13431" y="6895"/>
                    </a:cubicBezTo>
                    <a:cubicBezTo>
                      <a:pt x="12585" y="6156"/>
                      <a:pt x="11573" y="5621"/>
                      <a:pt x="10621" y="5025"/>
                    </a:cubicBezTo>
                    <a:cubicBezTo>
                      <a:pt x="8501" y="3668"/>
                      <a:pt x="6596" y="1965"/>
                      <a:pt x="50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0"/>
              <p:cNvSpPr/>
              <p:nvPr/>
            </p:nvSpPr>
            <p:spPr>
              <a:xfrm>
                <a:off x="3124775" y="3905975"/>
                <a:ext cx="111650" cy="523300"/>
              </a:xfrm>
              <a:custGeom>
                <a:avLst/>
                <a:gdLst/>
                <a:ahLst/>
                <a:cxnLst/>
                <a:rect l="l" t="t" r="r" b="b"/>
                <a:pathLst>
                  <a:path w="4466" h="20932" extrusionOk="0">
                    <a:moveTo>
                      <a:pt x="1" y="0"/>
                    </a:moveTo>
                    <a:cubicBezTo>
                      <a:pt x="72" y="893"/>
                      <a:pt x="191" y="1786"/>
                      <a:pt x="322" y="2655"/>
                    </a:cubicBezTo>
                    <a:cubicBezTo>
                      <a:pt x="477" y="3536"/>
                      <a:pt x="632" y="4417"/>
                      <a:pt x="799" y="5298"/>
                    </a:cubicBezTo>
                    <a:cubicBezTo>
                      <a:pt x="1132" y="7049"/>
                      <a:pt x="1549" y="8787"/>
                      <a:pt x="1965" y="10537"/>
                    </a:cubicBezTo>
                    <a:lnTo>
                      <a:pt x="3251" y="15716"/>
                    </a:lnTo>
                    <a:cubicBezTo>
                      <a:pt x="3477" y="16574"/>
                      <a:pt x="3692" y="17455"/>
                      <a:pt x="3882" y="18312"/>
                    </a:cubicBezTo>
                    <a:lnTo>
                      <a:pt x="4180" y="19622"/>
                    </a:lnTo>
                    <a:cubicBezTo>
                      <a:pt x="4263" y="20062"/>
                      <a:pt x="4359" y="20503"/>
                      <a:pt x="4466" y="20931"/>
                    </a:cubicBezTo>
                    <a:cubicBezTo>
                      <a:pt x="4359" y="20062"/>
                      <a:pt x="4228" y="19169"/>
                      <a:pt x="4061" y="18264"/>
                    </a:cubicBezTo>
                    <a:cubicBezTo>
                      <a:pt x="3906" y="17395"/>
                      <a:pt x="3751" y="16514"/>
                      <a:pt x="3573" y="15633"/>
                    </a:cubicBezTo>
                    <a:cubicBezTo>
                      <a:pt x="3227" y="13883"/>
                      <a:pt x="2811" y="12156"/>
                      <a:pt x="2394" y="10406"/>
                    </a:cubicBezTo>
                    <a:lnTo>
                      <a:pt x="1132" y="5215"/>
                    </a:lnTo>
                    <a:cubicBezTo>
                      <a:pt x="918" y="4358"/>
                      <a:pt x="727" y="3489"/>
                      <a:pt x="537" y="2608"/>
                    </a:cubicBezTo>
                    <a:cubicBezTo>
                      <a:pt x="441" y="2179"/>
                      <a:pt x="334" y="1738"/>
                      <a:pt x="251" y="1298"/>
                    </a:cubicBezTo>
                    <a:cubicBezTo>
                      <a:pt x="179" y="869"/>
                      <a:pt x="84" y="42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0"/>
              <p:cNvSpPr/>
              <p:nvPr/>
            </p:nvSpPr>
            <p:spPr>
              <a:xfrm>
                <a:off x="3217650" y="4320600"/>
                <a:ext cx="210775" cy="89025"/>
              </a:xfrm>
              <a:custGeom>
                <a:avLst/>
                <a:gdLst/>
                <a:ahLst/>
                <a:cxnLst/>
                <a:rect l="l" t="t" r="r" b="b"/>
                <a:pathLst>
                  <a:path w="8431" h="3561" extrusionOk="0">
                    <a:moveTo>
                      <a:pt x="8430" y="1"/>
                    </a:moveTo>
                    <a:lnTo>
                      <a:pt x="8430" y="1"/>
                    </a:lnTo>
                    <a:cubicBezTo>
                      <a:pt x="8025" y="834"/>
                      <a:pt x="7561" y="1656"/>
                      <a:pt x="6894" y="2298"/>
                    </a:cubicBezTo>
                    <a:cubicBezTo>
                      <a:pt x="6343" y="2800"/>
                      <a:pt x="5648" y="3132"/>
                      <a:pt x="4930" y="3132"/>
                    </a:cubicBezTo>
                    <a:cubicBezTo>
                      <a:pt x="4796" y="3132"/>
                      <a:pt x="4660" y="3121"/>
                      <a:pt x="4525" y="3096"/>
                    </a:cubicBezTo>
                    <a:cubicBezTo>
                      <a:pt x="4096" y="3037"/>
                      <a:pt x="3668" y="2894"/>
                      <a:pt x="3263" y="2715"/>
                    </a:cubicBezTo>
                    <a:cubicBezTo>
                      <a:pt x="2846" y="2537"/>
                      <a:pt x="2453" y="2298"/>
                      <a:pt x="2072" y="2060"/>
                    </a:cubicBezTo>
                    <a:cubicBezTo>
                      <a:pt x="1310" y="1548"/>
                      <a:pt x="608" y="941"/>
                      <a:pt x="1" y="239"/>
                    </a:cubicBezTo>
                    <a:lnTo>
                      <a:pt x="1" y="239"/>
                    </a:lnTo>
                    <a:cubicBezTo>
                      <a:pt x="465" y="1048"/>
                      <a:pt x="1108" y="1775"/>
                      <a:pt x="1858" y="2346"/>
                    </a:cubicBezTo>
                    <a:cubicBezTo>
                      <a:pt x="2620" y="2906"/>
                      <a:pt x="3489" y="3382"/>
                      <a:pt x="4465" y="3537"/>
                    </a:cubicBezTo>
                    <a:cubicBezTo>
                      <a:pt x="4595" y="3553"/>
                      <a:pt x="4728" y="3561"/>
                      <a:pt x="4861" y="3561"/>
                    </a:cubicBezTo>
                    <a:cubicBezTo>
                      <a:pt x="5228" y="3561"/>
                      <a:pt x="5601" y="3498"/>
                      <a:pt x="5942" y="3358"/>
                    </a:cubicBezTo>
                    <a:cubicBezTo>
                      <a:pt x="6406" y="3180"/>
                      <a:pt x="6811" y="2882"/>
                      <a:pt x="7144" y="2525"/>
                    </a:cubicBezTo>
                    <a:cubicBezTo>
                      <a:pt x="7835" y="1810"/>
                      <a:pt x="8168" y="894"/>
                      <a:pt x="8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0"/>
              <p:cNvSpPr/>
              <p:nvPr/>
            </p:nvSpPr>
            <p:spPr>
              <a:xfrm>
                <a:off x="3201875" y="4183375"/>
                <a:ext cx="194400" cy="96225"/>
              </a:xfrm>
              <a:custGeom>
                <a:avLst/>
                <a:gdLst/>
                <a:ahLst/>
                <a:cxnLst/>
                <a:rect l="l" t="t" r="r" b="b"/>
                <a:pathLst>
                  <a:path w="7776" h="3849" extrusionOk="0">
                    <a:moveTo>
                      <a:pt x="7716" y="1"/>
                    </a:moveTo>
                    <a:cubicBezTo>
                      <a:pt x="7668" y="406"/>
                      <a:pt x="7513" y="775"/>
                      <a:pt x="7287" y="1108"/>
                    </a:cubicBezTo>
                    <a:cubicBezTo>
                      <a:pt x="7073" y="1441"/>
                      <a:pt x="6811" y="1739"/>
                      <a:pt x="6525" y="2013"/>
                    </a:cubicBezTo>
                    <a:cubicBezTo>
                      <a:pt x="5954" y="2549"/>
                      <a:pt x="5275" y="2954"/>
                      <a:pt x="4525" y="3192"/>
                    </a:cubicBezTo>
                    <a:cubicBezTo>
                      <a:pt x="4041" y="3356"/>
                      <a:pt x="3537" y="3432"/>
                      <a:pt x="3028" y="3432"/>
                    </a:cubicBezTo>
                    <a:cubicBezTo>
                      <a:pt x="2762" y="3432"/>
                      <a:pt x="2494" y="3411"/>
                      <a:pt x="2227" y="3370"/>
                    </a:cubicBezTo>
                    <a:cubicBezTo>
                      <a:pt x="1453" y="3251"/>
                      <a:pt x="691" y="2965"/>
                      <a:pt x="1" y="2513"/>
                    </a:cubicBezTo>
                    <a:lnTo>
                      <a:pt x="1" y="2513"/>
                    </a:lnTo>
                    <a:cubicBezTo>
                      <a:pt x="584" y="3108"/>
                      <a:pt x="1346" y="3525"/>
                      <a:pt x="2167" y="3727"/>
                    </a:cubicBezTo>
                    <a:cubicBezTo>
                      <a:pt x="2512" y="3809"/>
                      <a:pt x="2870" y="3849"/>
                      <a:pt x="3230" y="3849"/>
                    </a:cubicBezTo>
                    <a:cubicBezTo>
                      <a:pt x="3717" y="3849"/>
                      <a:pt x="4208" y="3776"/>
                      <a:pt x="4680" y="3632"/>
                    </a:cubicBezTo>
                    <a:cubicBezTo>
                      <a:pt x="5489" y="3370"/>
                      <a:pt x="6228" y="2906"/>
                      <a:pt x="6799" y="2263"/>
                    </a:cubicBezTo>
                    <a:cubicBezTo>
                      <a:pt x="7073" y="1953"/>
                      <a:pt x="7311" y="1596"/>
                      <a:pt x="7490" y="1227"/>
                    </a:cubicBezTo>
                    <a:cubicBezTo>
                      <a:pt x="7668" y="834"/>
                      <a:pt x="7775" y="406"/>
                      <a:pt x="7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0"/>
              <p:cNvSpPr/>
              <p:nvPr/>
            </p:nvSpPr>
            <p:spPr>
              <a:xfrm>
                <a:off x="3177175" y="4074150"/>
                <a:ext cx="152425" cy="108075"/>
              </a:xfrm>
              <a:custGeom>
                <a:avLst/>
                <a:gdLst/>
                <a:ahLst/>
                <a:cxnLst/>
                <a:rect l="l" t="t" r="r" b="b"/>
                <a:pathLst>
                  <a:path w="6097" h="4323" extrusionOk="0">
                    <a:moveTo>
                      <a:pt x="6096" y="0"/>
                    </a:moveTo>
                    <a:cubicBezTo>
                      <a:pt x="5882" y="679"/>
                      <a:pt x="5608" y="1346"/>
                      <a:pt x="5251" y="1989"/>
                    </a:cubicBezTo>
                    <a:cubicBezTo>
                      <a:pt x="4906" y="2608"/>
                      <a:pt x="4537" y="3227"/>
                      <a:pt x="3953" y="3536"/>
                    </a:cubicBezTo>
                    <a:cubicBezTo>
                      <a:pt x="3529" y="3789"/>
                      <a:pt x="3017" y="3905"/>
                      <a:pt x="2493" y="3905"/>
                    </a:cubicBezTo>
                    <a:cubicBezTo>
                      <a:pt x="2325" y="3905"/>
                      <a:pt x="2156" y="3893"/>
                      <a:pt x="1989" y="3870"/>
                    </a:cubicBezTo>
                    <a:cubicBezTo>
                      <a:pt x="1310" y="3763"/>
                      <a:pt x="643" y="3477"/>
                      <a:pt x="0" y="3120"/>
                    </a:cubicBezTo>
                    <a:lnTo>
                      <a:pt x="0" y="3120"/>
                    </a:lnTo>
                    <a:cubicBezTo>
                      <a:pt x="536" y="3644"/>
                      <a:pt x="1191" y="4036"/>
                      <a:pt x="1929" y="4227"/>
                    </a:cubicBezTo>
                    <a:cubicBezTo>
                      <a:pt x="2179" y="4290"/>
                      <a:pt x="2437" y="4322"/>
                      <a:pt x="2696" y="4322"/>
                    </a:cubicBezTo>
                    <a:cubicBezTo>
                      <a:pt x="3212" y="4322"/>
                      <a:pt x="3731" y="4195"/>
                      <a:pt x="4191" y="3941"/>
                    </a:cubicBezTo>
                    <a:cubicBezTo>
                      <a:pt x="4537" y="3727"/>
                      <a:pt x="4834" y="3453"/>
                      <a:pt x="5060" y="3132"/>
                    </a:cubicBezTo>
                    <a:cubicBezTo>
                      <a:pt x="5287" y="2810"/>
                      <a:pt x="5441" y="2477"/>
                      <a:pt x="5596" y="2143"/>
                    </a:cubicBezTo>
                    <a:cubicBezTo>
                      <a:pt x="5882" y="1453"/>
                      <a:pt x="6061" y="726"/>
                      <a:pt x="6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0"/>
              <p:cNvSpPr/>
              <p:nvPr/>
            </p:nvSpPr>
            <p:spPr>
              <a:xfrm>
                <a:off x="3167050" y="4015500"/>
                <a:ext cx="81575" cy="104400"/>
              </a:xfrm>
              <a:custGeom>
                <a:avLst/>
                <a:gdLst/>
                <a:ahLst/>
                <a:cxnLst/>
                <a:rect l="l" t="t" r="r" b="b"/>
                <a:pathLst>
                  <a:path w="3263" h="4176" extrusionOk="0">
                    <a:moveTo>
                      <a:pt x="2929" y="1"/>
                    </a:moveTo>
                    <a:lnTo>
                      <a:pt x="2929" y="1"/>
                    </a:lnTo>
                    <a:cubicBezTo>
                      <a:pt x="3013" y="513"/>
                      <a:pt x="2965" y="977"/>
                      <a:pt x="2810" y="1418"/>
                    </a:cubicBezTo>
                    <a:cubicBezTo>
                      <a:pt x="2691" y="1870"/>
                      <a:pt x="2501" y="2299"/>
                      <a:pt x="2251" y="2680"/>
                    </a:cubicBezTo>
                    <a:cubicBezTo>
                      <a:pt x="2013" y="3084"/>
                      <a:pt x="1691" y="3430"/>
                      <a:pt x="1322" y="3680"/>
                    </a:cubicBezTo>
                    <a:cubicBezTo>
                      <a:pt x="1028" y="3869"/>
                      <a:pt x="675" y="4006"/>
                      <a:pt x="296" y="4006"/>
                    </a:cubicBezTo>
                    <a:cubicBezTo>
                      <a:pt x="199" y="4006"/>
                      <a:pt x="100" y="3997"/>
                      <a:pt x="1" y="3977"/>
                    </a:cubicBezTo>
                    <a:lnTo>
                      <a:pt x="1" y="3977"/>
                    </a:lnTo>
                    <a:cubicBezTo>
                      <a:pt x="212" y="4113"/>
                      <a:pt x="465" y="4175"/>
                      <a:pt x="724" y="4175"/>
                    </a:cubicBezTo>
                    <a:cubicBezTo>
                      <a:pt x="988" y="4175"/>
                      <a:pt x="1260" y="4110"/>
                      <a:pt x="1501" y="3989"/>
                    </a:cubicBezTo>
                    <a:cubicBezTo>
                      <a:pt x="2001" y="3775"/>
                      <a:pt x="2370" y="3370"/>
                      <a:pt x="2656" y="2942"/>
                    </a:cubicBezTo>
                    <a:cubicBezTo>
                      <a:pt x="2929" y="2501"/>
                      <a:pt x="3132" y="2013"/>
                      <a:pt x="3191" y="1489"/>
                    </a:cubicBezTo>
                    <a:cubicBezTo>
                      <a:pt x="3263" y="989"/>
                      <a:pt x="3191" y="441"/>
                      <a:pt x="2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0"/>
              <p:cNvSpPr/>
              <p:nvPr/>
            </p:nvSpPr>
            <p:spPr>
              <a:xfrm>
                <a:off x="3151575" y="3961925"/>
                <a:ext cx="30075" cy="71475"/>
              </a:xfrm>
              <a:custGeom>
                <a:avLst/>
                <a:gdLst/>
                <a:ahLst/>
                <a:cxnLst/>
                <a:rect l="l" t="t" r="r" b="b"/>
                <a:pathLst>
                  <a:path w="1203" h="2859" extrusionOk="0">
                    <a:moveTo>
                      <a:pt x="1048" y="1"/>
                    </a:moveTo>
                    <a:lnTo>
                      <a:pt x="858" y="763"/>
                    </a:lnTo>
                    <a:cubicBezTo>
                      <a:pt x="786" y="1001"/>
                      <a:pt x="715" y="1239"/>
                      <a:pt x="620" y="1465"/>
                    </a:cubicBezTo>
                    <a:cubicBezTo>
                      <a:pt x="536" y="1679"/>
                      <a:pt x="441" y="1929"/>
                      <a:pt x="334" y="2144"/>
                    </a:cubicBezTo>
                    <a:lnTo>
                      <a:pt x="0" y="2858"/>
                    </a:lnTo>
                    <a:cubicBezTo>
                      <a:pt x="250" y="2739"/>
                      <a:pt x="453" y="2548"/>
                      <a:pt x="631" y="2334"/>
                    </a:cubicBezTo>
                    <a:cubicBezTo>
                      <a:pt x="810" y="2132"/>
                      <a:pt x="953" y="1894"/>
                      <a:pt x="1048" y="1632"/>
                    </a:cubicBezTo>
                    <a:cubicBezTo>
                      <a:pt x="1143" y="1358"/>
                      <a:pt x="1203" y="1084"/>
                      <a:pt x="1203" y="810"/>
                    </a:cubicBezTo>
                    <a:cubicBezTo>
                      <a:pt x="1203" y="536"/>
                      <a:pt x="1167" y="262"/>
                      <a:pt x="1048" y="1"/>
                    </a:cubicBezTo>
                    <a:close/>
                  </a:path>
                </a:pathLst>
              </a:custGeom>
              <a:solidFill>
                <a:srgbClr val="2C4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0"/>
              <p:cNvSpPr/>
              <p:nvPr/>
            </p:nvSpPr>
            <p:spPr>
              <a:xfrm>
                <a:off x="3100375" y="3994675"/>
                <a:ext cx="47650" cy="39075"/>
              </a:xfrm>
              <a:custGeom>
                <a:avLst/>
                <a:gdLst/>
                <a:ahLst/>
                <a:cxnLst/>
                <a:rect l="l" t="t" r="r" b="b"/>
                <a:pathLst>
                  <a:path w="1906" h="1563" extrusionOk="0">
                    <a:moveTo>
                      <a:pt x="1" y="0"/>
                    </a:moveTo>
                    <a:lnTo>
                      <a:pt x="1" y="0"/>
                    </a:lnTo>
                    <a:cubicBezTo>
                      <a:pt x="24" y="238"/>
                      <a:pt x="96" y="453"/>
                      <a:pt x="215" y="643"/>
                    </a:cubicBezTo>
                    <a:cubicBezTo>
                      <a:pt x="334" y="834"/>
                      <a:pt x="477" y="1012"/>
                      <a:pt x="655" y="1155"/>
                    </a:cubicBezTo>
                    <a:cubicBezTo>
                      <a:pt x="822" y="1298"/>
                      <a:pt x="1036" y="1405"/>
                      <a:pt x="1239" y="1477"/>
                    </a:cubicBezTo>
                    <a:cubicBezTo>
                      <a:pt x="1396" y="1529"/>
                      <a:pt x="1565" y="1562"/>
                      <a:pt x="1729" y="1562"/>
                    </a:cubicBezTo>
                    <a:cubicBezTo>
                      <a:pt x="1789" y="1562"/>
                      <a:pt x="1848" y="1558"/>
                      <a:pt x="1906" y="1548"/>
                    </a:cubicBezTo>
                    <a:cubicBezTo>
                      <a:pt x="1727" y="1405"/>
                      <a:pt x="1572" y="1286"/>
                      <a:pt x="1417" y="1155"/>
                    </a:cubicBezTo>
                    <a:lnTo>
                      <a:pt x="953" y="774"/>
                    </a:lnTo>
                    <a:lnTo>
                      <a:pt x="501" y="405"/>
                    </a:lnTo>
                    <a:cubicBezTo>
                      <a:pt x="346" y="274"/>
                      <a:pt x="179" y="14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0"/>
              <p:cNvSpPr/>
              <p:nvPr/>
            </p:nvSpPr>
            <p:spPr>
              <a:xfrm>
                <a:off x="3074175" y="4052425"/>
                <a:ext cx="94400" cy="65500"/>
              </a:xfrm>
              <a:custGeom>
                <a:avLst/>
                <a:gdLst/>
                <a:ahLst/>
                <a:cxnLst/>
                <a:rect l="l" t="t" r="r" b="b"/>
                <a:pathLst>
                  <a:path w="3776" h="2620" extrusionOk="0">
                    <a:moveTo>
                      <a:pt x="1" y="0"/>
                    </a:moveTo>
                    <a:lnTo>
                      <a:pt x="1" y="0"/>
                    </a:lnTo>
                    <a:cubicBezTo>
                      <a:pt x="25" y="214"/>
                      <a:pt x="108" y="405"/>
                      <a:pt x="215" y="583"/>
                    </a:cubicBezTo>
                    <a:cubicBezTo>
                      <a:pt x="322" y="762"/>
                      <a:pt x="429" y="941"/>
                      <a:pt x="548" y="1107"/>
                    </a:cubicBezTo>
                    <a:cubicBezTo>
                      <a:pt x="775" y="1441"/>
                      <a:pt x="1049" y="1774"/>
                      <a:pt x="1394" y="2024"/>
                    </a:cubicBezTo>
                    <a:cubicBezTo>
                      <a:pt x="1739" y="2262"/>
                      <a:pt x="2120" y="2453"/>
                      <a:pt x="2537" y="2548"/>
                    </a:cubicBezTo>
                    <a:cubicBezTo>
                      <a:pt x="2752" y="2592"/>
                      <a:pt x="2973" y="2620"/>
                      <a:pt x="3195" y="2620"/>
                    </a:cubicBezTo>
                    <a:cubicBezTo>
                      <a:pt x="3390" y="2620"/>
                      <a:pt x="3585" y="2598"/>
                      <a:pt x="3775" y="2548"/>
                    </a:cubicBezTo>
                    <a:cubicBezTo>
                      <a:pt x="3370" y="2453"/>
                      <a:pt x="3001" y="2357"/>
                      <a:pt x="2644" y="2203"/>
                    </a:cubicBezTo>
                    <a:cubicBezTo>
                      <a:pt x="2299" y="2060"/>
                      <a:pt x="1965" y="1881"/>
                      <a:pt x="1668" y="1655"/>
                    </a:cubicBezTo>
                    <a:cubicBezTo>
                      <a:pt x="1346" y="1429"/>
                      <a:pt x="1096" y="1167"/>
                      <a:pt x="810" y="881"/>
                    </a:cubicBezTo>
                    <a:cubicBezTo>
                      <a:pt x="679" y="726"/>
                      <a:pt x="537" y="583"/>
                      <a:pt x="394" y="452"/>
                    </a:cubicBezTo>
                    <a:cubicBezTo>
                      <a:pt x="251" y="310"/>
                      <a:pt x="108" y="16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0"/>
              <p:cNvSpPr/>
              <p:nvPr/>
            </p:nvSpPr>
            <p:spPr>
              <a:xfrm>
                <a:off x="3016150" y="4150350"/>
                <a:ext cx="161350" cy="63750"/>
              </a:xfrm>
              <a:custGeom>
                <a:avLst/>
                <a:gdLst/>
                <a:ahLst/>
                <a:cxnLst/>
                <a:rect l="l" t="t" r="r" b="b"/>
                <a:pathLst>
                  <a:path w="6454" h="2550" extrusionOk="0">
                    <a:moveTo>
                      <a:pt x="0" y="0"/>
                    </a:moveTo>
                    <a:lnTo>
                      <a:pt x="0" y="0"/>
                    </a:lnTo>
                    <a:cubicBezTo>
                      <a:pt x="131" y="703"/>
                      <a:pt x="560" y="1334"/>
                      <a:pt x="1131" y="1786"/>
                    </a:cubicBezTo>
                    <a:cubicBezTo>
                      <a:pt x="1679" y="2227"/>
                      <a:pt x="2405" y="2512"/>
                      <a:pt x="3155" y="2548"/>
                    </a:cubicBezTo>
                    <a:cubicBezTo>
                      <a:pt x="3189" y="2549"/>
                      <a:pt x="3223" y="2550"/>
                      <a:pt x="3256" y="2550"/>
                    </a:cubicBezTo>
                    <a:cubicBezTo>
                      <a:pt x="3960" y="2550"/>
                      <a:pt x="4647" y="2314"/>
                      <a:pt x="5215" y="1905"/>
                    </a:cubicBezTo>
                    <a:cubicBezTo>
                      <a:pt x="5810" y="1488"/>
                      <a:pt x="6275" y="881"/>
                      <a:pt x="6453" y="191"/>
                    </a:cubicBezTo>
                    <a:lnTo>
                      <a:pt x="6453" y="191"/>
                    </a:lnTo>
                    <a:cubicBezTo>
                      <a:pt x="6096" y="798"/>
                      <a:pt x="5596" y="1274"/>
                      <a:pt x="5024" y="1596"/>
                    </a:cubicBezTo>
                    <a:cubicBezTo>
                      <a:pt x="4496" y="1899"/>
                      <a:pt x="3883" y="2086"/>
                      <a:pt x="3276" y="2086"/>
                    </a:cubicBezTo>
                    <a:cubicBezTo>
                      <a:pt x="3239" y="2086"/>
                      <a:pt x="3203" y="2085"/>
                      <a:pt x="3167" y="2084"/>
                    </a:cubicBezTo>
                    <a:cubicBezTo>
                      <a:pt x="2524" y="2072"/>
                      <a:pt x="1881" y="1846"/>
                      <a:pt x="1334" y="1488"/>
                    </a:cubicBezTo>
                    <a:cubicBezTo>
                      <a:pt x="786" y="1131"/>
                      <a:pt x="322" y="61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0"/>
              <p:cNvSpPr/>
              <p:nvPr/>
            </p:nvSpPr>
            <p:spPr>
              <a:xfrm>
                <a:off x="3023875" y="4247075"/>
                <a:ext cx="175950" cy="82175"/>
              </a:xfrm>
              <a:custGeom>
                <a:avLst/>
                <a:gdLst/>
                <a:ahLst/>
                <a:cxnLst/>
                <a:rect l="l" t="t" r="r" b="b"/>
                <a:pathLst>
                  <a:path w="7038" h="3287" extrusionOk="0">
                    <a:moveTo>
                      <a:pt x="7037" y="1"/>
                    </a:moveTo>
                    <a:cubicBezTo>
                      <a:pt x="6787" y="679"/>
                      <a:pt x="6299" y="1215"/>
                      <a:pt x="5739" y="1679"/>
                    </a:cubicBezTo>
                    <a:cubicBezTo>
                      <a:pt x="5180" y="2120"/>
                      <a:pt x="4561" y="2477"/>
                      <a:pt x="3894" y="2680"/>
                    </a:cubicBezTo>
                    <a:cubicBezTo>
                      <a:pt x="3495" y="2801"/>
                      <a:pt x="3083" y="2866"/>
                      <a:pt x="2671" y="2866"/>
                    </a:cubicBezTo>
                    <a:cubicBezTo>
                      <a:pt x="2395" y="2866"/>
                      <a:pt x="2118" y="2837"/>
                      <a:pt x="1846" y="2775"/>
                    </a:cubicBezTo>
                    <a:cubicBezTo>
                      <a:pt x="1156" y="2632"/>
                      <a:pt x="524" y="2287"/>
                      <a:pt x="1" y="1775"/>
                    </a:cubicBezTo>
                    <a:lnTo>
                      <a:pt x="1" y="1775"/>
                    </a:lnTo>
                    <a:cubicBezTo>
                      <a:pt x="370" y="2430"/>
                      <a:pt x="1025" y="2906"/>
                      <a:pt x="1751" y="3120"/>
                    </a:cubicBezTo>
                    <a:cubicBezTo>
                      <a:pt x="2120" y="3239"/>
                      <a:pt x="2513" y="3287"/>
                      <a:pt x="2906" y="3287"/>
                    </a:cubicBezTo>
                    <a:cubicBezTo>
                      <a:pt x="3275" y="3287"/>
                      <a:pt x="3656" y="3215"/>
                      <a:pt x="4037" y="3108"/>
                    </a:cubicBezTo>
                    <a:cubicBezTo>
                      <a:pt x="4775" y="2882"/>
                      <a:pt x="5442" y="2465"/>
                      <a:pt x="5978" y="1953"/>
                    </a:cubicBezTo>
                    <a:cubicBezTo>
                      <a:pt x="6513" y="1429"/>
                      <a:pt x="6978" y="739"/>
                      <a:pt x="7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0"/>
              <p:cNvSpPr/>
              <p:nvPr/>
            </p:nvSpPr>
            <p:spPr>
              <a:xfrm>
                <a:off x="3031325" y="4336375"/>
                <a:ext cx="186050" cy="112650"/>
              </a:xfrm>
              <a:custGeom>
                <a:avLst/>
                <a:gdLst/>
                <a:ahLst/>
                <a:cxnLst/>
                <a:rect l="l" t="t" r="r" b="b"/>
                <a:pathLst>
                  <a:path w="7442" h="4506" extrusionOk="0">
                    <a:moveTo>
                      <a:pt x="7442" y="1"/>
                    </a:moveTo>
                    <a:cubicBezTo>
                      <a:pt x="7096" y="786"/>
                      <a:pt x="6751" y="1596"/>
                      <a:pt x="6275" y="2275"/>
                    </a:cubicBezTo>
                    <a:cubicBezTo>
                      <a:pt x="5799" y="2977"/>
                      <a:pt x="5179" y="3537"/>
                      <a:pt x="4417" y="3822"/>
                    </a:cubicBezTo>
                    <a:cubicBezTo>
                      <a:pt x="3985" y="3985"/>
                      <a:pt x="3525" y="4070"/>
                      <a:pt x="3065" y="4070"/>
                    </a:cubicBezTo>
                    <a:cubicBezTo>
                      <a:pt x="2715" y="4070"/>
                      <a:pt x="2364" y="4021"/>
                      <a:pt x="2024" y="3918"/>
                    </a:cubicBezTo>
                    <a:cubicBezTo>
                      <a:pt x="1239" y="3680"/>
                      <a:pt x="524" y="3168"/>
                      <a:pt x="0" y="2465"/>
                    </a:cubicBezTo>
                    <a:lnTo>
                      <a:pt x="0" y="2465"/>
                    </a:lnTo>
                    <a:cubicBezTo>
                      <a:pt x="357" y="3275"/>
                      <a:pt x="1060" y="3930"/>
                      <a:pt x="1905" y="4251"/>
                    </a:cubicBezTo>
                    <a:cubicBezTo>
                      <a:pt x="2324" y="4422"/>
                      <a:pt x="2772" y="4506"/>
                      <a:pt x="3224" y="4506"/>
                    </a:cubicBezTo>
                    <a:cubicBezTo>
                      <a:pt x="3683" y="4506"/>
                      <a:pt x="4146" y="4419"/>
                      <a:pt x="4584" y="4251"/>
                    </a:cubicBezTo>
                    <a:cubicBezTo>
                      <a:pt x="5001" y="4073"/>
                      <a:pt x="5418" y="3834"/>
                      <a:pt x="5739" y="3525"/>
                    </a:cubicBezTo>
                    <a:cubicBezTo>
                      <a:pt x="6072" y="3215"/>
                      <a:pt x="6358" y="2858"/>
                      <a:pt x="6573" y="2465"/>
                    </a:cubicBezTo>
                    <a:cubicBezTo>
                      <a:pt x="7025" y="1691"/>
                      <a:pt x="7275" y="846"/>
                      <a:pt x="7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0"/>
              <p:cNvSpPr/>
              <p:nvPr/>
            </p:nvSpPr>
            <p:spPr>
              <a:xfrm>
                <a:off x="3160500" y="4048125"/>
                <a:ext cx="27400" cy="71275"/>
              </a:xfrm>
              <a:custGeom>
                <a:avLst/>
                <a:gdLst/>
                <a:ahLst/>
                <a:cxnLst/>
                <a:rect l="l" t="t" r="r" b="b"/>
                <a:pathLst>
                  <a:path w="1096" h="2851" extrusionOk="0">
                    <a:moveTo>
                      <a:pt x="135" y="0"/>
                    </a:moveTo>
                    <a:cubicBezTo>
                      <a:pt x="130" y="0"/>
                      <a:pt x="124" y="2"/>
                      <a:pt x="120" y="5"/>
                    </a:cubicBezTo>
                    <a:cubicBezTo>
                      <a:pt x="1" y="113"/>
                      <a:pt x="12" y="1303"/>
                      <a:pt x="143" y="2851"/>
                    </a:cubicBezTo>
                    <a:cubicBezTo>
                      <a:pt x="453" y="2851"/>
                      <a:pt x="786" y="2803"/>
                      <a:pt x="1096" y="2732"/>
                    </a:cubicBezTo>
                    <a:cubicBezTo>
                      <a:pt x="683" y="1173"/>
                      <a:pt x="282"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0"/>
              <p:cNvSpPr/>
              <p:nvPr/>
            </p:nvSpPr>
            <p:spPr>
              <a:xfrm>
                <a:off x="3164075" y="4116400"/>
                <a:ext cx="32475" cy="36000"/>
              </a:xfrm>
              <a:custGeom>
                <a:avLst/>
                <a:gdLst/>
                <a:ahLst/>
                <a:cxnLst/>
                <a:rect l="l" t="t" r="r" b="b"/>
                <a:pathLst>
                  <a:path w="1299" h="1440" extrusionOk="0">
                    <a:moveTo>
                      <a:pt x="953" y="1"/>
                    </a:moveTo>
                    <a:cubicBezTo>
                      <a:pt x="643" y="72"/>
                      <a:pt x="334" y="120"/>
                      <a:pt x="0" y="120"/>
                    </a:cubicBezTo>
                    <a:cubicBezTo>
                      <a:pt x="36" y="525"/>
                      <a:pt x="72" y="953"/>
                      <a:pt x="120" y="1406"/>
                    </a:cubicBezTo>
                    <a:cubicBezTo>
                      <a:pt x="273" y="1429"/>
                      <a:pt x="426" y="1440"/>
                      <a:pt x="579" y="1440"/>
                    </a:cubicBezTo>
                    <a:cubicBezTo>
                      <a:pt x="819" y="1440"/>
                      <a:pt x="1058" y="1414"/>
                      <a:pt x="1298" y="1370"/>
                    </a:cubicBezTo>
                    <a:cubicBezTo>
                      <a:pt x="1191" y="894"/>
                      <a:pt x="1072" y="430"/>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0"/>
              <p:cNvSpPr/>
              <p:nvPr/>
            </p:nvSpPr>
            <p:spPr>
              <a:xfrm>
                <a:off x="3166750" y="4150650"/>
                <a:ext cx="36350" cy="34375"/>
              </a:xfrm>
              <a:custGeom>
                <a:avLst/>
                <a:gdLst/>
                <a:ahLst/>
                <a:cxnLst/>
                <a:rect l="l" t="t" r="r" b="b"/>
                <a:pathLst>
                  <a:path w="1454" h="1375" extrusionOk="0">
                    <a:moveTo>
                      <a:pt x="1179" y="0"/>
                    </a:moveTo>
                    <a:cubicBezTo>
                      <a:pt x="940" y="44"/>
                      <a:pt x="695" y="70"/>
                      <a:pt x="455" y="70"/>
                    </a:cubicBezTo>
                    <a:cubicBezTo>
                      <a:pt x="301" y="70"/>
                      <a:pt x="149" y="59"/>
                      <a:pt x="1" y="36"/>
                    </a:cubicBezTo>
                    <a:lnTo>
                      <a:pt x="1" y="36"/>
                    </a:lnTo>
                    <a:cubicBezTo>
                      <a:pt x="48" y="464"/>
                      <a:pt x="108" y="905"/>
                      <a:pt x="167" y="1357"/>
                    </a:cubicBezTo>
                    <a:cubicBezTo>
                      <a:pt x="319" y="1366"/>
                      <a:pt x="476" y="1374"/>
                      <a:pt x="631" y="1374"/>
                    </a:cubicBezTo>
                    <a:cubicBezTo>
                      <a:pt x="696" y="1374"/>
                      <a:pt x="759" y="1373"/>
                      <a:pt x="822" y="1369"/>
                    </a:cubicBezTo>
                    <a:cubicBezTo>
                      <a:pt x="1025" y="1369"/>
                      <a:pt x="1251" y="1322"/>
                      <a:pt x="1453" y="1286"/>
                    </a:cubicBezTo>
                    <a:cubicBezTo>
                      <a:pt x="1370" y="845"/>
                      <a:pt x="1275" y="417"/>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0"/>
              <p:cNvSpPr/>
              <p:nvPr/>
            </p:nvSpPr>
            <p:spPr>
              <a:xfrm>
                <a:off x="3170925" y="4183075"/>
                <a:ext cx="40200" cy="44675"/>
              </a:xfrm>
              <a:custGeom>
                <a:avLst/>
                <a:gdLst/>
                <a:ahLst/>
                <a:cxnLst/>
                <a:rect l="l" t="t" r="r" b="b"/>
                <a:pathLst>
                  <a:path w="1608" h="1787" extrusionOk="0">
                    <a:moveTo>
                      <a:pt x="1310" y="1"/>
                    </a:moveTo>
                    <a:cubicBezTo>
                      <a:pt x="1096" y="49"/>
                      <a:pt x="869" y="72"/>
                      <a:pt x="667" y="84"/>
                    </a:cubicBezTo>
                    <a:cubicBezTo>
                      <a:pt x="441" y="84"/>
                      <a:pt x="215" y="84"/>
                      <a:pt x="0" y="60"/>
                    </a:cubicBezTo>
                    <a:lnTo>
                      <a:pt x="0" y="60"/>
                    </a:lnTo>
                    <a:cubicBezTo>
                      <a:pt x="72" y="656"/>
                      <a:pt x="155" y="1239"/>
                      <a:pt x="262" y="1787"/>
                    </a:cubicBezTo>
                    <a:lnTo>
                      <a:pt x="631" y="1787"/>
                    </a:lnTo>
                    <a:cubicBezTo>
                      <a:pt x="965" y="1775"/>
                      <a:pt x="1286" y="1715"/>
                      <a:pt x="1608" y="1608"/>
                    </a:cubicBezTo>
                    <a:cubicBezTo>
                      <a:pt x="1524" y="1084"/>
                      <a:pt x="1429" y="549"/>
                      <a:pt x="1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0"/>
              <p:cNvSpPr/>
              <p:nvPr/>
            </p:nvSpPr>
            <p:spPr>
              <a:xfrm>
                <a:off x="3177775" y="4222975"/>
                <a:ext cx="43175" cy="86800"/>
              </a:xfrm>
              <a:custGeom>
                <a:avLst/>
                <a:gdLst/>
                <a:ahLst/>
                <a:cxnLst/>
                <a:rect l="l" t="t" r="r" b="b"/>
                <a:pathLst>
                  <a:path w="1727" h="3472" extrusionOk="0">
                    <a:moveTo>
                      <a:pt x="1346" y="0"/>
                    </a:moveTo>
                    <a:lnTo>
                      <a:pt x="1346" y="0"/>
                    </a:lnTo>
                    <a:cubicBezTo>
                      <a:pt x="1036" y="96"/>
                      <a:pt x="703" y="155"/>
                      <a:pt x="381" y="179"/>
                    </a:cubicBezTo>
                    <a:cubicBezTo>
                      <a:pt x="322" y="184"/>
                      <a:pt x="267" y="187"/>
                      <a:pt x="214" y="187"/>
                    </a:cubicBezTo>
                    <a:cubicBezTo>
                      <a:pt x="140" y="187"/>
                      <a:pt x="70" y="181"/>
                      <a:pt x="0" y="167"/>
                    </a:cubicBezTo>
                    <a:lnTo>
                      <a:pt x="0" y="167"/>
                    </a:lnTo>
                    <a:cubicBezTo>
                      <a:pt x="321" y="1991"/>
                      <a:pt x="742" y="3472"/>
                      <a:pt x="1219" y="3472"/>
                    </a:cubicBezTo>
                    <a:cubicBezTo>
                      <a:pt x="1237" y="3472"/>
                      <a:pt x="1256" y="3469"/>
                      <a:pt x="1274" y="3465"/>
                    </a:cubicBezTo>
                    <a:cubicBezTo>
                      <a:pt x="1727" y="3358"/>
                      <a:pt x="1655" y="1846"/>
                      <a:pt x="1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0"/>
              <p:cNvSpPr/>
              <p:nvPr/>
            </p:nvSpPr>
            <p:spPr>
              <a:xfrm>
                <a:off x="3275100" y="4528075"/>
                <a:ext cx="272375" cy="227125"/>
              </a:xfrm>
              <a:custGeom>
                <a:avLst/>
                <a:gdLst/>
                <a:ahLst/>
                <a:cxnLst/>
                <a:rect l="l" t="t" r="r" b="b"/>
                <a:pathLst>
                  <a:path w="10895" h="9085" extrusionOk="0">
                    <a:moveTo>
                      <a:pt x="10895" y="0"/>
                    </a:moveTo>
                    <a:lnTo>
                      <a:pt x="10895" y="0"/>
                    </a:lnTo>
                    <a:cubicBezTo>
                      <a:pt x="8478" y="1572"/>
                      <a:pt x="5382" y="1869"/>
                      <a:pt x="3072" y="3596"/>
                    </a:cubicBezTo>
                    <a:cubicBezTo>
                      <a:pt x="1465" y="4798"/>
                      <a:pt x="0" y="7013"/>
                      <a:pt x="36" y="9085"/>
                    </a:cubicBezTo>
                    <a:cubicBezTo>
                      <a:pt x="370" y="8573"/>
                      <a:pt x="917" y="8239"/>
                      <a:pt x="1501" y="8061"/>
                    </a:cubicBezTo>
                    <a:cubicBezTo>
                      <a:pt x="2144" y="7870"/>
                      <a:pt x="2810" y="7823"/>
                      <a:pt x="3465" y="7704"/>
                    </a:cubicBezTo>
                    <a:cubicBezTo>
                      <a:pt x="5418" y="7346"/>
                      <a:pt x="7216" y="6287"/>
                      <a:pt x="8466" y="4763"/>
                    </a:cubicBezTo>
                    <a:cubicBezTo>
                      <a:pt x="9597" y="3370"/>
                      <a:pt x="10252" y="1667"/>
                      <a:pt x="10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0"/>
              <p:cNvSpPr/>
              <p:nvPr/>
            </p:nvSpPr>
            <p:spPr>
              <a:xfrm>
                <a:off x="3099775" y="4536100"/>
                <a:ext cx="185775" cy="233700"/>
              </a:xfrm>
              <a:custGeom>
                <a:avLst/>
                <a:gdLst/>
                <a:ahLst/>
                <a:cxnLst/>
                <a:rect l="l" t="t" r="r" b="b"/>
                <a:pathLst>
                  <a:path w="7431" h="9348" extrusionOk="0">
                    <a:moveTo>
                      <a:pt x="36" y="1"/>
                    </a:moveTo>
                    <a:lnTo>
                      <a:pt x="36" y="1"/>
                    </a:lnTo>
                    <a:cubicBezTo>
                      <a:pt x="1" y="1310"/>
                      <a:pt x="96" y="2680"/>
                      <a:pt x="798" y="3787"/>
                    </a:cubicBezTo>
                    <a:cubicBezTo>
                      <a:pt x="1560" y="4954"/>
                      <a:pt x="2882" y="5632"/>
                      <a:pt x="4085" y="6347"/>
                    </a:cubicBezTo>
                    <a:cubicBezTo>
                      <a:pt x="5299" y="7061"/>
                      <a:pt x="6537" y="7990"/>
                      <a:pt x="6871" y="9347"/>
                    </a:cubicBezTo>
                    <a:cubicBezTo>
                      <a:pt x="7430" y="7216"/>
                      <a:pt x="6728" y="4942"/>
                      <a:pt x="4954" y="3620"/>
                    </a:cubicBezTo>
                    <a:cubicBezTo>
                      <a:pt x="4132" y="3013"/>
                      <a:pt x="3168" y="2656"/>
                      <a:pt x="2263" y="2180"/>
                    </a:cubicBezTo>
                    <a:cubicBezTo>
                      <a:pt x="1370" y="1703"/>
                      <a:pt x="382" y="965"/>
                      <a:pt x="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5" name="Google Shape;3185;p70"/>
            <p:cNvGrpSpPr/>
            <p:nvPr/>
          </p:nvGrpSpPr>
          <p:grpSpPr>
            <a:xfrm rot="-7194550" flipH="1">
              <a:off x="8139977" y="-349640"/>
              <a:ext cx="494120" cy="900640"/>
              <a:chOff x="-214625" y="3943775"/>
              <a:chExt cx="458725" cy="836125"/>
            </a:xfrm>
          </p:grpSpPr>
          <p:sp>
            <p:nvSpPr>
              <p:cNvPr id="3186" name="Google Shape;3186;p70"/>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0"/>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0"/>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0"/>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70"/>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70"/>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0"/>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0"/>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0"/>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0"/>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0"/>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0"/>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8" name="Google Shape;3198;p70"/>
            <p:cNvSpPr/>
            <p:nvPr/>
          </p:nvSpPr>
          <p:spPr>
            <a:xfrm rot="2131633">
              <a:off x="7683251" y="484062"/>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9" name="Google Shape;3199;p70"/>
            <p:cNvGrpSpPr/>
            <p:nvPr/>
          </p:nvGrpSpPr>
          <p:grpSpPr>
            <a:xfrm rot="2353602">
              <a:off x="7224623" y="-351122"/>
              <a:ext cx="398298" cy="1156460"/>
              <a:chOff x="708100" y="7068850"/>
              <a:chExt cx="645350" cy="1873775"/>
            </a:xfrm>
          </p:grpSpPr>
          <p:sp>
            <p:nvSpPr>
              <p:cNvPr id="3200" name="Google Shape;3200;p70"/>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0"/>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PoljeZBesedilom 6">
            <a:extLst>
              <a:ext uri="{FF2B5EF4-FFF2-40B4-BE49-F238E27FC236}">
                <a16:creationId xmlns:a16="http://schemas.microsoft.com/office/drawing/2014/main" id="{E8B233DA-2F71-AE22-CC1A-86E1E470161F}"/>
              </a:ext>
            </a:extLst>
          </p:cNvPr>
          <p:cNvSpPr txBox="1"/>
          <p:nvPr/>
        </p:nvSpPr>
        <p:spPr>
          <a:xfrm>
            <a:off x="154133" y="243316"/>
            <a:ext cx="8859238" cy="4770537"/>
          </a:xfrm>
          <a:prstGeom prst="rect">
            <a:avLst/>
          </a:prstGeom>
          <a:noFill/>
        </p:spPr>
        <p:txBody>
          <a:bodyPr wrap="square">
            <a:spAutoFit/>
          </a:bodyPr>
          <a:lstStyle/>
          <a:p>
            <a:pPr algn="ctr"/>
            <a:r>
              <a:rPr lang="sl-SI" sz="1800" b="1" dirty="0">
                <a:latin typeface="Garamond" panose="02020404030301010803" pitchFamily="18" charset="0"/>
              </a:rPr>
              <a:t>Viri in literatura</a:t>
            </a:r>
          </a:p>
          <a:p>
            <a:r>
              <a:rPr lang="sl-SI" sz="1200" b="0" i="0" dirty="0">
                <a:solidFill>
                  <a:srgbClr val="333333"/>
                </a:solidFill>
                <a:effectLst/>
                <a:latin typeface="Garamond" panose="02020404030301010803" pitchFamily="18" charset="0"/>
              </a:rPr>
              <a:t>Glažar, S. A., Godec, A., Vrtačnik, M. in </a:t>
            </a:r>
            <a:r>
              <a:rPr lang="sl-SI" sz="1200" b="0" i="0" dirty="0" err="1">
                <a:solidFill>
                  <a:srgbClr val="333333"/>
                </a:solidFill>
                <a:effectLst/>
                <a:latin typeface="Garamond" panose="02020404030301010803" pitchFamily="18" charset="0"/>
              </a:rPr>
              <a:t>Wissiak</a:t>
            </a:r>
            <a:r>
              <a:rPr lang="sl-SI" sz="1200" b="0" i="0" dirty="0">
                <a:solidFill>
                  <a:srgbClr val="333333"/>
                </a:solidFill>
                <a:effectLst/>
                <a:latin typeface="Garamond" panose="02020404030301010803" pitchFamily="18" charset="0"/>
              </a:rPr>
              <a:t> Grm, K. S. (2005). </a:t>
            </a:r>
            <a:r>
              <a:rPr lang="sl-SI" sz="1200" b="0" i="1" dirty="0">
                <a:solidFill>
                  <a:srgbClr val="333333"/>
                </a:solidFill>
                <a:effectLst/>
                <a:latin typeface="Garamond" panose="02020404030301010803" pitchFamily="18" charset="0"/>
              </a:rPr>
              <a:t>Moja prva kemija 2: kemija za 9. razred devetletne osnovne šole, Učbenik</a:t>
            </a:r>
            <a:r>
              <a:rPr lang="sl-SI" sz="1200" b="0" i="0" dirty="0">
                <a:solidFill>
                  <a:srgbClr val="333333"/>
                </a:solidFill>
                <a:effectLst/>
                <a:latin typeface="Garamond" panose="02020404030301010803" pitchFamily="18" charset="0"/>
              </a:rPr>
              <a:t>. Modrijan. </a:t>
            </a:r>
            <a:br>
              <a:rPr lang="sl-SI" sz="2400" b="0" i="0" dirty="0">
                <a:solidFill>
                  <a:srgbClr val="333333"/>
                </a:solidFill>
                <a:effectLst/>
                <a:latin typeface="Open Sans" panose="020B0606030504020204" pitchFamily="34" charset="0"/>
              </a:rPr>
            </a:br>
            <a:endParaRPr lang="sl-SI" sz="1800" b="1" dirty="0">
              <a:latin typeface="Garamond" panose="02020404030301010803" pitchFamily="18" charset="0"/>
            </a:endParaRPr>
          </a:p>
          <a:p>
            <a:r>
              <a:rPr lang="en-US" sz="1200" dirty="0">
                <a:latin typeface="Garamond" panose="02020404030301010803" pitchFamily="18" charset="0"/>
              </a:rPr>
              <a:t>JBT Corporation. (2023). </a:t>
            </a:r>
            <a:r>
              <a:rPr lang="en-US" sz="1200" i="1" dirty="0">
                <a:latin typeface="Garamond" panose="02020404030301010803" pitchFamily="18" charset="0"/>
              </a:rPr>
              <a:t>Minimizing microplastics in the food processing line</a:t>
            </a:r>
            <a:r>
              <a:rPr lang="en-US" sz="1200" dirty="0">
                <a:latin typeface="Garamond" panose="02020404030301010803" pitchFamily="18" charset="0"/>
              </a:rPr>
              <a:t>. JBT. </a:t>
            </a:r>
            <a:br>
              <a:rPr lang="sl-SI" sz="1200" dirty="0">
                <a:latin typeface="Garamond" panose="02020404030301010803" pitchFamily="18" charset="0"/>
              </a:rPr>
            </a:br>
            <a:r>
              <a:rPr lang="en-US" sz="1200" dirty="0">
                <a:latin typeface="Garamond" panose="02020404030301010803" pitchFamily="18" charset="0"/>
                <a:hlinkClick r:id="rId3"/>
              </a:rPr>
              <a:t>https://www.jbtc.com/plant-based-protein/blog/minimizing-microplastics-in-the-food-processing-line/</a:t>
            </a:r>
            <a:endParaRPr lang="sl-SI" sz="1200" dirty="0">
              <a:latin typeface="Garamond" panose="02020404030301010803" pitchFamily="18" charset="0"/>
            </a:endParaRPr>
          </a:p>
          <a:p>
            <a:pPr algn="l"/>
            <a:br>
              <a:rPr lang="sl-SI" sz="1200" dirty="0">
                <a:latin typeface="Garamond" panose="02020404030301010803" pitchFamily="18" charset="0"/>
              </a:rPr>
            </a:br>
            <a:r>
              <a:rPr lang="sl-SI" sz="1200" b="0" i="0" dirty="0">
                <a:solidFill>
                  <a:srgbClr val="231F20"/>
                </a:solidFill>
                <a:effectLst/>
                <a:latin typeface="Garamond" panose="02020404030301010803" pitchFamily="18" charset="0"/>
              </a:rPr>
              <a:t>Kajfež-Bogataj, L. (2014). </a:t>
            </a:r>
            <a:r>
              <a:rPr lang="sl-SI" sz="1200" b="0" i="1" dirty="0">
                <a:solidFill>
                  <a:srgbClr val="231F20"/>
                </a:solidFill>
                <a:effectLst/>
                <a:latin typeface="Garamond" panose="02020404030301010803" pitchFamily="18" charset="0"/>
              </a:rPr>
              <a:t>Planet voda</a:t>
            </a:r>
            <a:r>
              <a:rPr lang="sl-SI" sz="1200" b="0" i="0" dirty="0">
                <a:solidFill>
                  <a:srgbClr val="231F20"/>
                </a:solidFill>
                <a:effectLst/>
                <a:latin typeface="Garamond" panose="02020404030301010803" pitchFamily="18" charset="0"/>
              </a:rPr>
              <a:t>. Cankarjeva založba.</a:t>
            </a:r>
          </a:p>
          <a:p>
            <a:br>
              <a:rPr lang="sl-SI" sz="1200" dirty="0">
                <a:latin typeface="Garamond" panose="02020404030301010803" pitchFamily="18" charset="0"/>
              </a:rPr>
            </a:br>
            <a:r>
              <a:rPr lang="sl-SI" sz="1200" b="0" i="0" dirty="0" err="1">
                <a:solidFill>
                  <a:srgbClr val="231F20"/>
                </a:solidFill>
                <a:effectLst/>
                <a:latin typeface="Garamond" panose="02020404030301010803" pitchFamily="18" charset="0"/>
              </a:rPr>
              <a:t>Mrowiec</a:t>
            </a:r>
            <a:r>
              <a:rPr lang="sl-SI" sz="1200" b="0" i="0" dirty="0">
                <a:solidFill>
                  <a:srgbClr val="231F20"/>
                </a:solidFill>
                <a:effectLst/>
                <a:latin typeface="Garamond" panose="02020404030301010803" pitchFamily="18" charset="0"/>
              </a:rPr>
              <a:t>, B. (2017). </a:t>
            </a:r>
            <a:r>
              <a:rPr lang="sl-SI" sz="1200" b="0" i="0" dirty="0" err="1">
                <a:solidFill>
                  <a:srgbClr val="231F20"/>
                </a:solidFill>
                <a:effectLst/>
                <a:latin typeface="Garamond" panose="02020404030301010803" pitchFamily="18" charset="0"/>
              </a:rPr>
              <a:t>Plastic</a:t>
            </a:r>
            <a:r>
              <a:rPr lang="sl-SI" sz="1200" b="0" i="0" dirty="0">
                <a:solidFill>
                  <a:srgbClr val="231F20"/>
                </a:solidFill>
                <a:effectLst/>
                <a:latin typeface="Garamond" panose="02020404030301010803" pitchFamily="18" charset="0"/>
              </a:rPr>
              <a:t> </a:t>
            </a:r>
            <a:r>
              <a:rPr lang="sl-SI" sz="1200" b="0" i="0" dirty="0" err="1">
                <a:solidFill>
                  <a:srgbClr val="231F20"/>
                </a:solidFill>
                <a:effectLst/>
                <a:latin typeface="Garamond" panose="02020404030301010803" pitchFamily="18" charset="0"/>
              </a:rPr>
              <a:t>pollutants</a:t>
            </a:r>
            <a:r>
              <a:rPr lang="sl-SI" sz="1200" b="0" i="0" dirty="0">
                <a:solidFill>
                  <a:srgbClr val="231F20"/>
                </a:solidFill>
                <a:effectLst/>
                <a:latin typeface="Garamond" panose="02020404030301010803" pitchFamily="18" charset="0"/>
              </a:rPr>
              <a:t> in </a:t>
            </a:r>
            <a:r>
              <a:rPr lang="sl-SI" sz="1200" b="0" i="0" dirty="0" err="1">
                <a:solidFill>
                  <a:srgbClr val="231F20"/>
                </a:solidFill>
                <a:effectLst/>
                <a:latin typeface="Garamond" panose="02020404030301010803" pitchFamily="18" charset="0"/>
              </a:rPr>
              <a:t>water</a:t>
            </a:r>
            <a:r>
              <a:rPr lang="sl-SI" sz="1200" b="0" i="0" dirty="0">
                <a:solidFill>
                  <a:srgbClr val="231F20"/>
                </a:solidFill>
                <a:effectLst/>
                <a:latin typeface="Garamond" panose="02020404030301010803" pitchFamily="18" charset="0"/>
              </a:rPr>
              <a:t> </a:t>
            </a:r>
            <a:r>
              <a:rPr lang="sl-SI" sz="1200" b="0" i="0" dirty="0" err="1">
                <a:solidFill>
                  <a:srgbClr val="231F20"/>
                </a:solidFill>
                <a:effectLst/>
                <a:latin typeface="Garamond" panose="02020404030301010803" pitchFamily="18" charset="0"/>
              </a:rPr>
              <a:t>environment</a:t>
            </a:r>
            <a:r>
              <a:rPr lang="sl-SI" sz="1200" b="0" i="0" dirty="0">
                <a:solidFill>
                  <a:srgbClr val="231F20"/>
                </a:solidFill>
                <a:effectLst/>
                <a:latin typeface="Garamond" panose="02020404030301010803" pitchFamily="18" charset="0"/>
              </a:rPr>
              <a:t>. </a:t>
            </a:r>
            <a:r>
              <a:rPr lang="sl-SI" sz="1200" b="0" i="1" dirty="0" err="1">
                <a:solidFill>
                  <a:srgbClr val="231F20"/>
                </a:solidFill>
                <a:effectLst/>
                <a:latin typeface="Garamond" panose="02020404030301010803" pitchFamily="18" charset="0"/>
              </a:rPr>
              <a:t>Environmental</a:t>
            </a:r>
            <a:r>
              <a:rPr lang="sl-SI" sz="1200" b="0" i="1" dirty="0">
                <a:solidFill>
                  <a:srgbClr val="231F20"/>
                </a:solidFill>
                <a:effectLst/>
                <a:latin typeface="Garamond" panose="02020404030301010803" pitchFamily="18" charset="0"/>
              </a:rPr>
              <a:t> </a:t>
            </a:r>
            <a:r>
              <a:rPr lang="sl-SI" sz="1200" b="0" i="1" dirty="0" err="1">
                <a:solidFill>
                  <a:srgbClr val="231F20"/>
                </a:solidFill>
                <a:effectLst/>
                <a:latin typeface="Garamond" panose="02020404030301010803" pitchFamily="18" charset="0"/>
              </a:rPr>
              <a:t>Protection</a:t>
            </a:r>
            <a:r>
              <a:rPr lang="sl-SI" sz="1200" b="0" i="1" dirty="0">
                <a:solidFill>
                  <a:srgbClr val="231F20"/>
                </a:solidFill>
                <a:effectLst/>
                <a:latin typeface="Garamond" panose="02020404030301010803" pitchFamily="18" charset="0"/>
              </a:rPr>
              <a:t> </a:t>
            </a:r>
            <a:r>
              <a:rPr lang="sl-SI" sz="1200" b="0" i="1" dirty="0" err="1">
                <a:solidFill>
                  <a:srgbClr val="231F20"/>
                </a:solidFill>
                <a:effectLst/>
                <a:latin typeface="Garamond" panose="02020404030301010803" pitchFamily="18" charset="0"/>
              </a:rPr>
              <a:t>and</a:t>
            </a:r>
            <a:r>
              <a:rPr lang="sl-SI" sz="1200" b="0" i="1" dirty="0">
                <a:solidFill>
                  <a:srgbClr val="231F20"/>
                </a:solidFill>
                <a:effectLst/>
                <a:latin typeface="Garamond" panose="02020404030301010803" pitchFamily="18" charset="0"/>
              </a:rPr>
              <a:t> </a:t>
            </a:r>
            <a:r>
              <a:rPr lang="sl-SI" sz="1200" b="0" i="1" dirty="0" err="1">
                <a:solidFill>
                  <a:srgbClr val="231F20"/>
                </a:solidFill>
                <a:effectLst/>
                <a:latin typeface="Garamond" panose="02020404030301010803" pitchFamily="18" charset="0"/>
              </a:rPr>
              <a:t>Natural</a:t>
            </a:r>
            <a:r>
              <a:rPr lang="sl-SI" sz="1200" b="0" i="1" dirty="0">
                <a:solidFill>
                  <a:srgbClr val="231F20"/>
                </a:solidFill>
                <a:effectLst/>
                <a:latin typeface="Garamond" panose="02020404030301010803" pitchFamily="18" charset="0"/>
              </a:rPr>
              <a:t> </a:t>
            </a:r>
            <a:r>
              <a:rPr lang="sl-SI" sz="1200" b="0" i="1" dirty="0" err="1">
                <a:solidFill>
                  <a:srgbClr val="231F20"/>
                </a:solidFill>
                <a:effectLst/>
                <a:latin typeface="Garamond" panose="02020404030301010803" pitchFamily="18" charset="0"/>
              </a:rPr>
              <a:t>Resources</a:t>
            </a:r>
            <a:r>
              <a:rPr lang="sl-SI" sz="1200" b="0" i="0" dirty="0">
                <a:solidFill>
                  <a:srgbClr val="231F20"/>
                </a:solidFill>
                <a:effectLst/>
                <a:latin typeface="Garamond" panose="02020404030301010803" pitchFamily="18" charset="0"/>
              </a:rPr>
              <a:t>, </a:t>
            </a:r>
            <a:r>
              <a:rPr lang="sl-SI" sz="1200" b="0" i="1" dirty="0">
                <a:solidFill>
                  <a:srgbClr val="231F20"/>
                </a:solidFill>
                <a:effectLst/>
                <a:latin typeface="Garamond" panose="02020404030301010803" pitchFamily="18" charset="0"/>
              </a:rPr>
              <a:t>28</a:t>
            </a:r>
            <a:r>
              <a:rPr lang="sl-SI" sz="1200" b="0" i="0" dirty="0">
                <a:solidFill>
                  <a:srgbClr val="231F20"/>
                </a:solidFill>
                <a:effectLst/>
                <a:latin typeface="Garamond" panose="02020404030301010803" pitchFamily="18" charset="0"/>
              </a:rPr>
              <a:t>(4). </a:t>
            </a:r>
            <a:r>
              <a:rPr lang="sl-SI" sz="1200" b="0" i="0" u="none" strike="noStrike" dirty="0">
                <a:solidFill>
                  <a:srgbClr val="3C2E7F"/>
                </a:solidFill>
                <a:effectLst/>
                <a:latin typeface="Garamond" panose="02020404030301010803" pitchFamily="18" charset="0"/>
                <a:hlinkClick r:id="rId4"/>
              </a:rPr>
              <a:t>https://doi.org/10.1515/oszn-2017-0030</a:t>
            </a:r>
            <a:br>
              <a:rPr lang="sl-SI" sz="1200" b="0" i="0" u="none" strike="noStrike" dirty="0">
                <a:solidFill>
                  <a:srgbClr val="3C2E7F"/>
                </a:solidFill>
                <a:effectLst/>
                <a:latin typeface="Garamond" panose="02020404030301010803" pitchFamily="18" charset="0"/>
              </a:rPr>
            </a:br>
            <a:br>
              <a:rPr lang="sl-SI" sz="1200" b="0" i="0" u="none" strike="noStrike" dirty="0">
                <a:solidFill>
                  <a:srgbClr val="3C2E7F"/>
                </a:solidFill>
                <a:effectLst/>
                <a:latin typeface="Garamond" panose="02020404030301010803" pitchFamily="18" charset="0"/>
              </a:rPr>
            </a:br>
            <a:r>
              <a:rPr lang="sl-SI" sz="1200" dirty="0" err="1">
                <a:latin typeface="Garamond" panose="02020404030301010803" pitchFamily="18" charset="0"/>
              </a:rPr>
              <a:t>Novotná</a:t>
            </a:r>
            <a:r>
              <a:rPr lang="sl-SI" sz="1200" dirty="0">
                <a:latin typeface="Garamond" panose="02020404030301010803" pitchFamily="18" charset="0"/>
              </a:rPr>
              <a:t>, E. (2024). </a:t>
            </a:r>
            <a:r>
              <a:rPr lang="sl-SI" sz="1200" i="1" dirty="0">
                <a:latin typeface="Garamond" panose="02020404030301010803" pitchFamily="18" charset="0"/>
              </a:rPr>
              <a:t>Odkrijte skrivnosti odpornega škroba</a:t>
            </a:r>
            <a:r>
              <a:rPr lang="sl-SI" sz="1200" dirty="0">
                <a:latin typeface="Garamond" panose="02020404030301010803" pitchFamily="18" charset="0"/>
              </a:rPr>
              <a:t>. </a:t>
            </a:r>
            <a:r>
              <a:rPr lang="sl-SI" sz="1200" dirty="0" err="1">
                <a:latin typeface="Garamond" panose="02020404030301010803" pitchFamily="18" charset="0"/>
              </a:rPr>
              <a:t>Ferwer</a:t>
            </a:r>
            <a:r>
              <a:rPr lang="sl-SI" sz="1200" dirty="0">
                <a:latin typeface="Garamond" panose="02020404030301010803" pitchFamily="18" charset="0"/>
              </a:rPr>
              <a:t>. </a:t>
            </a:r>
            <a:r>
              <a:rPr lang="sl-SI" sz="1200" dirty="0">
                <a:latin typeface="Garamond" panose="02020404030301010803" pitchFamily="18" charset="0"/>
                <a:hlinkClick r:id="rId5"/>
              </a:rPr>
              <a:t>https://www.ferwer.si/blog/odkrijte-skrivnosti-odpornega-skroba</a:t>
            </a:r>
            <a:endParaRPr lang="sl-SI" sz="1200" dirty="0">
              <a:latin typeface="Garamond" panose="02020404030301010803" pitchFamily="18" charset="0"/>
            </a:endParaRPr>
          </a:p>
          <a:p>
            <a:endParaRPr lang="sl-SI" sz="1200" dirty="0">
              <a:latin typeface="Garamond" panose="02020404030301010803" pitchFamily="18" charset="0"/>
            </a:endParaRPr>
          </a:p>
          <a:p>
            <a:r>
              <a:rPr lang="en-US" sz="1200" dirty="0" err="1">
                <a:latin typeface="Garamond" panose="02020404030301010803" pitchFamily="18" charset="0"/>
              </a:rPr>
              <a:t>rePurpose</a:t>
            </a:r>
            <a:r>
              <a:rPr lang="en-US" sz="1200" dirty="0">
                <a:latin typeface="Garamond" panose="02020404030301010803" pitchFamily="18" charset="0"/>
              </a:rPr>
              <a:t> Global. (202</a:t>
            </a:r>
            <a:r>
              <a:rPr lang="sl-SI" sz="1200" dirty="0">
                <a:latin typeface="Garamond" panose="02020404030301010803" pitchFamily="18" charset="0"/>
              </a:rPr>
              <a:t>2</a:t>
            </a:r>
            <a:r>
              <a:rPr lang="en-US" sz="1200" dirty="0">
                <a:latin typeface="Garamond" panose="02020404030301010803" pitchFamily="18" charset="0"/>
              </a:rPr>
              <a:t>). </a:t>
            </a:r>
            <a:r>
              <a:rPr lang="en-US" sz="1200" i="1" dirty="0">
                <a:latin typeface="Garamond" panose="02020404030301010803" pitchFamily="18" charset="0"/>
              </a:rPr>
              <a:t>How do plastics enter our ocean?</a:t>
            </a:r>
            <a:r>
              <a:rPr lang="en-US" sz="1200" dirty="0">
                <a:latin typeface="Garamond" panose="02020404030301010803" pitchFamily="18" charset="0"/>
              </a:rPr>
              <a:t> </a:t>
            </a:r>
            <a:r>
              <a:rPr lang="en-US" sz="1200" dirty="0" err="1">
                <a:latin typeface="Garamond" panose="02020404030301010803" pitchFamily="18" charset="0"/>
              </a:rPr>
              <a:t>rePurpose</a:t>
            </a:r>
            <a:r>
              <a:rPr lang="en-US" sz="1200" dirty="0">
                <a:latin typeface="Garamond" panose="02020404030301010803" pitchFamily="18" charset="0"/>
              </a:rPr>
              <a:t> Global. </a:t>
            </a:r>
            <a:r>
              <a:rPr lang="en-US" sz="1200" dirty="0">
                <a:latin typeface="Garamond" panose="02020404030301010803" pitchFamily="18" charset="0"/>
                <a:hlinkClick r:id="rId6"/>
              </a:rPr>
              <a:t>https://repurpose.global/blog/post/how-do-plastics-enter-our-ocean</a:t>
            </a:r>
            <a:endParaRPr lang="sl-SI" sz="1200" dirty="0">
              <a:latin typeface="Garamond" panose="02020404030301010803" pitchFamily="18" charset="0"/>
            </a:endParaRPr>
          </a:p>
          <a:p>
            <a:endParaRPr lang="sl-SI" sz="1200" dirty="0">
              <a:latin typeface="Garamond" panose="02020404030301010803" pitchFamily="18" charset="0"/>
            </a:endParaRPr>
          </a:p>
          <a:p>
            <a:r>
              <a:rPr lang="sl-SI" sz="1200" dirty="0">
                <a:latin typeface="Garamond" panose="02020404030301010803" pitchFamily="18" charset="0"/>
              </a:rPr>
              <a:t>Spar </a:t>
            </a:r>
            <a:r>
              <a:rPr lang="sl-SI" sz="1200" dirty="0" err="1">
                <a:latin typeface="Garamond" panose="02020404030301010803" pitchFamily="18" charset="0"/>
              </a:rPr>
              <a:t>Online</a:t>
            </a:r>
            <a:r>
              <a:rPr lang="sl-SI" sz="1200" dirty="0">
                <a:latin typeface="Garamond" panose="02020404030301010803" pitchFamily="18" charset="0"/>
              </a:rPr>
              <a:t>. (</a:t>
            </a:r>
            <a:r>
              <a:rPr lang="sl-SI" sz="1200" dirty="0" err="1">
                <a:latin typeface="Garamond" panose="02020404030301010803" pitchFamily="18" charset="0"/>
              </a:rPr>
              <a:t>b.d</a:t>
            </a:r>
            <a:r>
              <a:rPr lang="sl-SI" sz="1200" dirty="0">
                <a:latin typeface="Garamond" panose="02020404030301010803" pitchFamily="18" charset="0"/>
              </a:rPr>
              <a:t>.). Biorazgradljiva vrečka </a:t>
            </a:r>
            <a:r>
              <a:rPr lang="sl-SI" sz="1200" dirty="0" err="1">
                <a:latin typeface="Garamond" panose="02020404030301010803" pitchFamily="18" charset="0"/>
              </a:rPr>
              <a:t>Piskar</a:t>
            </a:r>
            <a:r>
              <a:rPr lang="sl-SI" sz="1200" dirty="0">
                <a:latin typeface="Garamond" panose="02020404030301010803" pitchFamily="18" charset="0"/>
              </a:rPr>
              <a:t>. </a:t>
            </a:r>
            <a:r>
              <a:rPr lang="sl-SI" sz="1200" dirty="0">
                <a:latin typeface="Garamond" panose="02020404030301010803" pitchFamily="18" charset="0"/>
                <a:hlinkClick r:id="rId7"/>
              </a:rPr>
              <a:t>https://www.spar.si/online/biorazgradljive-vrecke-piskar-40l/p/559395</a:t>
            </a:r>
            <a:r>
              <a:rPr lang="sl-SI" sz="1200" dirty="0">
                <a:latin typeface="Garamond" panose="02020404030301010803" pitchFamily="18" charset="0"/>
              </a:rPr>
              <a:t> </a:t>
            </a:r>
            <a:br>
              <a:rPr lang="sl-SI" sz="1200" dirty="0">
                <a:latin typeface="Garamond" panose="02020404030301010803" pitchFamily="18" charset="0"/>
              </a:rPr>
            </a:br>
            <a:br>
              <a:rPr lang="sl-SI" sz="1200" dirty="0">
                <a:latin typeface="Garamond" panose="02020404030301010803" pitchFamily="18" charset="0"/>
              </a:rPr>
            </a:br>
            <a:r>
              <a:rPr lang="sl-SI" sz="1200" b="0" i="0" dirty="0" err="1">
                <a:solidFill>
                  <a:srgbClr val="333333"/>
                </a:solidFill>
                <a:effectLst/>
                <a:latin typeface="Garamond" panose="02020404030301010803" pitchFamily="18" charset="0"/>
              </a:rPr>
              <a:t>Smrdu</a:t>
            </a:r>
            <a:r>
              <a:rPr lang="sl-SI" sz="1200" b="0" i="0" dirty="0">
                <a:solidFill>
                  <a:srgbClr val="333333"/>
                </a:solidFill>
                <a:effectLst/>
                <a:latin typeface="Garamond" panose="02020404030301010803" pitchFamily="18" charset="0"/>
              </a:rPr>
              <a:t>, A. (2009). </a:t>
            </a:r>
            <a:r>
              <a:rPr lang="sl-SI" sz="1200" b="0" i="1" dirty="0">
                <a:solidFill>
                  <a:srgbClr val="333333"/>
                </a:solidFill>
                <a:effectLst/>
                <a:latin typeface="Garamond" panose="02020404030301010803" pitchFamily="18" charset="0"/>
              </a:rPr>
              <a:t>Kemija, Snov in spremembe 3: učbenik za kemijo v 3. letniku gimnazije</a:t>
            </a:r>
            <a:r>
              <a:rPr lang="sl-SI" sz="1200" b="0" i="0" dirty="0">
                <a:solidFill>
                  <a:srgbClr val="333333"/>
                </a:solidFill>
                <a:effectLst/>
                <a:latin typeface="Garamond" panose="02020404030301010803" pitchFamily="18" charset="0"/>
              </a:rPr>
              <a:t>. Jutro.</a:t>
            </a:r>
            <a:endParaRPr lang="sl-SI" sz="1200" dirty="0">
              <a:latin typeface="Garamond" panose="02020404030301010803" pitchFamily="18" charset="0"/>
            </a:endParaRPr>
          </a:p>
          <a:p>
            <a:br>
              <a:rPr lang="sl-SI" sz="1200" dirty="0">
                <a:latin typeface="Garamond" panose="02020404030301010803" pitchFamily="18" charset="0"/>
              </a:rPr>
            </a:br>
            <a:r>
              <a:rPr lang="sl-SI" sz="1200" b="0" i="0" dirty="0" err="1">
                <a:solidFill>
                  <a:srgbClr val="231F20"/>
                </a:solidFill>
                <a:effectLst/>
                <a:latin typeface="Garamond" panose="02020404030301010803" pitchFamily="18" charset="0"/>
              </a:rPr>
              <a:t>Šprajcar</a:t>
            </a:r>
            <a:r>
              <a:rPr lang="sl-SI" sz="1200" b="0" i="0" dirty="0">
                <a:solidFill>
                  <a:srgbClr val="231F20"/>
                </a:solidFill>
                <a:effectLst/>
                <a:latin typeface="Garamond" panose="02020404030301010803" pitchFamily="18" charset="0"/>
              </a:rPr>
              <a:t>, M., Horvat, P. in Kržan, A. (2012). </a:t>
            </a:r>
            <a:r>
              <a:rPr lang="sl-SI" sz="1200" b="0" i="1" dirty="0" err="1">
                <a:solidFill>
                  <a:srgbClr val="231F20"/>
                </a:solidFill>
                <a:effectLst/>
                <a:latin typeface="Garamond" panose="02020404030301010803" pitchFamily="18" charset="0"/>
              </a:rPr>
              <a:t>Biopolimeri</a:t>
            </a:r>
            <a:r>
              <a:rPr lang="sl-SI" sz="1200" b="0" i="1" dirty="0">
                <a:solidFill>
                  <a:srgbClr val="231F20"/>
                </a:solidFill>
                <a:effectLst/>
                <a:latin typeface="Garamond" panose="02020404030301010803" pitchFamily="18" charset="0"/>
              </a:rPr>
              <a:t> in </a:t>
            </a:r>
            <a:r>
              <a:rPr lang="sl-SI" sz="1200" b="0" i="1" dirty="0" err="1">
                <a:solidFill>
                  <a:srgbClr val="231F20"/>
                </a:solidFill>
                <a:effectLst/>
                <a:latin typeface="Garamond" panose="02020404030301010803" pitchFamily="18" charset="0"/>
              </a:rPr>
              <a:t>bioplastika</a:t>
            </a:r>
            <a:r>
              <a:rPr lang="sl-SI" sz="1200" b="0" i="1" dirty="0">
                <a:solidFill>
                  <a:srgbClr val="231F20"/>
                </a:solidFill>
                <a:effectLst/>
                <a:latin typeface="Garamond" panose="02020404030301010803" pitchFamily="18" charset="0"/>
              </a:rPr>
              <a:t>: Plastika skladna z naravo</a:t>
            </a:r>
            <a:r>
              <a:rPr lang="sl-SI" sz="1200" b="0" i="0" dirty="0">
                <a:solidFill>
                  <a:srgbClr val="231F20"/>
                </a:solidFill>
                <a:effectLst/>
                <a:latin typeface="Garamond" panose="02020404030301010803" pitchFamily="18" charset="0"/>
              </a:rPr>
              <a:t>. Kemijski inštitut Ljubljana. https://www.konopko.si/files/file/Bioplastika-skladna-z-naravo_gradivo-za-sole.pdf </a:t>
            </a:r>
          </a:p>
          <a:p>
            <a:endParaRPr lang="sl-SI" sz="1200" dirty="0">
              <a:latin typeface="Garamond" panose="02020404030301010803" pitchFamily="18" charset="0"/>
            </a:endParaRPr>
          </a:p>
          <a:p>
            <a:r>
              <a:rPr lang="en-US" sz="1200" dirty="0" err="1">
                <a:latin typeface="Garamond" panose="02020404030301010803" pitchFamily="18" charset="0"/>
              </a:rPr>
              <a:t>Yuanhua</a:t>
            </a:r>
            <a:r>
              <a:rPr lang="en-US" sz="1200" dirty="0">
                <a:latin typeface="Garamond" panose="02020404030301010803" pitchFamily="18" charset="0"/>
              </a:rPr>
              <a:t> Paper. (2023). </a:t>
            </a:r>
            <a:r>
              <a:rPr lang="en-US" sz="1200" i="1" dirty="0">
                <a:latin typeface="Garamond" panose="02020404030301010803" pitchFamily="18" charset="0"/>
              </a:rPr>
              <a:t>The industrial use of cellulose fibers in tissue paper industry</a:t>
            </a:r>
            <a:r>
              <a:rPr lang="en-US" sz="1200" dirty="0">
                <a:latin typeface="Garamond" panose="02020404030301010803" pitchFamily="18" charset="0"/>
              </a:rPr>
              <a:t>. </a:t>
            </a:r>
            <a:r>
              <a:rPr lang="en-US" sz="1200" dirty="0">
                <a:latin typeface="Garamond" panose="02020404030301010803" pitchFamily="18" charset="0"/>
                <a:hlinkClick r:id="rId8"/>
              </a:rPr>
              <a:t>https://www.yuanhuapaper.com/the-industrial-use-of-cellulose-fibers-in-tissue-paper-industry/</a:t>
            </a:r>
            <a:endParaRPr lang="sl-SI" sz="1050" dirty="0">
              <a:latin typeface="Garamond" panose="02020404030301010803"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pic>
        <p:nvPicPr>
          <p:cNvPr id="23" name="Slika 22">
            <a:extLst>
              <a:ext uri="{FF2B5EF4-FFF2-40B4-BE49-F238E27FC236}">
                <a16:creationId xmlns:a16="http://schemas.microsoft.com/office/drawing/2014/main" id="{6046E3DB-8546-4C9F-EBAC-2A39C1905539}"/>
              </a:ext>
            </a:extLst>
          </p:cNvPr>
          <p:cNvPicPr>
            <a:picLocks noChangeAspect="1"/>
          </p:cNvPicPr>
          <p:nvPr/>
        </p:nvPicPr>
        <p:blipFill>
          <a:blip r:embed="rId3"/>
          <a:stretch>
            <a:fillRect/>
          </a:stretch>
        </p:blipFill>
        <p:spPr>
          <a:xfrm>
            <a:off x="113870" y="2835688"/>
            <a:ext cx="4220164" cy="2057687"/>
          </a:xfrm>
          <a:prstGeom prst="rect">
            <a:avLst/>
          </a:prstGeom>
        </p:spPr>
      </p:pic>
      <p:sp>
        <p:nvSpPr>
          <p:cNvPr id="26" name="PoljeZBesedilom 25">
            <a:extLst>
              <a:ext uri="{FF2B5EF4-FFF2-40B4-BE49-F238E27FC236}">
                <a16:creationId xmlns:a16="http://schemas.microsoft.com/office/drawing/2014/main" id="{0FE328F7-79F1-58CA-A4C3-0D170177A485}"/>
              </a:ext>
            </a:extLst>
          </p:cNvPr>
          <p:cNvSpPr txBox="1"/>
          <p:nvPr/>
        </p:nvSpPr>
        <p:spPr>
          <a:xfrm>
            <a:off x="112239" y="1099320"/>
            <a:ext cx="5010810" cy="4031873"/>
          </a:xfrm>
          <a:prstGeom prst="rect">
            <a:avLst/>
          </a:prstGeom>
          <a:noFill/>
        </p:spPr>
        <p:txBody>
          <a:bodyPr wrap="square">
            <a:spAutoFit/>
          </a:bodyPr>
          <a:lstStyle/>
          <a:p>
            <a:pPr marL="285750" indent="-285750" algn="just">
              <a:buFont typeface="Arial" panose="020B0604020202020204" pitchFamily="34" charset="0"/>
              <a:buChar char="•"/>
            </a:pPr>
            <a:r>
              <a:rPr lang="sl-SI" sz="1600" b="0" i="0" dirty="0">
                <a:solidFill>
                  <a:srgbClr val="000000"/>
                </a:solidFill>
                <a:effectLst/>
                <a:latin typeface="Garamond" panose="02020404030301010803" pitchFamily="18" charset="0"/>
              </a:rPr>
              <a:t>Plastika je zaradi enostavne obdelave, prožnosti in odpornosti postala ena izmed najbolj uporabljenih materialov v vsakdanjem življenju</a:t>
            </a:r>
            <a:r>
              <a:rPr lang="sl-SI" sz="1600" dirty="0">
                <a:latin typeface="Garamond" panose="02020404030301010803" pitchFamily="18" charset="0"/>
              </a:rPr>
              <a:t> (Kajfež-Bogataj, 2014; </a:t>
            </a:r>
            <a:r>
              <a:rPr lang="sl-SI" sz="1600" b="0" i="0" dirty="0" err="1">
                <a:solidFill>
                  <a:srgbClr val="231F20"/>
                </a:solidFill>
                <a:effectLst/>
                <a:latin typeface="Garamond" panose="02020404030301010803" pitchFamily="18" charset="0"/>
              </a:rPr>
              <a:t>Mrowiec</a:t>
            </a:r>
            <a:r>
              <a:rPr lang="sl-SI" sz="1600" b="0" i="0" dirty="0">
                <a:solidFill>
                  <a:srgbClr val="231F20"/>
                </a:solidFill>
                <a:effectLst/>
                <a:latin typeface="Garamond" panose="02020404030301010803" pitchFamily="18" charset="0"/>
              </a:rPr>
              <a:t>, 2017</a:t>
            </a:r>
            <a:r>
              <a:rPr lang="sl-SI" sz="1600" dirty="0">
                <a:latin typeface="Garamond" panose="02020404030301010803" pitchFamily="18" charset="0"/>
              </a:rPr>
              <a:t>).</a:t>
            </a:r>
            <a:endParaRPr lang="sl-SI" sz="1600" b="0" i="0" dirty="0">
              <a:solidFill>
                <a:srgbClr val="000000"/>
              </a:solidFill>
              <a:effectLst/>
              <a:latin typeface="Garamond" panose="02020404030301010803" pitchFamily="18" charset="0"/>
            </a:endParaRPr>
          </a:p>
          <a:p>
            <a:pPr algn="just"/>
            <a:endParaRPr lang="sl-SI" sz="1600" dirty="0">
              <a:latin typeface="Garamond" panose="02020404030301010803" pitchFamily="18" charset="0"/>
            </a:endParaRPr>
          </a:p>
          <a:p>
            <a:pPr marL="285750" indent="-285750" algn="just">
              <a:buFont typeface="Arial" panose="020B0604020202020204" pitchFamily="34" charset="0"/>
              <a:buChar char="•"/>
            </a:pPr>
            <a:r>
              <a:rPr lang="sl-SI" sz="1600" dirty="0">
                <a:latin typeface="Garamond" panose="02020404030301010803" pitchFamily="18" charset="0"/>
              </a:rPr>
              <a:t>Od leta 1950 do leta 2015 se je letna proizvodnja plastike povečala za dvestokrat in sicer iz 1,5 milijonov ton letno na kar 300 milijonov ton letno (Kajfež-Bogataj, 2014).</a:t>
            </a:r>
          </a:p>
          <a:p>
            <a:pPr algn="just"/>
            <a:endParaRPr lang="sl-SI" sz="1600" dirty="0">
              <a:latin typeface="Garamond" panose="02020404030301010803" pitchFamily="18" charset="0"/>
            </a:endParaRPr>
          </a:p>
          <a:p>
            <a:pPr marL="285750" indent="-285750" algn="just">
              <a:buFont typeface="Arial" panose="020B0604020202020204" pitchFamily="34" charset="0"/>
              <a:buChar char="•"/>
            </a:pPr>
            <a:r>
              <a:rPr lang="sl-SI" sz="1600" b="0" i="0" dirty="0">
                <a:solidFill>
                  <a:srgbClr val="000000"/>
                </a:solidFill>
                <a:effectLst/>
                <a:latin typeface="Garamond" panose="02020404030301010803" pitchFamily="18" charset="0"/>
              </a:rPr>
              <a:t>Zaradi neustreznega odstranjevanja plastičnih odpadkov prihaja do akumulacije le teh v oceanih. V Tihem oceanu najdemo tako imenovan </a:t>
            </a:r>
            <a:r>
              <a:rPr lang="sl-SI" sz="1600" b="1" i="0" dirty="0">
                <a:solidFill>
                  <a:srgbClr val="000000"/>
                </a:solidFill>
                <a:effectLst/>
                <a:latin typeface="Garamond" panose="02020404030301010803" pitchFamily="18" charset="0"/>
              </a:rPr>
              <a:t>otok plastike</a:t>
            </a:r>
            <a:r>
              <a:rPr lang="sl-SI" sz="1600" b="0" i="0" dirty="0">
                <a:solidFill>
                  <a:srgbClr val="000000"/>
                </a:solidFill>
                <a:effectLst/>
                <a:latin typeface="Garamond" panose="02020404030301010803" pitchFamily="18" charset="0"/>
              </a:rPr>
              <a:t>, katerega površina meri 1,6 milijonov kvadratnih kilometrov (Kajfež-Bogataj, 2014).</a:t>
            </a:r>
            <a:endParaRPr lang="sl-SI" sz="1600" dirty="0">
              <a:latin typeface="Garamond" panose="02020404030301010803" pitchFamily="18" charset="0"/>
            </a:endParaRPr>
          </a:p>
          <a:p>
            <a:pPr algn="just"/>
            <a:endParaRPr lang="sl-SI" sz="1600" dirty="0">
              <a:latin typeface="Garamond" panose="02020404030301010803" pitchFamily="18" charset="0"/>
            </a:endParaRPr>
          </a:p>
          <a:p>
            <a:pPr algn="just"/>
            <a:endParaRPr lang="sl-SI" sz="1600" dirty="0">
              <a:latin typeface="Garamond" panose="02020404030301010803" pitchFamily="18" charset="0"/>
            </a:endParaRPr>
          </a:p>
        </p:txBody>
      </p:sp>
      <p:pic>
        <p:nvPicPr>
          <p:cNvPr id="27" name="Slika 26">
            <a:extLst>
              <a:ext uri="{FF2B5EF4-FFF2-40B4-BE49-F238E27FC236}">
                <a16:creationId xmlns:a16="http://schemas.microsoft.com/office/drawing/2014/main" id="{4D7B854F-178B-2343-0BE4-F69F292B02E3}"/>
              </a:ext>
            </a:extLst>
          </p:cNvPr>
          <p:cNvPicPr>
            <a:picLocks noChangeAspect="1"/>
          </p:cNvPicPr>
          <p:nvPr/>
        </p:nvPicPr>
        <p:blipFill>
          <a:blip r:embed="rId4"/>
          <a:stretch>
            <a:fillRect/>
          </a:stretch>
        </p:blipFill>
        <p:spPr>
          <a:xfrm>
            <a:off x="276676" y="294134"/>
            <a:ext cx="1150195" cy="560990"/>
          </a:xfrm>
          <a:prstGeom prst="rect">
            <a:avLst/>
          </a:prstGeom>
        </p:spPr>
      </p:pic>
      <p:sp>
        <p:nvSpPr>
          <p:cNvPr id="24" name="Google Shape;2515;p64">
            <a:extLst>
              <a:ext uri="{FF2B5EF4-FFF2-40B4-BE49-F238E27FC236}">
                <a16:creationId xmlns:a16="http://schemas.microsoft.com/office/drawing/2014/main" id="{FA33F39D-5179-90E0-5E17-0EADE33DC875}"/>
              </a:ext>
            </a:extLst>
          </p:cNvPr>
          <p:cNvSpPr txBox="1">
            <a:spLocks noGrp="1"/>
          </p:cNvSpPr>
          <p:nvPr>
            <p:ph type="title"/>
          </p:nvPr>
        </p:nvSpPr>
        <p:spPr>
          <a:xfrm>
            <a:off x="773722" y="42077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Zakaj je potrebno zmanjšati uporabo plastičnih izdelkov?</a:t>
            </a:r>
            <a:endParaRPr sz="2400" b="0" dirty="0">
              <a:solidFill>
                <a:schemeClr val="tx1"/>
              </a:solidFill>
              <a:latin typeface="Garamond" panose="02020404030301010803" pitchFamily="18" charset="0"/>
            </a:endParaRPr>
          </a:p>
        </p:txBody>
      </p:sp>
      <p:grpSp>
        <p:nvGrpSpPr>
          <p:cNvPr id="2607" name="Google Shape;2607;p66"/>
          <p:cNvGrpSpPr/>
          <p:nvPr/>
        </p:nvGrpSpPr>
        <p:grpSpPr>
          <a:xfrm rot="1865779">
            <a:off x="-784349" y="3852350"/>
            <a:ext cx="1082809" cy="2194514"/>
            <a:chOff x="1803775" y="5029925"/>
            <a:chExt cx="655775" cy="1329050"/>
          </a:xfrm>
        </p:grpSpPr>
        <p:sp>
          <p:nvSpPr>
            <p:cNvPr id="2608" name="Google Shape;2608;p66"/>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6"/>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6"/>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6"/>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6"/>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6"/>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6"/>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6"/>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6"/>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6"/>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6"/>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Slika 28">
            <a:extLst>
              <a:ext uri="{FF2B5EF4-FFF2-40B4-BE49-F238E27FC236}">
                <a16:creationId xmlns:a16="http://schemas.microsoft.com/office/drawing/2014/main" id="{25A97FA0-903F-6454-0A1A-0720A104F437}"/>
              </a:ext>
            </a:extLst>
          </p:cNvPr>
          <p:cNvPicPr>
            <a:picLocks noChangeAspect="1"/>
          </p:cNvPicPr>
          <p:nvPr/>
        </p:nvPicPr>
        <p:blipFill>
          <a:blip r:embed="rId5"/>
          <a:stretch>
            <a:fillRect/>
          </a:stretch>
        </p:blipFill>
        <p:spPr>
          <a:xfrm>
            <a:off x="5165478" y="2247013"/>
            <a:ext cx="3823854" cy="2150918"/>
          </a:xfrm>
          <a:custGeom>
            <a:avLst/>
            <a:gdLst>
              <a:gd name="connsiteX0" fmla="*/ 0 w 3823854"/>
              <a:gd name="connsiteY0" fmla="*/ 0 h 2150918"/>
              <a:gd name="connsiteX1" fmla="*/ 713786 w 3823854"/>
              <a:gd name="connsiteY1" fmla="*/ 0 h 2150918"/>
              <a:gd name="connsiteX2" fmla="*/ 1389334 w 3823854"/>
              <a:gd name="connsiteY2" fmla="*/ 0 h 2150918"/>
              <a:gd name="connsiteX3" fmla="*/ 1950166 w 3823854"/>
              <a:gd name="connsiteY3" fmla="*/ 0 h 2150918"/>
              <a:gd name="connsiteX4" fmla="*/ 2663952 w 3823854"/>
              <a:gd name="connsiteY4" fmla="*/ 0 h 2150918"/>
              <a:gd name="connsiteX5" fmla="*/ 3263022 w 3823854"/>
              <a:gd name="connsiteY5" fmla="*/ 0 h 2150918"/>
              <a:gd name="connsiteX6" fmla="*/ 3823854 w 3823854"/>
              <a:gd name="connsiteY6" fmla="*/ 0 h 2150918"/>
              <a:gd name="connsiteX7" fmla="*/ 3823854 w 3823854"/>
              <a:gd name="connsiteY7" fmla="*/ 516220 h 2150918"/>
              <a:gd name="connsiteX8" fmla="*/ 3823854 w 3823854"/>
              <a:gd name="connsiteY8" fmla="*/ 1010931 h 2150918"/>
              <a:gd name="connsiteX9" fmla="*/ 3823854 w 3823854"/>
              <a:gd name="connsiteY9" fmla="*/ 1591679 h 2150918"/>
              <a:gd name="connsiteX10" fmla="*/ 3823854 w 3823854"/>
              <a:gd name="connsiteY10" fmla="*/ 2150918 h 2150918"/>
              <a:gd name="connsiteX11" fmla="*/ 3301261 w 3823854"/>
              <a:gd name="connsiteY11" fmla="*/ 2150918 h 2150918"/>
              <a:gd name="connsiteX12" fmla="*/ 2587475 w 3823854"/>
              <a:gd name="connsiteY12" fmla="*/ 2150918 h 2150918"/>
              <a:gd name="connsiteX13" fmla="*/ 2026643 w 3823854"/>
              <a:gd name="connsiteY13" fmla="*/ 2150918 h 2150918"/>
              <a:gd name="connsiteX14" fmla="*/ 1312857 w 3823854"/>
              <a:gd name="connsiteY14" fmla="*/ 2150918 h 2150918"/>
              <a:gd name="connsiteX15" fmla="*/ 599070 w 3823854"/>
              <a:gd name="connsiteY15" fmla="*/ 2150918 h 2150918"/>
              <a:gd name="connsiteX16" fmla="*/ 0 w 3823854"/>
              <a:gd name="connsiteY16" fmla="*/ 2150918 h 2150918"/>
              <a:gd name="connsiteX17" fmla="*/ 0 w 3823854"/>
              <a:gd name="connsiteY17" fmla="*/ 1591679 h 2150918"/>
              <a:gd name="connsiteX18" fmla="*/ 0 w 3823854"/>
              <a:gd name="connsiteY18" fmla="*/ 1118477 h 2150918"/>
              <a:gd name="connsiteX19" fmla="*/ 0 w 3823854"/>
              <a:gd name="connsiteY19" fmla="*/ 602257 h 2150918"/>
              <a:gd name="connsiteX20" fmla="*/ 0 w 3823854"/>
              <a:gd name="connsiteY20" fmla="*/ 0 h 215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23854" h="2150918" fill="none" extrusionOk="0">
                <a:moveTo>
                  <a:pt x="0" y="0"/>
                </a:moveTo>
                <a:cubicBezTo>
                  <a:pt x="275734" y="-25253"/>
                  <a:pt x="533609" y="23658"/>
                  <a:pt x="713786" y="0"/>
                </a:cubicBezTo>
                <a:cubicBezTo>
                  <a:pt x="893963" y="-23658"/>
                  <a:pt x="1198366" y="-14435"/>
                  <a:pt x="1389334" y="0"/>
                </a:cubicBezTo>
                <a:cubicBezTo>
                  <a:pt x="1580302" y="14435"/>
                  <a:pt x="1812491" y="25863"/>
                  <a:pt x="1950166" y="0"/>
                </a:cubicBezTo>
                <a:cubicBezTo>
                  <a:pt x="2087841" y="-25863"/>
                  <a:pt x="2428326" y="-18746"/>
                  <a:pt x="2663952" y="0"/>
                </a:cubicBezTo>
                <a:cubicBezTo>
                  <a:pt x="2899578" y="18746"/>
                  <a:pt x="3058478" y="1038"/>
                  <a:pt x="3263022" y="0"/>
                </a:cubicBezTo>
                <a:cubicBezTo>
                  <a:pt x="3467566" y="-1038"/>
                  <a:pt x="3596182" y="-7704"/>
                  <a:pt x="3823854" y="0"/>
                </a:cubicBezTo>
                <a:cubicBezTo>
                  <a:pt x="3822450" y="203469"/>
                  <a:pt x="3801731" y="365214"/>
                  <a:pt x="3823854" y="516220"/>
                </a:cubicBezTo>
                <a:cubicBezTo>
                  <a:pt x="3845977" y="667226"/>
                  <a:pt x="3823531" y="882863"/>
                  <a:pt x="3823854" y="1010931"/>
                </a:cubicBezTo>
                <a:cubicBezTo>
                  <a:pt x="3824177" y="1138999"/>
                  <a:pt x="3797313" y="1327554"/>
                  <a:pt x="3823854" y="1591679"/>
                </a:cubicBezTo>
                <a:cubicBezTo>
                  <a:pt x="3850395" y="1855804"/>
                  <a:pt x="3850329" y="2000925"/>
                  <a:pt x="3823854" y="2150918"/>
                </a:cubicBezTo>
                <a:cubicBezTo>
                  <a:pt x="3654817" y="2156039"/>
                  <a:pt x="3475944" y="2133750"/>
                  <a:pt x="3301261" y="2150918"/>
                </a:cubicBezTo>
                <a:cubicBezTo>
                  <a:pt x="3126578" y="2168086"/>
                  <a:pt x="2926534" y="2142912"/>
                  <a:pt x="2587475" y="2150918"/>
                </a:cubicBezTo>
                <a:cubicBezTo>
                  <a:pt x="2248416" y="2158924"/>
                  <a:pt x="2249518" y="2177205"/>
                  <a:pt x="2026643" y="2150918"/>
                </a:cubicBezTo>
                <a:cubicBezTo>
                  <a:pt x="1803768" y="2124631"/>
                  <a:pt x="1650748" y="2116216"/>
                  <a:pt x="1312857" y="2150918"/>
                </a:cubicBezTo>
                <a:cubicBezTo>
                  <a:pt x="974966" y="2185620"/>
                  <a:pt x="744934" y="2153460"/>
                  <a:pt x="599070" y="2150918"/>
                </a:cubicBezTo>
                <a:cubicBezTo>
                  <a:pt x="453206" y="2148376"/>
                  <a:pt x="295836" y="2176069"/>
                  <a:pt x="0" y="2150918"/>
                </a:cubicBezTo>
                <a:cubicBezTo>
                  <a:pt x="14286" y="1906651"/>
                  <a:pt x="1557" y="1732827"/>
                  <a:pt x="0" y="1591679"/>
                </a:cubicBezTo>
                <a:cubicBezTo>
                  <a:pt x="-1557" y="1450531"/>
                  <a:pt x="19346" y="1269396"/>
                  <a:pt x="0" y="1118477"/>
                </a:cubicBezTo>
                <a:cubicBezTo>
                  <a:pt x="-19346" y="967558"/>
                  <a:pt x="-18818" y="854687"/>
                  <a:pt x="0" y="602257"/>
                </a:cubicBezTo>
                <a:cubicBezTo>
                  <a:pt x="18818" y="349827"/>
                  <a:pt x="19189" y="127871"/>
                  <a:pt x="0" y="0"/>
                </a:cubicBezTo>
                <a:close/>
              </a:path>
              <a:path w="3823854" h="2150918" stroke="0" extrusionOk="0">
                <a:moveTo>
                  <a:pt x="0" y="0"/>
                </a:moveTo>
                <a:cubicBezTo>
                  <a:pt x="165891" y="11844"/>
                  <a:pt x="445177" y="-31414"/>
                  <a:pt x="675548" y="0"/>
                </a:cubicBezTo>
                <a:cubicBezTo>
                  <a:pt x="905919" y="31414"/>
                  <a:pt x="1044263" y="13060"/>
                  <a:pt x="1274618" y="0"/>
                </a:cubicBezTo>
                <a:cubicBezTo>
                  <a:pt x="1504973" y="-13060"/>
                  <a:pt x="1627288" y="12486"/>
                  <a:pt x="1911927" y="0"/>
                </a:cubicBezTo>
                <a:cubicBezTo>
                  <a:pt x="2196566" y="-12486"/>
                  <a:pt x="2345802" y="8463"/>
                  <a:pt x="2472759" y="0"/>
                </a:cubicBezTo>
                <a:cubicBezTo>
                  <a:pt x="2599716" y="-8463"/>
                  <a:pt x="2889325" y="-24444"/>
                  <a:pt x="3110068" y="0"/>
                </a:cubicBezTo>
                <a:cubicBezTo>
                  <a:pt x="3330811" y="24444"/>
                  <a:pt x="3518796" y="-1478"/>
                  <a:pt x="3823854" y="0"/>
                </a:cubicBezTo>
                <a:cubicBezTo>
                  <a:pt x="3848645" y="126263"/>
                  <a:pt x="3816517" y="414605"/>
                  <a:pt x="3823854" y="537730"/>
                </a:cubicBezTo>
                <a:cubicBezTo>
                  <a:pt x="3831192" y="660855"/>
                  <a:pt x="3802429" y="861256"/>
                  <a:pt x="3823854" y="1032441"/>
                </a:cubicBezTo>
                <a:cubicBezTo>
                  <a:pt x="3845279" y="1203626"/>
                  <a:pt x="3814011" y="1331327"/>
                  <a:pt x="3823854" y="1548661"/>
                </a:cubicBezTo>
                <a:cubicBezTo>
                  <a:pt x="3833697" y="1765995"/>
                  <a:pt x="3818643" y="1978339"/>
                  <a:pt x="3823854" y="2150918"/>
                </a:cubicBezTo>
                <a:cubicBezTo>
                  <a:pt x="3512125" y="2144719"/>
                  <a:pt x="3284708" y="2174261"/>
                  <a:pt x="3148306" y="2150918"/>
                </a:cubicBezTo>
                <a:cubicBezTo>
                  <a:pt x="3011904" y="2127575"/>
                  <a:pt x="2750210" y="2125484"/>
                  <a:pt x="2549236" y="2150918"/>
                </a:cubicBezTo>
                <a:cubicBezTo>
                  <a:pt x="2348262" y="2176353"/>
                  <a:pt x="2041221" y="2174655"/>
                  <a:pt x="1835450" y="2150918"/>
                </a:cubicBezTo>
                <a:cubicBezTo>
                  <a:pt x="1629679" y="2127181"/>
                  <a:pt x="1492517" y="2181985"/>
                  <a:pt x="1198141" y="2150918"/>
                </a:cubicBezTo>
                <a:cubicBezTo>
                  <a:pt x="903765" y="2119851"/>
                  <a:pt x="870761" y="2145661"/>
                  <a:pt x="599070" y="2150918"/>
                </a:cubicBezTo>
                <a:cubicBezTo>
                  <a:pt x="327379" y="2156175"/>
                  <a:pt x="286671" y="2127604"/>
                  <a:pt x="0" y="2150918"/>
                </a:cubicBezTo>
                <a:cubicBezTo>
                  <a:pt x="-11496" y="1867996"/>
                  <a:pt x="-6262" y="1701478"/>
                  <a:pt x="0" y="1570170"/>
                </a:cubicBezTo>
                <a:cubicBezTo>
                  <a:pt x="6262" y="1438862"/>
                  <a:pt x="-17028" y="1244159"/>
                  <a:pt x="0" y="1075459"/>
                </a:cubicBezTo>
                <a:cubicBezTo>
                  <a:pt x="17028" y="906759"/>
                  <a:pt x="-21228" y="781940"/>
                  <a:pt x="0" y="580748"/>
                </a:cubicBezTo>
                <a:cubicBezTo>
                  <a:pt x="21228" y="379556"/>
                  <a:pt x="-11724" y="152446"/>
                  <a:pt x="0" y="0"/>
                </a:cubicBezTo>
                <a:close/>
              </a:path>
            </a:pathLst>
          </a:custGeom>
          <a:ln w="19050">
            <a:solidFill>
              <a:schemeClr val="accent1">
                <a:lumMod val="25000"/>
              </a:schemeClr>
            </a:solidFill>
            <a:extLst>
              <a:ext uri="{C807C97D-BFC1-408E-A445-0C87EB9F89A2}">
                <ask:lineSketchStyleProps xmlns:ask="http://schemas.microsoft.com/office/drawing/2018/sketchyshapes" sd="2512980468">
                  <a:prstGeom prst="rect">
                    <a:avLst/>
                  </a:prstGeom>
                  <ask:type>
                    <ask:lineSketchFreehand/>
                  </ask:type>
                </ask:lineSketchStyleProps>
              </a:ext>
            </a:extLst>
          </a:ln>
        </p:spPr>
      </p:pic>
      <p:sp>
        <p:nvSpPr>
          <p:cNvPr id="30" name="PoljeZBesedilom 29">
            <a:extLst>
              <a:ext uri="{FF2B5EF4-FFF2-40B4-BE49-F238E27FC236}">
                <a16:creationId xmlns:a16="http://schemas.microsoft.com/office/drawing/2014/main" id="{7950E8E2-70E5-4E40-C2A7-18F1506366DC}"/>
              </a:ext>
            </a:extLst>
          </p:cNvPr>
          <p:cNvSpPr txBox="1"/>
          <p:nvPr/>
        </p:nvSpPr>
        <p:spPr>
          <a:xfrm>
            <a:off x="5313154" y="4458762"/>
            <a:ext cx="3677610" cy="261610"/>
          </a:xfrm>
          <a:prstGeom prst="rect">
            <a:avLst/>
          </a:prstGeom>
          <a:noFill/>
        </p:spPr>
        <p:txBody>
          <a:bodyPr wrap="none" rtlCol="0">
            <a:spAutoFit/>
          </a:bodyPr>
          <a:lstStyle/>
          <a:p>
            <a:r>
              <a:rPr lang="sl-SI" sz="1100" dirty="0">
                <a:latin typeface="Garamond" panose="02020404030301010803" pitchFamily="18" charset="0"/>
              </a:rPr>
              <a:t>Slika 1: Otok plastike v Tihem oceanu (</a:t>
            </a:r>
            <a:r>
              <a:rPr lang="sl-SI" sz="1100" dirty="0" err="1">
                <a:latin typeface="Garamond" panose="02020404030301010803" pitchFamily="18" charset="0"/>
              </a:rPr>
              <a:t>rePurpose</a:t>
            </a:r>
            <a:r>
              <a:rPr lang="sl-SI" sz="1100" dirty="0">
                <a:latin typeface="Garamond" panose="02020404030301010803" pitchFamily="18" charset="0"/>
              </a:rPr>
              <a:t> Global, 2022)</a:t>
            </a:r>
          </a:p>
        </p:txBody>
      </p:sp>
      <p:pic>
        <p:nvPicPr>
          <p:cNvPr id="31" name="Slika 30">
            <a:extLst>
              <a:ext uri="{FF2B5EF4-FFF2-40B4-BE49-F238E27FC236}">
                <a16:creationId xmlns:a16="http://schemas.microsoft.com/office/drawing/2014/main" id="{753B5972-F52D-9D6A-FE0A-E1D0BC71FAE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3190720">
            <a:off x="5600605" y="406236"/>
            <a:ext cx="1459283" cy="24280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2">
          <a:extLst>
            <a:ext uri="{FF2B5EF4-FFF2-40B4-BE49-F238E27FC236}">
              <a16:creationId xmlns:a16="http://schemas.microsoft.com/office/drawing/2014/main" id="{911A7C9C-F2CE-C1EA-BD07-8586E4A56D85}"/>
            </a:ext>
          </a:extLst>
        </p:cNvPr>
        <p:cNvGrpSpPr/>
        <p:nvPr/>
      </p:nvGrpSpPr>
      <p:grpSpPr>
        <a:xfrm>
          <a:off x="0" y="0"/>
          <a:ext cx="0" cy="0"/>
          <a:chOff x="0" y="0"/>
          <a:chExt cx="0" cy="0"/>
        </a:xfrm>
      </p:grpSpPr>
      <p:sp>
        <p:nvSpPr>
          <p:cNvPr id="12" name="Pravokotnik: zaokroženi vogali 11">
            <a:extLst>
              <a:ext uri="{FF2B5EF4-FFF2-40B4-BE49-F238E27FC236}">
                <a16:creationId xmlns:a16="http://schemas.microsoft.com/office/drawing/2014/main" id="{2310202D-FC6A-311D-8908-671D6162FF8A}"/>
              </a:ext>
            </a:extLst>
          </p:cNvPr>
          <p:cNvSpPr/>
          <p:nvPr/>
        </p:nvSpPr>
        <p:spPr>
          <a:xfrm>
            <a:off x="5285509" y="1047409"/>
            <a:ext cx="3744621" cy="3829896"/>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3" name="Slika 22">
            <a:extLst>
              <a:ext uri="{FF2B5EF4-FFF2-40B4-BE49-F238E27FC236}">
                <a16:creationId xmlns:a16="http://schemas.microsoft.com/office/drawing/2014/main" id="{9DA85FDF-755B-17EA-53E8-06B4FFC24F7D}"/>
              </a:ext>
            </a:extLst>
          </p:cNvPr>
          <p:cNvPicPr>
            <a:picLocks noChangeAspect="1"/>
          </p:cNvPicPr>
          <p:nvPr/>
        </p:nvPicPr>
        <p:blipFill>
          <a:blip r:embed="rId3"/>
          <a:stretch>
            <a:fillRect/>
          </a:stretch>
        </p:blipFill>
        <p:spPr>
          <a:xfrm>
            <a:off x="113870" y="2835688"/>
            <a:ext cx="4220164" cy="2057687"/>
          </a:xfrm>
          <a:prstGeom prst="rect">
            <a:avLst/>
          </a:prstGeom>
        </p:spPr>
      </p:pic>
      <p:sp>
        <p:nvSpPr>
          <p:cNvPr id="26" name="PoljeZBesedilom 25">
            <a:extLst>
              <a:ext uri="{FF2B5EF4-FFF2-40B4-BE49-F238E27FC236}">
                <a16:creationId xmlns:a16="http://schemas.microsoft.com/office/drawing/2014/main" id="{47EB6F24-2AAD-F85F-BC7D-AA1E348C164F}"/>
              </a:ext>
            </a:extLst>
          </p:cNvPr>
          <p:cNvSpPr txBox="1"/>
          <p:nvPr/>
        </p:nvSpPr>
        <p:spPr>
          <a:xfrm>
            <a:off x="154668" y="1047409"/>
            <a:ext cx="4964587" cy="2308324"/>
          </a:xfrm>
          <a:prstGeom prst="rect">
            <a:avLst/>
          </a:prstGeom>
          <a:noFill/>
        </p:spPr>
        <p:txBody>
          <a:bodyPr wrap="square">
            <a:spAutoFit/>
          </a:bodyPr>
          <a:lstStyle/>
          <a:p>
            <a:pPr marL="285750" indent="-285750" algn="just">
              <a:buFont typeface="Arial" panose="020B0604020202020204" pitchFamily="34" charset="0"/>
              <a:buChar char="•"/>
            </a:pPr>
            <a:r>
              <a:rPr lang="sl-SI" sz="1600" b="0" i="0" dirty="0">
                <a:solidFill>
                  <a:srgbClr val="000000"/>
                </a:solidFill>
                <a:effectLst/>
                <a:latin typeface="Garamond" panose="02020404030301010803" pitchFamily="18" charset="0"/>
              </a:rPr>
              <a:t>Plastika se v naravi zelo počasi razgrajuje. </a:t>
            </a:r>
            <a:r>
              <a:rPr lang="sl-SI" sz="1600" dirty="0">
                <a:latin typeface="Garamond" panose="02020404030301010803" pitchFamily="18" charset="0"/>
              </a:rPr>
              <a:t>Ob razgradnji plastičnih odpadkov nastanejo manjši plastični delci, ki dosegajo velikost do 0,5 milimetrov in jim pravimo </a:t>
            </a:r>
            <a:r>
              <a:rPr lang="sl-SI" sz="1600" b="1" dirty="0" err="1">
                <a:latin typeface="Garamond" panose="02020404030301010803" pitchFamily="18" charset="0"/>
              </a:rPr>
              <a:t>mikroplastika</a:t>
            </a:r>
            <a:r>
              <a:rPr lang="sl-SI" sz="1600" b="1" dirty="0">
                <a:latin typeface="Garamond" panose="02020404030301010803" pitchFamily="18" charset="0"/>
              </a:rPr>
              <a:t> </a:t>
            </a:r>
            <a:r>
              <a:rPr lang="sl-SI" sz="1600" dirty="0">
                <a:latin typeface="Garamond" panose="02020404030301010803" pitchFamily="18" charset="0"/>
              </a:rPr>
              <a:t>(</a:t>
            </a:r>
            <a:r>
              <a:rPr lang="sl-SI" sz="1600" i="0" dirty="0" err="1">
                <a:solidFill>
                  <a:srgbClr val="231F20"/>
                </a:solidFill>
                <a:effectLst/>
                <a:latin typeface="Garamond" panose="02020404030301010803" pitchFamily="18" charset="0"/>
              </a:rPr>
              <a:t>Mrowiec</a:t>
            </a:r>
            <a:r>
              <a:rPr lang="sl-SI" sz="1600" i="0" dirty="0">
                <a:solidFill>
                  <a:srgbClr val="231F20"/>
                </a:solidFill>
                <a:effectLst/>
                <a:latin typeface="Garamond" panose="02020404030301010803" pitchFamily="18" charset="0"/>
              </a:rPr>
              <a:t>, 2017; Kajfež-Bogataj, 2014)</a:t>
            </a:r>
            <a:r>
              <a:rPr lang="sl-SI" sz="1600" dirty="0">
                <a:latin typeface="Garamond" panose="02020404030301010803" pitchFamily="18" charset="0"/>
              </a:rPr>
              <a:t>.</a:t>
            </a:r>
          </a:p>
          <a:p>
            <a:pPr marL="285750" indent="-285750" algn="just">
              <a:buFont typeface="Arial" panose="020B0604020202020204" pitchFamily="34" charset="0"/>
              <a:buChar char="•"/>
            </a:pPr>
            <a:endParaRPr lang="sl-SI" sz="1600" dirty="0">
              <a:latin typeface="Garamond" panose="02020404030301010803" pitchFamily="18" charset="0"/>
            </a:endParaRPr>
          </a:p>
          <a:p>
            <a:pPr marL="285750" indent="-285750" algn="just">
              <a:buFont typeface="Arial" panose="020B0604020202020204" pitchFamily="34" charset="0"/>
              <a:buChar char="•"/>
            </a:pPr>
            <a:r>
              <a:rPr lang="sl-SI" sz="1600" dirty="0" err="1">
                <a:latin typeface="Garamond" panose="02020404030301010803" pitchFamily="18" charset="0"/>
              </a:rPr>
              <a:t>Mikroplastika</a:t>
            </a:r>
            <a:r>
              <a:rPr lang="sl-SI" sz="1600" dirty="0">
                <a:latin typeface="Garamond" panose="02020404030301010803" pitchFamily="18" charset="0"/>
              </a:rPr>
              <a:t> se prenaša po prehranjevalni verigi tudi do človeka.</a:t>
            </a:r>
          </a:p>
          <a:p>
            <a:pPr algn="just"/>
            <a:endParaRPr lang="sl-SI" sz="1600" dirty="0">
              <a:latin typeface="Garamond" panose="02020404030301010803" pitchFamily="18" charset="0"/>
            </a:endParaRPr>
          </a:p>
          <a:p>
            <a:pPr algn="just"/>
            <a:endParaRPr lang="sl-SI" sz="1600" dirty="0">
              <a:latin typeface="Garamond" panose="02020404030301010803" pitchFamily="18" charset="0"/>
            </a:endParaRPr>
          </a:p>
        </p:txBody>
      </p:sp>
      <p:pic>
        <p:nvPicPr>
          <p:cNvPr id="27" name="Slika 26">
            <a:extLst>
              <a:ext uri="{FF2B5EF4-FFF2-40B4-BE49-F238E27FC236}">
                <a16:creationId xmlns:a16="http://schemas.microsoft.com/office/drawing/2014/main" id="{778CC645-1A62-07E4-156E-00CC98C835AF}"/>
              </a:ext>
            </a:extLst>
          </p:cNvPr>
          <p:cNvPicPr>
            <a:picLocks noChangeAspect="1"/>
          </p:cNvPicPr>
          <p:nvPr/>
        </p:nvPicPr>
        <p:blipFill>
          <a:blip r:embed="rId4"/>
          <a:stretch>
            <a:fillRect/>
          </a:stretch>
        </p:blipFill>
        <p:spPr>
          <a:xfrm>
            <a:off x="276676" y="294134"/>
            <a:ext cx="1150195" cy="560990"/>
          </a:xfrm>
          <a:prstGeom prst="rect">
            <a:avLst/>
          </a:prstGeom>
        </p:spPr>
      </p:pic>
      <p:sp>
        <p:nvSpPr>
          <p:cNvPr id="24" name="Google Shape;2515;p64">
            <a:extLst>
              <a:ext uri="{FF2B5EF4-FFF2-40B4-BE49-F238E27FC236}">
                <a16:creationId xmlns:a16="http://schemas.microsoft.com/office/drawing/2014/main" id="{78BF2591-91D7-DE32-3397-BC2FB9857054}"/>
              </a:ext>
            </a:extLst>
          </p:cNvPr>
          <p:cNvSpPr txBox="1">
            <a:spLocks noGrp="1"/>
          </p:cNvSpPr>
          <p:nvPr>
            <p:ph type="title"/>
          </p:nvPr>
        </p:nvSpPr>
        <p:spPr>
          <a:xfrm>
            <a:off x="773722" y="42077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Zakaj je potrebno zmanjšati uporabo plastičnih izdelkov?</a:t>
            </a:r>
            <a:endParaRPr sz="2400" b="0" dirty="0">
              <a:solidFill>
                <a:schemeClr val="tx1"/>
              </a:solidFill>
              <a:latin typeface="Garamond" panose="02020404030301010803" pitchFamily="18" charset="0"/>
            </a:endParaRPr>
          </a:p>
        </p:txBody>
      </p:sp>
      <p:grpSp>
        <p:nvGrpSpPr>
          <p:cNvPr id="2607" name="Google Shape;2607;p66">
            <a:extLst>
              <a:ext uri="{FF2B5EF4-FFF2-40B4-BE49-F238E27FC236}">
                <a16:creationId xmlns:a16="http://schemas.microsoft.com/office/drawing/2014/main" id="{E4AC82CC-F452-FFC6-7F09-2E0B0F0857C6}"/>
              </a:ext>
            </a:extLst>
          </p:cNvPr>
          <p:cNvGrpSpPr/>
          <p:nvPr/>
        </p:nvGrpSpPr>
        <p:grpSpPr>
          <a:xfrm rot="1865779">
            <a:off x="-593667" y="4099742"/>
            <a:ext cx="1082809" cy="2194514"/>
            <a:chOff x="1803775" y="5029925"/>
            <a:chExt cx="655775" cy="1329050"/>
          </a:xfrm>
        </p:grpSpPr>
        <p:sp>
          <p:nvSpPr>
            <p:cNvPr id="2608" name="Google Shape;2608;p66">
              <a:extLst>
                <a:ext uri="{FF2B5EF4-FFF2-40B4-BE49-F238E27FC236}">
                  <a16:creationId xmlns:a16="http://schemas.microsoft.com/office/drawing/2014/main" id="{A907911A-0CD1-88A6-D16A-C63055056AD5}"/>
                </a:ext>
              </a:extLst>
            </p:cNvPr>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6">
              <a:extLst>
                <a:ext uri="{FF2B5EF4-FFF2-40B4-BE49-F238E27FC236}">
                  <a16:creationId xmlns:a16="http://schemas.microsoft.com/office/drawing/2014/main" id="{DE1D9DB8-3698-0880-F153-0E2F90F6A8E9}"/>
                </a:ext>
              </a:extLst>
            </p:cNvPr>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6">
              <a:extLst>
                <a:ext uri="{FF2B5EF4-FFF2-40B4-BE49-F238E27FC236}">
                  <a16:creationId xmlns:a16="http://schemas.microsoft.com/office/drawing/2014/main" id="{3CE43407-C9E4-F287-D7CA-C51C33FC2A2C}"/>
                </a:ext>
              </a:extLst>
            </p:cNvPr>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6">
              <a:extLst>
                <a:ext uri="{FF2B5EF4-FFF2-40B4-BE49-F238E27FC236}">
                  <a16:creationId xmlns:a16="http://schemas.microsoft.com/office/drawing/2014/main" id="{AA47713B-0541-E8AA-4118-C3600BFB4E84}"/>
                </a:ext>
              </a:extLst>
            </p:cNvPr>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6">
              <a:extLst>
                <a:ext uri="{FF2B5EF4-FFF2-40B4-BE49-F238E27FC236}">
                  <a16:creationId xmlns:a16="http://schemas.microsoft.com/office/drawing/2014/main" id="{178B1F7C-C612-3936-9F75-0B6CFDC2672D}"/>
                </a:ext>
              </a:extLst>
            </p:cNvPr>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6">
              <a:extLst>
                <a:ext uri="{FF2B5EF4-FFF2-40B4-BE49-F238E27FC236}">
                  <a16:creationId xmlns:a16="http://schemas.microsoft.com/office/drawing/2014/main" id="{6C5574C1-48E5-9D75-36AC-C5455114F067}"/>
                </a:ext>
              </a:extLst>
            </p:cNvPr>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6">
              <a:extLst>
                <a:ext uri="{FF2B5EF4-FFF2-40B4-BE49-F238E27FC236}">
                  <a16:creationId xmlns:a16="http://schemas.microsoft.com/office/drawing/2014/main" id="{33C93C4B-41E8-1215-67D8-7E6644248F8C}"/>
                </a:ext>
              </a:extLst>
            </p:cNvPr>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6">
              <a:extLst>
                <a:ext uri="{FF2B5EF4-FFF2-40B4-BE49-F238E27FC236}">
                  <a16:creationId xmlns:a16="http://schemas.microsoft.com/office/drawing/2014/main" id="{36ACCB4D-8B78-5006-D354-0DE02FF42DC5}"/>
                </a:ext>
              </a:extLst>
            </p:cNvPr>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6">
              <a:extLst>
                <a:ext uri="{FF2B5EF4-FFF2-40B4-BE49-F238E27FC236}">
                  <a16:creationId xmlns:a16="http://schemas.microsoft.com/office/drawing/2014/main" id="{1C8EE95C-BA34-4CCB-9E74-E5DD87741F96}"/>
                </a:ext>
              </a:extLst>
            </p:cNvPr>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6">
              <a:extLst>
                <a:ext uri="{FF2B5EF4-FFF2-40B4-BE49-F238E27FC236}">
                  <a16:creationId xmlns:a16="http://schemas.microsoft.com/office/drawing/2014/main" id="{FF2BAF69-7DA4-E66B-3193-F699C3AE8968}"/>
                </a:ext>
              </a:extLst>
            </p:cNvPr>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6">
              <a:extLst>
                <a:ext uri="{FF2B5EF4-FFF2-40B4-BE49-F238E27FC236}">
                  <a16:creationId xmlns:a16="http://schemas.microsoft.com/office/drawing/2014/main" id="{68351DB2-5A8A-CB5C-FD34-21BB97583A25}"/>
                </a:ext>
              </a:extLst>
            </p:cNvPr>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Slika 2">
            <a:extLst>
              <a:ext uri="{FF2B5EF4-FFF2-40B4-BE49-F238E27FC236}">
                <a16:creationId xmlns:a16="http://schemas.microsoft.com/office/drawing/2014/main" id="{F9ED45D7-23F1-CCE2-0114-263F0FD22915}"/>
              </a:ext>
            </a:extLst>
          </p:cNvPr>
          <p:cNvPicPr>
            <a:picLocks noChangeAspect="1"/>
          </p:cNvPicPr>
          <p:nvPr/>
        </p:nvPicPr>
        <p:blipFill>
          <a:blip r:embed="rId5">
            <a:clrChange>
              <a:clrFrom>
                <a:srgbClr val="F6E4D5"/>
              </a:clrFrom>
              <a:clrTo>
                <a:srgbClr val="F6E4D5">
                  <a:alpha val="0"/>
                </a:srgbClr>
              </a:clrTo>
            </a:clrChange>
          </a:blip>
          <a:stretch>
            <a:fillRect/>
          </a:stretch>
        </p:blipFill>
        <p:spPr>
          <a:xfrm>
            <a:off x="5435191" y="1810461"/>
            <a:ext cx="3267732" cy="2835901"/>
          </a:xfrm>
          <a:prstGeom prst="rect">
            <a:avLst/>
          </a:prstGeom>
        </p:spPr>
      </p:pic>
      <p:sp>
        <p:nvSpPr>
          <p:cNvPr id="5" name="PoljeZBesedilom 4">
            <a:extLst>
              <a:ext uri="{FF2B5EF4-FFF2-40B4-BE49-F238E27FC236}">
                <a16:creationId xmlns:a16="http://schemas.microsoft.com/office/drawing/2014/main" id="{6C82C07C-F1D3-F5A6-143C-F044C477711C}"/>
              </a:ext>
            </a:extLst>
          </p:cNvPr>
          <p:cNvSpPr txBox="1"/>
          <p:nvPr/>
        </p:nvSpPr>
        <p:spPr>
          <a:xfrm>
            <a:off x="5763491" y="3043746"/>
            <a:ext cx="676788" cy="369332"/>
          </a:xfrm>
          <a:prstGeom prst="rect">
            <a:avLst/>
          </a:prstGeom>
          <a:solidFill>
            <a:srgbClr val="7DC026"/>
          </a:solidFill>
        </p:spPr>
        <p:txBody>
          <a:bodyPr wrap="none" rtlCol="0">
            <a:spAutoFit/>
          </a:bodyPr>
          <a:lstStyle/>
          <a:p>
            <a:r>
              <a:rPr lang="sl-SI" sz="1800" dirty="0">
                <a:solidFill>
                  <a:schemeClr val="accent2">
                    <a:lumMod val="20000"/>
                    <a:lumOff val="80000"/>
                  </a:schemeClr>
                </a:solidFill>
                <a:latin typeface="Garamond" panose="02020404030301010803" pitchFamily="18" charset="0"/>
              </a:rPr>
              <a:t>50 let</a:t>
            </a:r>
          </a:p>
        </p:txBody>
      </p:sp>
      <p:sp>
        <p:nvSpPr>
          <p:cNvPr id="6" name="PoljeZBesedilom 5">
            <a:extLst>
              <a:ext uri="{FF2B5EF4-FFF2-40B4-BE49-F238E27FC236}">
                <a16:creationId xmlns:a16="http://schemas.microsoft.com/office/drawing/2014/main" id="{B0775C25-CA89-BB07-0529-2A53EBC1D23B}"/>
              </a:ext>
            </a:extLst>
          </p:cNvPr>
          <p:cNvSpPr txBox="1"/>
          <p:nvPr/>
        </p:nvSpPr>
        <p:spPr>
          <a:xfrm>
            <a:off x="7914002" y="3043745"/>
            <a:ext cx="785793" cy="369332"/>
          </a:xfrm>
          <a:prstGeom prst="rect">
            <a:avLst/>
          </a:prstGeom>
          <a:solidFill>
            <a:srgbClr val="7DC026"/>
          </a:solidFill>
        </p:spPr>
        <p:txBody>
          <a:bodyPr wrap="none" rtlCol="0">
            <a:spAutoFit/>
          </a:bodyPr>
          <a:lstStyle/>
          <a:p>
            <a:r>
              <a:rPr lang="sl-SI" sz="1800" dirty="0">
                <a:solidFill>
                  <a:schemeClr val="accent2">
                    <a:lumMod val="20000"/>
                    <a:lumOff val="80000"/>
                  </a:schemeClr>
                </a:solidFill>
                <a:latin typeface="Garamond" panose="02020404030301010803" pitchFamily="18" charset="0"/>
              </a:rPr>
              <a:t>450 let</a:t>
            </a:r>
          </a:p>
        </p:txBody>
      </p:sp>
      <p:sp>
        <p:nvSpPr>
          <p:cNvPr id="7" name="PoljeZBesedilom 6">
            <a:extLst>
              <a:ext uri="{FF2B5EF4-FFF2-40B4-BE49-F238E27FC236}">
                <a16:creationId xmlns:a16="http://schemas.microsoft.com/office/drawing/2014/main" id="{DF6E914A-4B75-BB0E-0C8F-D7FB89D47567}"/>
              </a:ext>
            </a:extLst>
          </p:cNvPr>
          <p:cNvSpPr txBox="1"/>
          <p:nvPr/>
        </p:nvSpPr>
        <p:spPr>
          <a:xfrm>
            <a:off x="6440279" y="4222881"/>
            <a:ext cx="785793" cy="369332"/>
          </a:xfrm>
          <a:prstGeom prst="rect">
            <a:avLst/>
          </a:prstGeom>
          <a:solidFill>
            <a:srgbClr val="7DC026"/>
          </a:solidFill>
        </p:spPr>
        <p:txBody>
          <a:bodyPr wrap="none" rtlCol="0">
            <a:spAutoFit/>
          </a:bodyPr>
          <a:lstStyle/>
          <a:p>
            <a:r>
              <a:rPr lang="sl-SI" sz="1800" dirty="0">
                <a:solidFill>
                  <a:schemeClr val="accent1"/>
                </a:solidFill>
                <a:latin typeface="Garamond" panose="02020404030301010803" pitchFamily="18" charset="0"/>
              </a:rPr>
              <a:t>600 let</a:t>
            </a:r>
          </a:p>
        </p:txBody>
      </p:sp>
      <p:sp>
        <p:nvSpPr>
          <p:cNvPr id="8" name="PoljeZBesedilom 7">
            <a:extLst>
              <a:ext uri="{FF2B5EF4-FFF2-40B4-BE49-F238E27FC236}">
                <a16:creationId xmlns:a16="http://schemas.microsoft.com/office/drawing/2014/main" id="{EFA24E57-72D2-C07E-7AC2-1C9094A5520F}"/>
              </a:ext>
            </a:extLst>
          </p:cNvPr>
          <p:cNvSpPr txBox="1"/>
          <p:nvPr/>
        </p:nvSpPr>
        <p:spPr>
          <a:xfrm>
            <a:off x="8152828" y="4292320"/>
            <a:ext cx="676788" cy="369332"/>
          </a:xfrm>
          <a:prstGeom prst="rect">
            <a:avLst/>
          </a:prstGeom>
          <a:solidFill>
            <a:srgbClr val="7DC026"/>
          </a:solidFill>
        </p:spPr>
        <p:txBody>
          <a:bodyPr wrap="none" rtlCol="0">
            <a:spAutoFit/>
          </a:bodyPr>
          <a:lstStyle/>
          <a:p>
            <a:r>
              <a:rPr lang="sl-SI" sz="1800" dirty="0">
                <a:solidFill>
                  <a:schemeClr val="accent1"/>
                </a:solidFill>
                <a:latin typeface="Garamond" panose="02020404030301010803" pitchFamily="18" charset="0"/>
              </a:rPr>
              <a:t>50 let</a:t>
            </a:r>
          </a:p>
        </p:txBody>
      </p:sp>
      <p:sp>
        <p:nvSpPr>
          <p:cNvPr id="9" name="PoljeZBesedilom 8">
            <a:extLst>
              <a:ext uri="{FF2B5EF4-FFF2-40B4-BE49-F238E27FC236}">
                <a16:creationId xmlns:a16="http://schemas.microsoft.com/office/drawing/2014/main" id="{27F6322B-F3A7-19FC-B52F-ED5EA01282A6}"/>
              </a:ext>
            </a:extLst>
          </p:cNvPr>
          <p:cNvSpPr txBox="1"/>
          <p:nvPr/>
        </p:nvSpPr>
        <p:spPr>
          <a:xfrm>
            <a:off x="5375891" y="1148840"/>
            <a:ext cx="3386333" cy="646331"/>
          </a:xfrm>
          <a:prstGeom prst="rect">
            <a:avLst/>
          </a:prstGeom>
          <a:noFill/>
        </p:spPr>
        <p:txBody>
          <a:bodyPr wrap="square" rtlCol="0">
            <a:spAutoFit/>
          </a:bodyPr>
          <a:lstStyle/>
          <a:p>
            <a:pPr algn="ctr"/>
            <a:r>
              <a:rPr lang="sl-SI" sz="1800" b="1" dirty="0">
                <a:latin typeface="Garamond" panose="02020404030301010803" pitchFamily="18" charset="0"/>
              </a:rPr>
              <a:t>Čas razgradnje plastičnih izdelkov v naravi</a:t>
            </a:r>
          </a:p>
        </p:txBody>
      </p:sp>
      <p:pic>
        <p:nvPicPr>
          <p:cNvPr id="10" name="Slika 9">
            <a:extLst>
              <a:ext uri="{FF2B5EF4-FFF2-40B4-BE49-F238E27FC236}">
                <a16:creationId xmlns:a16="http://schemas.microsoft.com/office/drawing/2014/main" id="{C659B1BA-D97D-3D89-29D2-6124916A29A7}"/>
              </a:ext>
            </a:extLst>
          </p:cNvPr>
          <p:cNvPicPr>
            <a:picLocks noChangeAspect="1"/>
          </p:cNvPicPr>
          <p:nvPr/>
        </p:nvPicPr>
        <p:blipFill>
          <a:blip r:embed="rId6"/>
          <a:srcRect b="11174"/>
          <a:stretch/>
        </p:blipFill>
        <p:spPr>
          <a:xfrm>
            <a:off x="487817" y="3096121"/>
            <a:ext cx="4572000" cy="1781184"/>
          </a:xfrm>
          <a:custGeom>
            <a:avLst/>
            <a:gdLst>
              <a:gd name="connsiteX0" fmla="*/ 0 w 4572000"/>
              <a:gd name="connsiteY0" fmla="*/ 0 h 1781184"/>
              <a:gd name="connsiteX1" fmla="*/ 744583 w 4572000"/>
              <a:gd name="connsiteY1" fmla="*/ 0 h 1781184"/>
              <a:gd name="connsiteX2" fmla="*/ 1352006 w 4572000"/>
              <a:gd name="connsiteY2" fmla="*/ 0 h 1781184"/>
              <a:gd name="connsiteX3" fmla="*/ 2050869 w 4572000"/>
              <a:gd name="connsiteY3" fmla="*/ 0 h 1781184"/>
              <a:gd name="connsiteX4" fmla="*/ 2749731 w 4572000"/>
              <a:gd name="connsiteY4" fmla="*/ 0 h 1781184"/>
              <a:gd name="connsiteX5" fmla="*/ 3494314 w 4572000"/>
              <a:gd name="connsiteY5" fmla="*/ 0 h 1781184"/>
              <a:gd name="connsiteX6" fmla="*/ 4572000 w 4572000"/>
              <a:gd name="connsiteY6" fmla="*/ 0 h 1781184"/>
              <a:gd name="connsiteX7" fmla="*/ 4572000 w 4572000"/>
              <a:gd name="connsiteY7" fmla="*/ 593728 h 1781184"/>
              <a:gd name="connsiteX8" fmla="*/ 4572000 w 4572000"/>
              <a:gd name="connsiteY8" fmla="*/ 1134020 h 1781184"/>
              <a:gd name="connsiteX9" fmla="*/ 4572000 w 4572000"/>
              <a:gd name="connsiteY9" fmla="*/ 1781184 h 1781184"/>
              <a:gd name="connsiteX10" fmla="*/ 3918857 w 4572000"/>
              <a:gd name="connsiteY10" fmla="*/ 1781184 h 1781184"/>
              <a:gd name="connsiteX11" fmla="*/ 3265714 w 4572000"/>
              <a:gd name="connsiteY11" fmla="*/ 1781184 h 1781184"/>
              <a:gd name="connsiteX12" fmla="*/ 2658291 w 4572000"/>
              <a:gd name="connsiteY12" fmla="*/ 1781184 h 1781184"/>
              <a:gd name="connsiteX13" fmla="*/ 2005149 w 4572000"/>
              <a:gd name="connsiteY13" fmla="*/ 1781184 h 1781184"/>
              <a:gd name="connsiteX14" fmla="*/ 1260566 w 4572000"/>
              <a:gd name="connsiteY14" fmla="*/ 1781184 h 1781184"/>
              <a:gd name="connsiteX15" fmla="*/ 698863 w 4572000"/>
              <a:gd name="connsiteY15" fmla="*/ 1781184 h 1781184"/>
              <a:gd name="connsiteX16" fmla="*/ 0 w 4572000"/>
              <a:gd name="connsiteY16" fmla="*/ 1781184 h 1781184"/>
              <a:gd name="connsiteX17" fmla="*/ 0 w 4572000"/>
              <a:gd name="connsiteY17" fmla="*/ 1169644 h 1781184"/>
              <a:gd name="connsiteX18" fmla="*/ 0 w 4572000"/>
              <a:gd name="connsiteY18" fmla="*/ 558104 h 1781184"/>
              <a:gd name="connsiteX19" fmla="*/ 0 w 4572000"/>
              <a:gd name="connsiteY19" fmla="*/ 0 h 17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0" h="1781184" fill="none" extrusionOk="0">
                <a:moveTo>
                  <a:pt x="0" y="0"/>
                </a:moveTo>
                <a:cubicBezTo>
                  <a:pt x="360356" y="-27622"/>
                  <a:pt x="508768" y="26235"/>
                  <a:pt x="744583" y="0"/>
                </a:cubicBezTo>
                <a:cubicBezTo>
                  <a:pt x="980398" y="-26235"/>
                  <a:pt x="1202178" y="30000"/>
                  <a:pt x="1352006" y="0"/>
                </a:cubicBezTo>
                <a:cubicBezTo>
                  <a:pt x="1501834" y="-30000"/>
                  <a:pt x="1838329" y="25839"/>
                  <a:pt x="2050869" y="0"/>
                </a:cubicBezTo>
                <a:cubicBezTo>
                  <a:pt x="2263409" y="-25839"/>
                  <a:pt x="2601032" y="6385"/>
                  <a:pt x="2749731" y="0"/>
                </a:cubicBezTo>
                <a:cubicBezTo>
                  <a:pt x="2898430" y="-6385"/>
                  <a:pt x="3176442" y="-30660"/>
                  <a:pt x="3494314" y="0"/>
                </a:cubicBezTo>
                <a:cubicBezTo>
                  <a:pt x="3812186" y="30660"/>
                  <a:pt x="4107289" y="-45040"/>
                  <a:pt x="4572000" y="0"/>
                </a:cubicBezTo>
                <a:cubicBezTo>
                  <a:pt x="4543305" y="225445"/>
                  <a:pt x="4600258" y="424755"/>
                  <a:pt x="4572000" y="593728"/>
                </a:cubicBezTo>
                <a:cubicBezTo>
                  <a:pt x="4543742" y="762701"/>
                  <a:pt x="4572103" y="879183"/>
                  <a:pt x="4572000" y="1134020"/>
                </a:cubicBezTo>
                <a:cubicBezTo>
                  <a:pt x="4571897" y="1388857"/>
                  <a:pt x="4544416" y="1473686"/>
                  <a:pt x="4572000" y="1781184"/>
                </a:cubicBezTo>
                <a:cubicBezTo>
                  <a:pt x="4392976" y="1771801"/>
                  <a:pt x="4087777" y="1761112"/>
                  <a:pt x="3918857" y="1781184"/>
                </a:cubicBezTo>
                <a:cubicBezTo>
                  <a:pt x="3749937" y="1801256"/>
                  <a:pt x="3403236" y="1751120"/>
                  <a:pt x="3265714" y="1781184"/>
                </a:cubicBezTo>
                <a:cubicBezTo>
                  <a:pt x="3128192" y="1811248"/>
                  <a:pt x="2943014" y="1806689"/>
                  <a:pt x="2658291" y="1781184"/>
                </a:cubicBezTo>
                <a:cubicBezTo>
                  <a:pt x="2373568" y="1755679"/>
                  <a:pt x="2301862" y="1782645"/>
                  <a:pt x="2005149" y="1781184"/>
                </a:cubicBezTo>
                <a:cubicBezTo>
                  <a:pt x="1708436" y="1779723"/>
                  <a:pt x="1423928" y="1804376"/>
                  <a:pt x="1260566" y="1781184"/>
                </a:cubicBezTo>
                <a:cubicBezTo>
                  <a:pt x="1097204" y="1757992"/>
                  <a:pt x="909927" y="1769554"/>
                  <a:pt x="698863" y="1781184"/>
                </a:cubicBezTo>
                <a:cubicBezTo>
                  <a:pt x="487799" y="1792814"/>
                  <a:pt x="227818" y="1778523"/>
                  <a:pt x="0" y="1781184"/>
                </a:cubicBezTo>
                <a:cubicBezTo>
                  <a:pt x="11766" y="1644854"/>
                  <a:pt x="334" y="1470756"/>
                  <a:pt x="0" y="1169644"/>
                </a:cubicBezTo>
                <a:cubicBezTo>
                  <a:pt x="-334" y="868532"/>
                  <a:pt x="17153" y="789171"/>
                  <a:pt x="0" y="558104"/>
                </a:cubicBezTo>
                <a:cubicBezTo>
                  <a:pt x="-17153" y="327037"/>
                  <a:pt x="-26376" y="224140"/>
                  <a:pt x="0" y="0"/>
                </a:cubicBezTo>
                <a:close/>
              </a:path>
              <a:path w="4572000" h="1781184" stroke="0" extrusionOk="0">
                <a:moveTo>
                  <a:pt x="0" y="0"/>
                </a:moveTo>
                <a:cubicBezTo>
                  <a:pt x="194756" y="237"/>
                  <a:pt x="331545" y="13936"/>
                  <a:pt x="607423" y="0"/>
                </a:cubicBezTo>
                <a:cubicBezTo>
                  <a:pt x="883301" y="-13936"/>
                  <a:pt x="989925" y="25511"/>
                  <a:pt x="1123406" y="0"/>
                </a:cubicBezTo>
                <a:cubicBezTo>
                  <a:pt x="1256887" y="-25511"/>
                  <a:pt x="1465793" y="-19997"/>
                  <a:pt x="1776549" y="0"/>
                </a:cubicBezTo>
                <a:cubicBezTo>
                  <a:pt x="2087305" y="19997"/>
                  <a:pt x="2240188" y="-29504"/>
                  <a:pt x="2383971" y="0"/>
                </a:cubicBezTo>
                <a:cubicBezTo>
                  <a:pt x="2527754" y="29504"/>
                  <a:pt x="2772321" y="-9255"/>
                  <a:pt x="3082834" y="0"/>
                </a:cubicBezTo>
                <a:cubicBezTo>
                  <a:pt x="3393347" y="9255"/>
                  <a:pt x="3436930" y="-28387"/>
                  <a:pt x="3690257" y="0"/>
                </a:cubicBezTo>
                <a:cubicBezTo>
                  <a:pt x="3943584" y="28387"/>
                  <a:pt x="4264981" y="-18434"/>
                  <a:pt x="4572000" y="0"/>
                </a:cubicBezTo>
                <a:cubicBezTo>
                  <a:pt x="4571674" y="196622"/>
                  <a:pt x="4575709" y="324803"/>
                  <a:pt x="4572000" y="629352"/>
                </a:cubicBezTo>
                <a:cubicBezTo>
                  <a:pt x="4568291" y="933901"/>
                  <a:pt x="4603076" y="970232"/>
                  <a:pt x="4572000" y="1258703"/>
                </a:cubicBezTo>
                <a:cubicBezTo>
                  <a:pt x="4540924" y="1547174"/>
                  <a:pt x="4586538" y="1643126"/>
                  <a:pt x="4572000" y="1781184"/>
                </a:cubicBezTo>
                <a:cubicBezTo>
                  <a:pt x="4402693" y="1756737"/>
                  <a:pt x="4248223" y="1787854"/>
                  <a:pt x="4010297" y="1781184"/>
                </a:cubicBezTo>
                <a:cubicBezTo>
                  <a:pt x="3772371" y="1774514"/>
                  <a:pt x="3602636" y="1786160"/>
                  <a:pt x="3311434" y="1781184"/>
                </a:cubicBezTo>
                <a:cubicBezTo>
                  <a:pt x="3020232" y="1776208"/>
                  <a:pt x="3047047" y="1782084"/>
                  <a:pt x="2795451" y="1781184"/>
                </a:cubicBezTo>
                <a:cubicBezTo>
                  <a:pt x="2543855" y="1780284"/>
                  <a:pt x="2441822" y="1776831"/>
                  <a:pt x="2188029" y="1781184"/>
                </a:cubicBezTo>
                <a:cubicBezTo>
                  <a:pt x="1934236" y="1785537"/>
                  <a:pt x="1822048" y="1755300"/>
                  <a:pt x="1534886" y="1781184"/>
                </a:cubicBezTo>
                <a:cubicBezTo>
                  <a:pt x="1247724" y="1807068"/>
                  <a:pt x="1119743" y="1793605"/>
                  <a:pt x="973183" y="1781184"/>
                </a:cubicBezTo>
                <a:cubicBezTo>
                  <a:pt x="826623" y="1768763"/>
                  <a:pt x="470058" y="1810090"/>
                  <a:pt x="0" y="1781184"/>
                </a:cubicBezTo>
                <a:cubicBezTo>
                  <a:pt x="467" y="1544755"/>
                  <a:pt x="-23646" y="1379840"/>
                  <a:pt x="0" y="1151832"/>
                </a:cubicBezTo>
                <a:cubicBezTo>
                  <a:pt x="23646" y="923824"/>
                  <a:pt x="19894" y="741405"/>
                  <a:pt x="0" y="522481"/>
                </a:cubicBezTo>
                <a:cubicBezTo>
                  <a:pt x="-19894" y="303557"/>
                  <a:pt x="3077" y="203279"/>
                  <a:pt x="0" y="0"/>
                </a:cubicBezTo>
                <a:close/>
              </a:path>
            </a:pathLst>
          </a:custGeom>
          <a:ln w="19050">
            <a:solidFill>
              <a:schemeClr val="accent1">
                <a:lumMod val="25000"/>
              </a:schemeClr>
            </a:solidFill>
            <a:extLst>
              <a:ext uri="{C807C97D-BFC1-408E-A445-0C87EB9F89A2}">
                <ask:lineSketchStyleProps xmlns:ask="http://schemas.microsoft.com/office/drawing/2018/sketchyshapes" sd="1724709534">
                  <a:prstGeom prst="rect">
                    <a:avLst/>
                  </a:prstGeom>
                  <ask:type>
                    <ask:lineSketchFreehand/>
                  </ask:type>
                </ask:lineSketchStyleProps>
              </a:ext>
            </a:extLst>
          </a:ln>
        </p:spPr>
      </p:pic>
      <p:sp>
        <p:nvSpPr>
          <p:cNvPr id="11" name="PoljeZBesedilom 10">
            <a:extLst>
              <a:ext uri="{FF2B5EF4-FFF2-40B4-BE49-F238E27FC236}">
                <a16:creationId xmlns:a16="http://schemas.microsoft.com/office/drawing/2014/main" id="{D582C742-85F8-3179-4AF0-5302B329DFCC}"/>
              </a:ext>
            </a:extLst>
          </p:cNvPr>
          <p:cNvSpPr txBox="1"/>
          <p:nvPr/>
        </p:nvSpPr>
        <p:spPr>
          <a:xfrm>
            <a:off x="952812" y="4859924"/>
            <a:ext cx="3517310" cy="261610"/>
          </a:xfrm>
          <a:prstGeom prst="rect">
            <a:avLst/>
          </a:prstGeom>
          <a:noFill/>
        </p:spPr>
        <p:txBody>
          <a:bodyPr wrap="none" rtlCol="0">
            <a:spAutoFit/>
          </a:bodyPr>
          <a:lstStyle/>
          <a:p>
            <a:r>
              <a:rPr lang="sl-SI" sz="1100" dirty="0">
                <a:latin typeface="Garamond" panose="02020404030301010803" pitchFamily="18" charset="0"/>
              </a:rPr>
              <a:t>Slika 2: Različne vrste </a:t>
            </a:r>
            <a:r>
              <a:rPr lang="sl-SI" sz="1100" dirty="0" err="1">
                <a:latin typeface="Garamond" panose="02020404030301010803" pitchFamily="18" charset="0"/>
              </a:rPr>
              <a:t>mikroplastike</a:t>
            </a:r>
            <a:r>
              <a:rPr lang="sl-SI" sz="1100" dirty="0">
                <a:latin typeface="Garamond" panose="02020404030301010803" pitchFamily="18" charset="0"/>
              </a:rPr>
              <a:t> (JBT </a:t>
            </a:r>
            <a:r>
              <a:rPr lang="sl-SI" sz="1100" dirty="0" err="1">
                <a:latin typeface="Garamond" panose="02020404030301010803" pitchFamily="18" charset="0"/>
              </a:rPr>
              <a:t>Corporation</a:t>
            </a:r>
            <a:r>
              <a:rPr lang="sl-SI" sz="1100" dirty="0">
                <a:latin typeface="Garamond" panose="02020404030301010803" pitchFamily="18" charset="0"/>
              </a:rPr>
              <a:t>, 2023)</a:t>
            </a:r>
          </a:p>
        </p:txBody>
      </p:sp>
    </p:spTree>
    <p:extLst>
      <p:ext uri="{BB962C8B-B14F-4D97-AF65-F5344CB8AC3E}">
        <p14:creationId xmlns:p14="http://schemas.microsoft.com/office/powerpoint/2010/main" val="28414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3"/>
        <p:cNvGrpSpPr/>
        <p:nvPr/>
      </p:nvGrpSpPr>
      <p:grpSpPr>
        <a:xfrm>
          <a:off x="0" y="0"/>
          <a:ext cx="0" cy="0"/>
          <a:chOff x="0" y="0"/>
          <a:chExt cx="0" cy="0"/>
        </a:xfrm>
      </p:grpSpPr>
      <p:sp>
        <p:nvSpPr>
          <p:cNvPr id="18" name="PoljeZBesedilom 17">
            <a:extLst>
              <a:ext uri="{FF2B5EF4-FFF2-40B4-BE49-F238E27FC236}">
                <a16:creationId xmlns:a16="http://schemas.microsoft.com/office/drawing/2014/main" id="{26D768EA-021C-3D55-B944-6C845E5F5FCE}"/>
              </a:ext>
            </a:extLst>
          </p:cNvPr>
          <p:cNvSpPr txBox="1"/>
          <p:nvPr/>
        </p:nvSpPr>
        <p:spPr>
          <a:xfrm>
            <a:off x="158520" y="896488"/>
            <a:ext cx="8659091" cy="2062103"/>
          </a:xfrm>
          <a:prstGeom prst="rect">
            <a:avLst/>
          </a:prstGeom>
          <a:noFill/>
        </p:spPr>
        <p:txBody>
          <a:bodyPr wrap="square">
            <a:spAutoFit/>
          </a:bodyPr>
          <a:lstStyle/>
          <a:p>
            <a:pPr marL="285750" indent="-285750" algn="just">
              <a:buFont typeface="Arial" panose="020B0604020202020204" pitchFamily="34" charset="0"/>
              <a:buChar char="•"/>
            </a:pPr>
            <a:r>
              <a:rPr lang="sl-SI" sz="1600" b="0" i="0" dirty="0" err="1">
                <a:solidFill>
                  <a:srgbClr val="000000"/>
                </a:solidFill>
                <a:effectLst/>
                <a:latin typeface="Garamond" panose="02020404030301010803" pitchFamily="18" charset="0"/>
              </a:rPr>
              <a:t>Bioplastika</a:t>
            </a:r>
            <a:r>
              <a:rPr lang="sl-SI" sz="1600" b="0" i="0" dirty="0">
                <a:solidFill>
                  <a:srgbClr val="000000"/>
                </a:solidFill>
                <a:effectLst/>
                <a:latin typeface="Garamond" panose="02020404030301010803" pitchFamily="18" charset="0"/>
              </a:rPr>
              <a:t> iz organskega materiala je v naravi </a:t>
            </a:r>
            <a:r>
              <a:rPr lang="sl-SI" sz="1600" b="1" i="0" dirty="0">
                <a:solidFill>
                  <a:srgbClr val="000000"/>
                </a:solidFill>
                <a:effectLst/>
                <a:latin typeface="Garamond" panose="02020404030301010803" pitchFamily="18" charset="0"/>
              </a:rPr>
              <a:t>biorazgradljiva</a:t>
            </a:r>
            <a:r>
              <a:rPr lang="sl-SI" sz="1600" dirty="0">
                <a:latin typeface="Garamond" panose="02020404030301010803" pitchFamily="18" charset="0"/>
              </a:rPr>
              <a:t>. Produkti </a:t>
            </a:r>
            <a:r>
              <a:rPr lang="sl-SI" sz="1600" dirty="0" err="1">
                <a:latin typeface="Garamond" panose="02020404030301010803" pitchFamily="18" charset="0"/>
              </a:rPr>
              <a:t>biorazgradnje</a:t>
            </a:r>
            <a:r>
              <a:rPr lang="sl-SI" sz="1600" dirty="0">
                <a:latin typeface="Garamond" panose="02020404030301010803" pitchFamily="18" charset="0"/>
              </a:rPr>
              <a:t> so odvisni od zunanjih dejavnikov (prisotnost mikroorganizmov, kisika in drugo). Spodnja shema prikazuje nastanek produktov razgradnje </a:t>
            </a:r>
            <a:r>
              <a:rPr lang="sl-SI" sz="1600" dirty="0" err="1">
                <a:latin typeface="Garamond" panose="02020404030301010803" pitchFamily="18" charset="0"/>
              </a:rPr>
              <a:t>bioplastike</a:t>
            </a:r>
            <a:r>
              <a:rPr lang="sl-SI" sz="1600" dirty="0">
                <a:latin typeface="Garamond" panose="02020404030301010803" pitchFamily="18" charset="0"/>
              </a:rPr>
              <a:t> ob prisotnosti kisika, ki pa za okolje niso nevarni (</a:t>
            </a:r>
            <a:r>
              <a:rPr lang="sl-SI" sz="1600" dirty="0" err="1">
                <a:latin typeface="Garamond" panose="02020404030301010803" pitchFamily="18" charset="0"/>
              </a:rPr>
              <a:t>Šprajcar</a:t>
            </a:r>
            <a:r>
              <a:rPr lang="sl-SI" sz="1600" dirty="0">
                <a:latin typeface="Garamond" panose="02020404030301010803" pitchFamily="18" charset="0"/>
              </a:rPr>
              <a:t> idr., 2012)</a:t>
            </a:r>
          </a:p>
          <a:p>
            <a:pPr marL="285750" indent="-285750" algn="just">
              <a:buFont typeface="Arial" panose="020B0604020202020204" pitchFamily="34" charset="0"/>
              <a:buChar char="•"/>
            </a:pPr>
            <a:endParaRPr lang="sl-SI" sz="1600" dirty="0">
              <a:latin typeface="Garamond" panose="02020404030301010803" pitchFamily="18" charset="0"/>
            </a:endParaRPr>
          </a:p>
          <a:p>
            <a:pPr marL="285750" indent="-285750" algn="just">
              <a:buFont typeface="Arial" panose="020B0604020202020204" pitchFamily="34" charset="0"/>
              <a:buChar char="•"/>
            </a:pPr>
            <a:endParaRPr lang="sl-SI" sz="1600" dirty="0">
              <a:latin typeface="Garamond" panose="02020404030301010803" pitchFamily="18" charset="0"/>
            </a:endParaRPr>
          </a:p>
          <a:p>
            <a:pPr marL="285750" indent="-285750" algn="just">
              <a:buFont typeface="Arial" panose="020B0604020202020204" pitchFamily="34" charset="0"/>
              <a:buChar char="•"/>
            </a:pPr>
            <a:endParaRPr lang="sl-SI" sz="1600" dirty="0">
              <a:latin typeface="Garamond" panose="02020404030301010803" pitchFamily="18" charset="0"/>
            </a:endParaRPr>
          </a:p>
          <a:p>
            <a:pPr algn="just"/>
            <a:endParaRPr lang="sl-SI" sz="1600" dirty="0">
              <a:latin typeface="Garamond" panose="02020404030301010803" pitchFamily="18" charset="0"/>
            </a:endParaRPr>
          </a:p>
          <a:p>
            <a:pPr marL="285750" indent="-285750" algn="just">
              <a:buFont typeface="Arial" panose="020B0604020202020204" pitchFamily="34" charset="0"/>
              <a:buChar char="•"/>
            </a:pPr>
            <a:r>
              <a:rPr lang="sl-SI" sz="1600" dirty="0">
                <a:latin typeface="Garamond" panose="02020404030301010803" pitchFamily="18" charset="0"/>
              </a:rPr>
              <a:t>V trgovini lahko najdemo biorazgradljive vrečke, ki vsebujejo poseben </a:t>
            </a:r>
            <a:r>
              <a:rPr lang="sl-SI" sz="1600" b="1" dirty="0">
                <a:latin typeface="Garamond" panose="02020404030301010803" pitchFamily="18" charset="0"/>
              </a:rPr>
              <a:t>certifikat </a:t>
            </a:r>
            <a:r>
              <a:rPr lang="sl-SI" sz="1600" dirty="0">
                <a:latin typeface="Garamond" panose="02020404030301010803" pitchFamily="18" charset="0"/>
              </a:rPr>
              <a:t>(</a:t>
            </a:r>
            <a:r>
              <a:rPr lang="sl-SI" sz="1600" dirty="0" err="1">
                <a:latin typeface="Garamond" panose="02020404030301010803" pitchFamily="18" charset="0"/>
              </a:rPr>
              <a:t>Šprajcar</a:t>
            </a:r>
            <a:r>
              <a:rPr lang="sl-SI" sz="1600" dirty="0">
                <a:latin typeface="Garamond" panose="02020404030301010803" pitchFamily="18" charset="0"/>
              </a:rPr>
              <a:t> idr., 2012).</a:t>
            </a:r>
          </a:p>
        </p:txBody>
      </p:sp>
      <p:sp>
        <p:nvSpPr>
          <p:cNvPr id="16" name="Google Shape;2515;p64">
            <a:extLst>
              <a:ext uri="{FF2B5EF4-FFF2-40B4-BE49-F238E27FC236}">
                <a16:creationId xmlns:a16="http://schemas.microsoft.com/office/drawing/2014/main" id="{BB6D8A14-9A98-614E-37D8-29120BF5AC63}"/>
              </a:ext>
            </a:extLst>
          </p:cNvPr>
          <p:cNvSpPr txBox="1">
            <a:spLocks noGrp="1"/>
          </p:cNvSpPr>
          <p:nvPr>
            <p:ph type="title"/>
          </p:nvPr>
        </p:nvSpPr>
        <p:spPr>
          <a:xfrm>
            <a:off x="326389" y="323788"/>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err="1">
                <a:solidFill>
                  <a:schemeClr val="tx1"/>
                </a:solidFill>
                <a:latin typeface="Garamond" panose="02020404030301010803" pitchFamily="18" charset="0"/>
              </a:rPr>
              <a:t>Bioplastika</a:t>
            </a:r>
            <a:r>
              <a:rPr lang="sl-SI" sz="2400" dirty="0">
                <a:solidFill>
                  <a:schemeClr val="tx1"/>
                </a:solidFill>
                <a:latin typeface="Garamond" panose="02020404030301010803" pitchFamily="18" charset="0"/>
              </a:rPr>
              <a:t> kot alternativna rešitev zmanjšanja uporabe plastike</a:t>
            </a:r>
            <a:endParaRPr sz="2400" b="0" dirty="0">
              <a:solidFill>
                <a:schemeClr val="tx1"/>
              </a:solidFill>
              <a:latin typeface="Garamond" panose="02020404030301010803" pitchFamily="18" charset="0"/>
            </a:endParaRPr>
          </a:p>
        </p:txBody>
      </p:sp>
      <p:sp>
        <p:nvSpPr>
          <p:cNvPr id="21" name="PoljeZBesedilom 20">
            <a:extLst>
              <a:ext uri="{FF2B5EF4-FFF2-40B4-BE49-F238E27FC236}">
                <a16:creationId xmlns:a16="http://schemas.microsoft.com/office/drawing/2014/main" id="{2B2554D0-7E41-F118-D314-E66963838954}"/>
              </a:ext>
            </a:extLst>
          </p:cNvPr>
          <p:cNvSpPr txBox="1"/>
          <p:nvPr/>
        </p:nvSpPr>
        <p:spPr>
          <a:xfrm>
            <a:off x="915565" y="1884380"/>
            <a:ext cx="1066800" cy="523220"/>
          </a:xfrm>
          <a:prstGeom prst="rect">
            <a:avLst/>
          </a:prstGeom>
          <a:solidFill>
            <a:srgbClr val="7DC026"/>
          </a:solidFill>
        </p:spPr>
        <p:txBody>
          <a:bodyPr wrap="square" rtlCol="0">
            <a:spAutoFit/>
          </a:bodyPr>
          <a:lstStyle/>
          <a:p>
            <a:pPr algn="ctr"/>
            <a:r>
              <a:rPr lang="sl-SI" dirty="0">
                <a:latin typeface="Garamond" panose="02020404030301010803" pitchFamily="18" charset="0"/>
              </a:rPr>
              <a:t>organski material</a:t>
            </a:r>
          </a:p>
        </p:txBody>
      </p:sp>
      <p:sp>
        <p:nvSpPr>
          <p:cNvPr id="22" name="PoljeZBesedilom 21">
            <a:extLst>
              <a:ext uri="{FF2B5EF4-FFF2-40B4-BE49-F238E27FC236}">
                <a16:creationId xmlns:a16="http://schemas.microsoft.com/office/drawing/2014/main" id="{BDD80569-97C0-A71E-8479-09E17D7BFA1D}"/>
              </a:ext>
            </a:extLst>
          </p:cNvPr>
          <p:cNvSpPr txBox="1"/>
          <p:nvPr/>
        </p:nvSpPr>
        <p:spPr>
          <a:xfrm>
            <a:off x="3643745" y="1992101"/>
            <a:ext cx="1066800" cy="307777"/>
          </a:xfrm>
          <a:prstGeom prst="rect">
            <a:avLst/>
          </a:prstGeom>
          <a:solidFill>
            <a:srgbClr val="7DC026"/>
          </a:solidFill>
        </p:spPr>
        <p:txBody>
          <a:bodyPr wrap="square" rtlCol="0">
            <a:spAutoFit/>
          </a:bodyPr>
          <a:lstStyle/>
          <a:p>
            <a:pPr algn="ctr"/>
            <a:r>
              <a:rPr lang="sl-SI" dirty="0">
                <a:latin typeface="Garamond" panose="02020404030301010803" pitchFamily="18" charset="0"/>
              </a:rPr>
              <a:t>biomasa</a:t>
            </a:r>
          </a:p>
        </p:txBody>
      </p:sp>
      <p:sp>
        <p:nvSpPr>
          <p:cNvPr id="23" name="PoljeZBesedilom 22">
            <a:extLst>
              <a:ext uri="{FF2B5EF4-FFF2-40B4-BE49-F238E27FC236}">
                <a16:creationId xmlns:a16="http://schemas.microsoft.com/office/drawing/2014/main" id="{EC60C9F9-65F5-F4E1-F08E-9411738EB034}"/>
              </a:ext>
            </a:extLst>
          </p:cNvPr>
          <p:cNvSpPr txBox="1"/>
          <p:nvPr/>
        </p:nvSpPr>
        <p:spPr>
          <a:xfrm>
            <a:off x="5273417" y="1884380"/>
            <a:ext cx="1066800" cy="523220"/>
          </a:xfrm>
          <a:prstGeom prst="rect">
            <a:avLst/>
          </a:prstGeom>
          <a:solidFill>
            <a:srgbClr val="7DC026"/>
          </a:solidFill>
        </p:spPr>
        <p:txBody>
          <a:bodyPr wrap="square" rtlCol="0">
            <a:spAutoFit/>
          </a:bodyPr>
          <a:lstStyle/>
          <a:p>
            <a:pPr algn="ctr"/>
            <a:r>
              <a:rPr lang="sl-SI" dirty="0">
                <a:latin typeface="Garamond" panose="02020404030301010803" pitchFamily="18" charset="0"/>
              </a:rPr>
              <a:t>ogljikov dioksid</a:t>
            </a:r>
          </a:p>
        </p:txBody>
      </p:sp>
      <p:sp>
        <p:nvSpPr>
          <p:cNvPr id="24" name="PoljeZBesedilom 23">
            <a:extLst>
              <a:ext uri="{FF2B5EF4-FFF2-40B4-BE49-F238E27FC236}">
                <a16:creationId xmlns:a16="http://schemas.microsoft.com/office/drawing/2014/main" id="{4CA7BA45-2AD2-7E15-E621-14E7778A0D19}"/>
              </a:ext>
            </a:extLst>
          </p:cNvPr>
          <p:cNvSpPr txBox="1"/>
          <p:nvPr/>
        </p:nvSpPr>
        <p:spPr>
          <a:xfrm>
            <a:off x="6972936" y="2019863"/>
            <a:ext cx="1066800" cy="307777"/>
          </a:xfrm>
          <a:prstGeom prst="rect">
            <a:avLst/>
          </a:prstGeom>
          <a:solidFill>
            <a:srgbClr val="7DC026"/>
          </a:solidFill>
        </p:spPr>
        <p:txBody>
          <a:bodyPr wrap="square" rtlCol="0">
            <a:spAutoFit/>
          </a:bodyPr>
          <a:lstStyle/>
          <a:p>
            <a:pPr algn="ctr"/>
            <a:r>
              <a:rPr lang="sl-SI" dirty="0">
                <a:latin typeface="Garamond" panose="02020404030301010803" pitchFamily="18" charset="0"/>
              </a:rPr>
              <a:t>voda</a:t>
            </a:r>
          </a:p>
        </p:txBody>
      </p:sp>
      <p:cxnSp>
        <p:nvCxnSpPr>
          <p:cNvPr id="26" name="Raven puščični povezovalnik 25">
            <a:extLst>
              <a:ext uri="{FF2B5EF4-FFF2-40B4-BE49-F238E27FC236}">
                <a16:creationId xmlns:a16="http://schemas.microsoft.com/office/drawing/2014/main" id="{174FB9D8-0C16-4C89-96D3-CD44568A743C}"/>
              </a:ext>
            </a:extLst>
          </p:cNvPr>
          <p:cNvCxnSpPr>
            <a:cxnSpLocks/>
          </p:cNvCxnSpPr>
          <p:nvPr/>
        </p:nvCxnSpPr>
        <p:spPr>
          <a:xfrm>
            <a:off x="2065255" y="2173752"/>
            <a:ext cx="14131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PoljeZBesedilom 27">
            <a:extLst>
              <a:ext uri="{FF2B5EF4-FFF2-40B4-BE49-F238E27FC236}">
                <a16:creationId xmlns:a16="http://schemas.microsoft.com/office/drawing/2014/main" id="{B842CADD-971A-2C22-18DD-A0D8BA72B72E}"/>
              </a:ext>
            </a:extLst>
          </p:cNvPr>
          <p:cNvSpPr txBox="1"/>
          <p:nvPr/>
        </p:nvSpPr>
        <p:spPr>
          <a:xfrm>
            <a:off x="2182530" y="1865975"/>
            <a:ext cx="1148071" cy="307777"/>
          </a:xfrm>
          <a:prstGeom prst="rect">
            <a:avLst/>
          </a:prstGeom>
          <a:noFill/>
        </p:spPr>
        <p:txBody>
          <a:bodyPr wrap="none" rtlCol="0">
            <a:spAutoFit/>
          </a:bodyPr>
          <a:lstStyle/>
          <a:p>
            <a:r>
              <a:rPr lang="sl-SI" i="1" dirty="0">
                <a:latin typeface="Garamond" panose="02020404030301010803" pitchFamily="18" charset="0"/>
              </a:rPr>
              <a:t>mikroorganizmi</a:t>
            </a:r>
          </a:p>
        </p:txBody>
      </p:sp>
      <p:sp>
        <p:nvSpPr>
          <p:cNvPr id="29" name="PoljeZBesedilom 28">
            <a:extLst>
              <a:ext uri="{FF2B5EF4-FFF2-40B4-BE49-F238E27FC236}">
                <a16:creationId xmlns:a16="http://schemas.microsoft.com/office/drawing/2014/main" id="{9A5BD859-CDCD-2F19-60BF-A13D7838BB24}"/>
              </a:ext>
            </a:extLst>
          </p:cNvPr>
          <p:cNvSpPr txBox="1"/>
          <p:nvPr/>
        </p:nvSpPr>
        <p:spPr>
          <a:xfrm>
            <a:off x="4822704" y="1961323"/>
            <a:ext cx="338554" cy="369332"/>
          </a:xfrm>
          <a:prstGeom prst="rect">
            <a:avLst/>
          </a:prstGeom>
          <a:noFill/>
        </p:spPr>
        <p:txBody>
          <a:bodyPr wrap="none" rtlCol="0">
            <a:spAutoFit/>
          </a:bodyPr>
          <a:lstStyle/>
          <a:p>
            <a:r>
              <a:rPr lang="sl-SI" sz="1800" i="1" dirty="0">
                <a:latin typeface="Garamond" panose="02020404030301010803" pitchFamily="18" charset="0"/>
              </a:rPr>
              <a:t>+</a:t>
            </a:r>
          </a:p>
        </p:txBody>
      </p:sp>
      <p:sp>
        <p:nvSpPr>
          <p:cNvPr id="30" name="PoljeZBesedilom 29">
            <a:extLst>
              <a:ext uri="{FF2B5EF4-FFF2-40B4-BE49-F238E27FC236}">
                <a16:creationId xmlns:a16="http://schemas.microsoft.com/office/drawing/2014/main" id="{BB566867-F545-BD76-AB2B-525CEC0343F7}"/>
              </a:ext>
            </a:extLst>
          </p:cNvPr>
          <p:cNvSpPr txBox="1"/>
          <p:nvPr/>
        </p:nvSpPr>
        <p:spPr>
          <a:xfrm>
            <a:off x="6484084" y="1961323"/>
            <a:ext cx="338554" cy="369332"/>
          </a:xfrm>
          <a:prstGeom prst="rect">
            <a:avLst/>
          </a:prstGeom>
          <a:noFill/>
        </p:spPr>
        <p:txBody>
          <a:bodyPr wrap="none" rtlCol="0">
            <a:spAutoFit/>
          </a:bodyPr>
          <a:lstStyle/>
          <a:p>
            <a:r>
              <a:rPr lang="sl-SI" sz="1800" i="1" dirty="0">
                <a:latin typeface="Garamond" panose="02020404030301010803" pitchFamily="18" charset="0"/>
              </a:rPr>
              <a:t>+</a:t>
            </a:r>
          </a:p>
        </p:txBody>
      </p:sp>
      <p:sp>
        <p:nvSpPr>
          <p:cNvPr id="31" name="Rectangle 1">
            <a:extLst>
              <a:ext uri="{FF2B5EF4-FFF2-40B4-BE49-F238E27FC236}">
                <a16:creationId xmlns:a16="http://schemas.microsoft.com/office/drawing/2014/main" id="{11EA104B-2FD5-C2D1-3094-177C4115182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34" name="Slika 33">
            <a:extLst>
              <a:ext uri="{FF2B5EF4-FFF2-40B4-BE49-F238E27FC236}">
                <a16:creationId xmlns:a16="http://schemas.microsoft.com/office/drawing/2014/main" id="{35E5D495-B4B0-4108-D9E2-279B9A6CA4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20706" y="3449150"/>
            <a:ext cx="3065397" cy="1048601"/>
          </a:xfrm>
          <a:prstGeom prst="rect">
            <a:avLst/>
          </a:prstGeom>
        </p:spPr>
      </p:pic>
      <p:sp>
        <p:nvSpPr>
          <p:cNvPr id="35" name="PoljeZBesedilom 34">
            <a:extLst>
              <a:ext uri="{FF2B5EF4-FFF2-40B4-BE49-F238E27FC236}">
                <a16:creationId xmlns:a16="http://schemas.microsoft.com/office/drawing/2014/main" id="{72483369-CDBE-5A59-14C2-0F3FBE9FA148}"/>
              </a:ext>
            </a:extLst>
          </p:cNvPr>
          <p:cNvSpPr txBox="1"/>
          <p:nvPr/>
        </p:nvSpPr>
        <p:spPr>
          <a:xfrm>
            <a:off x="2892115" y="4497751"/>
            <a:ext cx="3191899" cy="261610"/>
          </a:xfrm>
          <a:prstGeom prst="rect">
            <a:avLst/>
          </a:prstGeom>
          <a:noFill/>
        </p:spPr>
        <p:txBody>
          <a:bodyPr wrap="none" rtlCol="0">
            <a:spAutoFit/>
          </a:bodyPr>
          <a:lstStyle/>
          <a:p>
            <a:r>
              <a:rPr lang="sl-SI" sz="1100" dirty="0">
                <a:latin typeface="Garamond" panose="02020404030301010803" pitchFamily="18" charset="0"/>
              </a:rPr>
              <a:t>Slika 3: Biorazgradljiva vrečka </a:t>
            </a:r>
            <a:r>
              <a:rPr lang="sl-SI" sz="1100" dirty="0" err="1">
                <a:latin typeface="Garamond" panose="02020404030301010803" pitchFamily="18" charset="0"/>
              </a:rPr>
              <a:t>Piskar</a:t>
            </a:r>
            <a:r>
              <a:rPr lang="sl-SI" sz="1100" dirty="0">
                <a:latin typeface="Garamond" panose="02020404030301010803" pitchFamily="18" charset="0"/>
              </a:rPr>
              <a:t> (Spar </a:t>
            </a:r>
            <a:r>
              <a:rPr lang="sl-SI" sz="1100" dirty="0" err="1">
                <a:latin typeface="Garamond" panose="02020404030301010803" pitchFamily="18" charset="0"/>
              </a:rPr>
              <a:t>Online</a:t>
            </a:r>
            <a:r>
              <a:rPr lang="sl-SI" sz="1100" dirty="0">
                <a:latin typeface="Garamond" panose="02020404030301010803" pitchFamily="18" charset="0"/>
              </a:rPr>
              <a:t>, </a:t>
            </a:r>
            <a:r>
              <a:rPr lang="sl-SI" sz="1100" dirty="0" err="1">
                <a:latin typeface="Garamond" panose="02020404030301010803" pitchFamily="18" charset="0"/>
              </a:rPr>
              <a:t>b.d</a:t>
            </a:r>
            <a:r>
              <a:rPr lang="sl-SI" sz="1100" dirty="0">
                <a:latin typeface="Garamond" panose="02020404030301010803" pitchFamily="18" charset="0"/>
              </a:rPr>
              <a:t>.)</a:t>
            </a:r>
          </a:p>
        </p:txBody>
      </p:sp>
      <p:cxnSp>
        <p:nvCxnSpPr>
          <p:cNvPr id="37" name="Raven puščični povezovalnik 36">
            <a:extLst>
              <a:ext uri="{FF2B5EF4-FFF2-40B4-BE49-F238E27FC236}">
                <a16:creationId xmlns:a16="http://schemas.microsoft.com/office/drawing/2014/main" id="{214FC71D-F606-4B8C-7473-639CA7F1B537}"/>
              </a:ext>
            </a:extLst>
          </p:cNvPr>
          <p:cNvCxnSpPr>
            <a:cxnSpLocks/>
            <a:stCxn id="51" idx="3"/>
          </p:cNvCxnSpPr>
          <p:nvPr/>
        </p:nvCxnSpPr>
        <p:spPr>
          <a:xfrm>
            <a:off x="2438399" y="4358166"/>
            <a:ext cx="1205346" cy="7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aven puščični povezovalnik 37">
            <a:extLst>
              <a:ext uri="{FF2B5EF4-FFF2-40B4-BE49-F238E27FC236}">
                <a16:creationId xmlns:a16="http://schemas.microsoft.com/office/drawing/2014/main" id="{C749AB0C-18BA-4488-2417-C81A9B6D6B84}"/>
              </a:ext>
            </a:extLst>
          </p:cNvPr>
          <p:cNvCxnSpPr>
            <a:cxnSpLocks/>
            <a:stCxn id="48" idx="3"/>
          </p:cNvCxnSpPr>
          <p:nvPr/>
        </p:nvCxnSpPr>
        <p:spPr>
          <a:xfrm>
            <a:off x="2715491" y="3726247"/>
            <a:ext cx="1205346" cy="662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 name="Slika 47">
            <a:extLst>
              <a:ext uri="{FF2B5EF4-FFF2-40B4-BE49-F238E27FC236}">
                <a16:creationId xmlns:a16="http://schemas.microsoft.com/office/drawing/2014/main" id="{AB7B499B-15B3-57AF-F55C-7FE7509687F9}"/>
              </a:ext>
            </a:extLst>
          </p:cNvPr>
          <p:cNvPicPr>
            <a:picLocks noChangeAspect="1"/>
          </p:cNvPicPr>
          <p:nvPr/>
        </p:nvPicPr>
        <p:blipFill>
          <a:blip r:embed="rId4">
            <a:clrChange>
              <a:clrFrom>
                <a:srgbClr val="FFFFFF"/>
              </a:clrFrom>
              <a:clrTo>
                <a:srgbClr val="FFFFFF">
                  <a:alpha val="0"/>
                </a:srgbClr>
              </a:clrTo>
            </a:clrChange>
          </a:blip>
          <a:srcRect r="44477"/>
          <a:stretch/>
        </p:blipFill>
        <p:spPr>
          <a:xfrm>
            <a:off x="1730988" y="3481812"/>
            <a:ext cx="984503" cy="488870"/>
          </a:xfrm>
          <a:prstGeom prst="rect">
            <a:avLst/>
          </a:prstGeom>
        </p:spPr>
      </p:pic>
      <p:pic>
        <p:nvPicPr>
          <p:cNvPr id="51" name="Slika 50">
            <a:extLst>
              <a:ext uri="{FF2B5EF4-FFF2-40B4-BE49-F238E27FC236}">
                <a16:creationId xmlns:a16="http://schemas.microsoft.com/office/drawing/2014/main" id="{D86A6D7B-1164-5113-57E8-EC9805D7809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85298" y="4006571"/>
            <a:ext cx="553101" cy="703189"/>
          </a:xfrm>
          <a:prstGeom prst="rect">
            <a:avLst/>
          </a:prstGeom>
        </p:spPr>
      </p:pic>
      <p:pic>
        <p:nvPicPr>
          <p:cNvPr id="54" name="Slika 53">
            <a:extLst>
              <a:ext uri="{FF2B5EF4-FFF2-40B4-BE49-F238E27FC236}">
                <a16:creationId xmlns:a16="http://schemas.microsoft.com/office/drawing/2014/main" id="{AF85A527-2AEE-25C3-4066-1D0661485AAC}"/>
              </a:ext>
            </a:extLst>
          </p:cNvPr>
          <p:cNvPicPr>
            <a:picLocks noChangeAspect="1"/>
          </p:cNvPicPr>
          <p:nvPr/>
        </p:nvPicPr>
        <p:blipFill>
          <a:blip r:embed="rId6"/>
          <a:stretch>
            <a:fillRect/>
          </a:stretch>
        </p:blipFill>
        <p:spPr>
          <a:xfrm>
            <a:off x="6933573" y="3671649"/>
            <a:ext cx="1932599" cy="15485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5"/>
        <p:cNvGrpSpPr/>
        <p:nvPr/>
      </p:nvGrpSpPr>
      <p:grpSpPr>
        <a:xfrm>
          <a:off x="0" y="0"/>
          <a:ext cx="0" cy="0"/>
          <a:chOff x="0" y="0"/>
          <a:chExt cx="0" cy="0"/>
        </a:xfrm>
      </p:grpSpPr>
      <p:grpSp>
        <p:nvGrpSpPr>
          <p:cNvPr id="3584" name="Google Shape;3584;p73"/>
          <p:cNvGrpSpPr/>
          <p:nvPr/>
        </p:nvGrpSpPr>
        <p:grpSpPr>
          <a:xfrm rot="-7020311">
            <a:off x="8767381" y="-383735"/>
            <a:ext cx="360072" cy="1029086"/>
            <a:chOff x="1803775" y="5029925"/>
            <a:chExt cx="655775" cy="1329050"/>
          </a:xfrm>
        </p:grpSpPr>
        <p:sp>
          <p:nvSpPr>
            <p:cNvPr id="3585" name="Google Shape;3585;p73"/>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3"/>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3"/>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3"/>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3"/>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3"/>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3"/>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3"/>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3"/>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3"/>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3"/>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515;p64">
            <a:extLst>
              <a:ext uri="{FF2B5EF4-FFF2-40B4-BE49-F238E27FC236}">
                <a16:creationId xmlns:a16="http://schemas.microsoft.com/office/drawing/2014/main" id="{3DE2A523-AA63-77F3-B7E1-D9A91E694C59}"/>
              </a:ext>
            </a:extLst>
          </p:cNvPr>
          <p:cNvSpPr txBox="1">
            <a:spLocks noGrp="1"/>
          </p:cNvSpPr>
          <p:nvPr>
            <p:ph type="title"/>
          </p:nvPr>
        </p:nvSpPr>
        <p:spPr>
          <a:xfrm>
            <a:off x="315158" y="128659"/>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Polisaharidi kot vir organskega materiala za izdelavo </a:t>
            </a:r>
            <a:r>
              <a:rPr lang="sl-SI" sz="2400" dirty="0" err="1">
                <a:solidFill>
                  <a:schemeClr val="tx1"/>
                </a:solidFill>
                <a:latin typeface="Garamond" panose="02020404030301010803" pitchFamily="18" charset="0"/>
              </a:rPr>
              <a:t>bioplastike</a:t>
            </a:r>
            <a:endParaRPr sz="2400" b="0" dirty="0">
              <a:solidFill>
                <a:schemeClr val="tx1"/>
              </a:solidFill>
              <a:latin typeface="Garamond" panose="02020404030301010803" pitchFamily="18" charset="0"/>
            </a:endParaRPr>
          </a:p>
        </p:txBody>
      </p:sp>
      <p:sp>
        <p:nvSpPr>
          <p:cNvPr id="13" name="PoljeZBesedilom 12">
            <a:extLst>
              <a:ext uri="{FF2B5EF4-FFF2-40B4-BE49-F238E27FC236}">
                <a16:creationId xmlns:a16="http://schemas.microsoft.com/office/drawing/2014/main" id="{91AFE627-DFE3-90A0-535E-37A606645D2F}"/>
              </a:ext>
            </a:extLst>
          </p:cNvPr>
          <p:cNvSpPr txBox="1"/>
          <p:nvPr/>
        </p:nvSpPr>
        <p:spPr>
          <a:xfrm>
            <a:off x="133604" y="547360"/>
            <a:ext cx="8661545" cy="830997"/>
          </a:xfrm>
          <a:prstGeom prst="rect">
            <a:avLst/>
          </a:prstGeom>
          <a:noFill/>
        </p:spPr>
        <p:txBody>
          <a:bodyPr wrap="square" rtlCol="0">
            <a:spAutoFit/>
          </a:bodyPr>
          <a:lstStyle/>
          <a:p>
            <a:pPr algn="ctr"/>
            <a:r>
              <a:rPr lang="sl-SI" sz="1600" dirty="0">
                <a:latin typeface="Garamond" panose="02020404030301010803" pitchFamily="18" charset="0"/>
              </a:rPr>
              <a:t>Med najpogostejšimi naravnimi polimeri so polisaharidi (celuloza, škrob), ki jih uvrščamo med </a:t>
            </a:r>
            <a:r>
              <a:rPr lang="sl-SI" sz="1600" b="1" dirty="0">
                <a:latin typeface="Garamond" panose="02020404030301010803" pitchFamily="18" charset="0"/>
              </a:rPr>
              <a:t>OGLJIKOVE HIDRATE </a:t>
            </a:r>
            <a:r>
              <a:rPr lang="sl-SI" sz="1600" dirty="0">
                <a:latin typeface="Garamond" panose="02020404030301010803" pitchFamily="18" charset="0"/>
              </a:rPr>
              <a:t>(Glažar idr., 2005).</a:t>
            </a:r>
            <a:br>
              <a:rPr lang="sl-SI" sz="1600" dirty="0">
                <a:latin typeface="Garamond" panose="02020404030301010803" pitchFamily="18" charset="0"/>
              </a:rPr>
            </a:br>
            <a:endParaRPr lang="sl-SI" sz="1600" dirty="0">
              <a:latin typeface="Garamond" panose="02020404030301010803" pitchFamily="18" charset="0"/>
            </a:endParaRPr>
          </a:p>
        </p:txBody>
      </p:sp>
      <p:pic>
        <p:nvPicPr>
          <p:cNvPr id="25" name="Slika 24" descr="Slika, ki vsebuje besede besedilo, posnetek zaslona, diagram, rokopis&#10;&#10;Vsebina, ustvarjena z umetno inteligenco, morda ni pravilna.">
            <a:extLst>
              <a:ext uri="{FF2B5EF4-FFF2-40B4-BE49-F238E27FC236}">
                <a16:creationId xmlns:a16="http://schemas.microsoft.com/office/drawing/2014/main" id="{6DAB3066-2B68-0714-EBE0-F356A3AE54C7}"/>
              </a:ext>
            </a:extLst>
          </p:cNvPr>
          <p:cNvPicPr>
            <a:picLocks noChangeAspect="1"/>
          </p:cNvPicPr>
          <p:nvPr/>
        </p:nvPicPr>
        <p:blipFill>
          <a:blip r:embed="rId3"/>
          <a:srcRect t="2070" b="2081"/>
          <a:stretch/>
        </p:blipFill>
        <p:spPr>
          <a:xfrm>
            <a:off x="2136935" y="1093176"/>
            <a:ext cx="4654881" cy="3788714"/>
          </a:xfrm>
          <a:custGeom>
            <a:avLst/>
            <a:gdLst>
              <a:gd name="connsiteX0" fmla="*/ 0 w 4654881"/>
              <a:gd name="connsiteY0" fmla="*/ 0 h 3788714"/>
              <a:gd name="connsiteX1" fmla="*/ 711532 w 4654881"/>
              <a:gd name="connsiteY1" fmla="*/ 0 h 3788714"/>
              <a:gd name="connsiteX2" fmla="*/ 1283417 w 4654881"/>
              <a:gd name="connsiteY2" fmla="*/ 0 h 3788714"/>
              <a:gd name="connsiteX3" fmla="*/ 1901851 w 4654881"/>
              <a:gd name="connsiteY3" fmla="*/ 0 h 3788714"/>
              <a:gd name="connsiteX4" fmla="*/ 2566834 w 4654881"/>
              <a:gd name="connsiteY4" fmla="*/ 0 h 3788714"/>
              <a:gd name="connsiteX5" fmla="*/ 3324915 w 4654881"/>
              <a:gd name="connsiteY5" fmla="*/ 0 h 3788714"/>
              <a:gd name="connsiteX6" fmla="*/ 3943349 w 4654881"/>
              <a:gd name="connsiteY6" fmla="*/ 0 h 3788714"/>
              <a:gd name="connsiteX7" fmla="*/ 4654881 w 4654881"/>
              <a:gd name="connsiteY7" fmla="*/ 0 h 3788714"/>
              <a:gd name="connsiteX8" fmla="*/ 4654881 w 4654881"/>
              <a:gd name="connsiteY8" fmla="*/ 707227 h 3788714"/>
              <a:gd name="connsiteX9" fmla="*/ 4654881 w 4654881"/>
              <a:gd name="connsiteY9" fmla="*/ 1338679 h 3788714"/>
              <a:gd name="connsiteX10" fmla="*/ 4654881 w 4654881"/>
              <a:gd name="connsiteY10" fmla="*/ 1894357 h 3788714"/>
              <a:gd name="connsiteX11" fmla="*/ 4654881 w 4654881"/>
              <a:gd name="connsiteY11" fmla="*/ 2412148 h 3788714"/>
              <a:gd name="connsiteX12" fmla="*/ 4654881 w 4654881"/>
              <a:gd name="connsiteY12" fmla="*/ 3119375 h 3788714"/>
              <a:gd name="connsiteX13" fmla="*/ 4654881 w 4654881"/>
              <a:gd name="connsiteY13" fmla="*/ 3788714 h 3788714"/>
              <a:gd name="connsiteX14" fmla="*/ 4082996 w 4654881"/>
              <a:gd name="connsiteY14" fmla="*/ 3788714 h 3788714"/>
              <a:gd name="connsiteX15" fmla="*/ 3557659 w 4654881"/>
              <a:gd name="connsiteY15" fmla="*/ 3788714 h 3788714"/>
              <a:gd name="connsiteX16" fmla="*/ 3032322 w 4654881"/>
              <a:gd name="connsiteY16" fmla="*/ 3788714 h 3788714"/>
              <a:gd name="connsiteX17" fmla="*/ 2274242 w 4654881"/>
              <a:gd name="connsiteY17" fmla="*/ 3788714 h 3788714"/>
              <a:gd name="connsiteX18" fmla="*/ 1655808 w 4654881"/>
              <a:gd name="connsiteY18" fmla="*/ 3788714 h 3788714"/>
              <a:gd name="connsiteX19" fmla="*/ 897727 w 4654881"/>
              <a:gd name="connsiteY19" fmla="*/ 3788714 h 3788714"/>
              <a:gd name="connsiteX20" fmla="*/ 0 w 4654881"/>
              <a:gd name="connsiteY20" fmla="*/ 3788714 h 3788714"/>
              <a:gd name="connsiteX21" fmla="*/ 0 w 4654881"/>
              <a:gd name="connsiteY21" fmla="*/ 3119375 h 3788714"/>
              <a:gd name="connsiteX22" fmla="*/ 0 w 4654881"/>
              <a:gd name="connsiteY22" fmla="*/ 2450035 h 3788714"/>
              <a:gd name="connsiteX23" fmla="*/ 0 w 4654881"/>
              <a:gd name="connsiteY23" fmla="*/ 1894357 h 3788714"/>
              <a:gd name="connsiteX24" fmla="*/ 0 w 4654881"/>
              <a:gd name="connsiteY24" fmla="*/ 1300792 h 3788714"/>
              <a:gd name="connsiteX25" fmla="*/ 0 w 4654881"/>
              <a:gd name="connsiteY25" fmla="*/ 707227 h 3788714"/>
              <a:gd name="connsiteX26" fmla="*/ 0 w 4654881"/>
              <a:gd name="connsiteY26" fmla="*/ 0 h 378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54881" h="3788714" fill="none" extrusionOk="0">
                <a:moveTo>
                  <a:pt x="0" y="0"/>
                </a:moveTo>
                <a:cubicBezTo>
                  <a:pt x="264109" y="-31422"/>
                  <a:pt x="399967" y="-5570"/>
                  <a:pt x="711532" y="0"/>
                </a:cubicBezTo>
                <a:cubicBezTo>
                  <a:pt x="1023097" y="5570"/>
                  <a:pt x="1131506" y="-1797"/>
                  <a:pt x="1283417" y="0"/>
                </a:cubicBezTo>
                <a:cubicBezTo>
                  <a:pt x="1435329" y="1797"/>
                  <a:pt x="1770004" y="-3137"/>
                  <a:pt x="1901851" y="0"/>
                </a:cubicBezTo>
                <a:cubicBezTo>
                  <a:pt x="2033698" y="3137"/>
                  <a:pt x="2256971" y="-25346"/>
                  <a:pt x="2566834" y="0"/>
                </a:cubicBezTo>
                <a:cubicBezTo>
                  <a:pt x="2876697" y="25346"/>
                  <a:pt x="2948446" y="25127"/>
                  <a:pt x="3324915" y="0"/>
                </a:cubicBezTo>
                <a:cubicBezTo>
                  <a:pt x="3701384" y="-25127"/>
                  <a:pt x="3815219" y="-7473"/>
                  <a:pt x="3943349" y="0"/>
                </a:cubicBezTo>
                <a:cubicBezTo>
                  <a:pt x="4071479" y="7473"/>
                  <a:pt x="4397559" y="-6697"/>
                  <a:pt x="4654881" y="0"/>
                </a:cubicBezTo>
                <a:cubicBezTo>
                  <a:pt x="4684182" y="201590"/>
                  <a:pt x="4623272" y="541405"/>
                  <a:pt x="4654881" y="707227"/>
                </a:cubicBezTo>
                <a:cubicBezTo>
                  <a:pt x="4686490" y="873049"/>
                  <a:pt x="4642163" y="1103096"/>
                  <a:pt x="4654881" y="1338679"/>
                </a:cubicBezTo>
                <a:cubicBezTo>
                  <a:pt x="4667599" y="1574262"/>
                  <a:pt x="4672202" y="1720988"/>
                  <a:pt x="4654881" y="1894357"/>
                </a:cubicBezTo>
                <a:cubicBezTo>
                  <a:pt x="4637560" y="2067726"/>
                  <a:pt x="4678113" y="2202555"/>
                  <a:pt x="4654881" y="2412148"/>
                </a:cubicBezTo>
                <a:cubicBezTo>
                  <a:pt x="4631649" y="2621741"/>
                  <a:pt x="4654730" y="2837348"/>
                  <a:pt x="4654881" y="3119375"/>
                </a:cubicBezTo>
                <a:cubicBezTo>
                  <a:pt x="4655032" y="3401402"/>
                  <a:pt x="4680904" y="3606641"/>
                  <a:pt x="4654881" y="3788714"/>
                </a:cubicBezTo>
                <a:cubicBezTo>
                  <a:pt x="4513762" y="3774634"/>
                  <a:pt x="4301430" y="3787346"/>
                  <a:pt x="4082996" y="3788714"/>
                </a:cubicBezTo>
                <a:cubicBezTo>
                  <a:pt x="3864563" y="3790082"/>
                  <a:pt x="3782044" y="3794607"/>
                  <a:pt x="3557659" y="3788714"/>
                </a:cubicBezTo>
                <a:cubicBezTo>
                  <a:pt x="3333274" y="3782821"/>
                  <a:pt x="3173107" y="3792474"/>
                  <a:pt x="3032322" y="3788714"/>
                </a:cubicBezTo>
                <a:cubicBezTo>
                  <a:pt x="2891537" y="3784954"/>
                  <a:pt x="2443780" y="3791353"/>
                  <a:pt x="2274242" y="3788714"/>
                </a:cubicBezTo>
                <a:cubicBezTo>
                  <a:pt x="2104704" y="3786075"/>
                  <a:pt x="1932318" y="3778719"/>
                  <a:pt x="1655808" y="3788714"/>
                </a:cubicBezTo>
                <a:cubicBezTo>
                  <a:pt x="1379298" y="3798709"/>
                  <a:pt x="1194903" y="3760293"/>
                  <a:pt x="897727" y="3788714"/>
                </a:cubicBezTo>
                <a:cubicBezTo>
                  <a:pt x="600551" y="3817135"/>
                  <a:pt x="236486" y="3793209"/>
                  <a:pt x="0" y="3788714"/>
                </a:cubicBezTo>
                <a:cubicBezTo>
                  <a:pt x="16647" y="3564852"/>
                  <a:pt x="29413" y="3403544"/>
                  <a:pt x="0" y="3119375"/>
                </a:cubicBezTo>
                <a:cubicBezTo>
                  <a:pt x="-29413" y="2835206"/>
                  <a:pt x="-9696" y="2641951"/>
                  <a:pt x="0" y="2450035"/>
                </a:cubicBezTo>
                <a:cubicBezTo>
                  <a:pt x="9696" y="2258119"/>
                  <a:pt x="6912" y="2100241"/>
                  <a:pt x="0" y="1894357"/>
                </a:cubicBezTo>
                <a:cubicBezTo>
                  <a:pt x="-6912" y="1688473"/>
                  <a:pt x="-27308" y="1465536"/>
                  <a:pt x="0" y="1300792"/>
                </a:cubicBezTo>
                <a:cubicBezTo>
                  <a:pt x="27308" y="1136049"/>
                  <a:pt x="-25703" y="826751"/>
                  <a:pt x="0" y="707227"/>
                </a:cubicBezTo>
                <a:cubicBezTo>
                  <a:pt x="25703" y="587703"/>
                  <a:pt x="-29184" y="257338"/>
                  <a:pt x="0" y="0"/>
                </a:cubicBezTo>
                <a:close/>
              </a:path>
              <a:path w="4654881" h="3788714" stroke="0" extrusionOk="0">
                <a:moveTo>
                  <a:pt x="0" y="0"/>
                </a:moveTo>
                <a:cubicBezTo>
                  <a:pt x="268107" y="-2837"/>
                  <a:pt x="437312" y="-30671"/>
                  <a:pt x="618434" y="0"/>
                </a:cubicBezTo>
                <a:cubicBezTo>
                  <a:pt x="799556" y="30671"/>
                  <a:pt x="1095857" y="26701"/>
                  <a:pt x="1376515" y="0"/>
                </a:cubicBezTo>
                <a:cubicBezTo>
                  <a:pt x="1657173" y="-26701"/>
                  <a:pt x="1648138" y="3374"/>
                  <a:pt x="1901851" y="0"/>
                </a:cubicBezTo>
                <a:cubicBezTo>
                  <a:pt x="2155564" y="-3374"/>
                  <a:pt x="2452764" y="26992"/>
                  <a:pt x="2659932" y="0"/>
                </a:cubicBezTo>
                <a:cubicBezTo>
                  <a:pt x="2867100" y="-26992"/>
                  <a:pt x="3109996" y="-20580"/>
                  <a:pt x="3324915" y="0"/>
                </a:cubicBezTo>
                <a:cubicBezTo>
                  <a:pt x="3539834" y="20580"/>
                  <a:pt x="3733384" y="29599"/>
                  <a:pt x="3943349" y="0"/>
                </a:cubicBezTo>
                <a:cubicBezTo>
                  <a:pt x="4153314" y="-29599"/>
                  <a:pt x="4450591" y="15118"/>
                  <a:pt x="4654881" y="0"/>
                </a:cubicBezTo>
                <a:cubicBezTo>
                  <a:pt x="4642987" y="236859"/>
                  <a:pt x="4665394" y="446191"/>
                  <a:pt x="4654881" y="631452"/>
                </a:cubicBezTo>
                <a:cubicBezTo>
                  <a:pt x="4644368" y="816713"/>
                  <a:pt x="4628560" y="1081172"/>
                  <a:pt x="4654881" y="1300792"/>
                </a:cubicBezTo>
                <a:cubicBezTo>
                  <a:pt x="4681202" y="1520412"/>
                  <a:pt x="4654001" y="1755480"/>
                  <a:pt x="4654881" y="1932244"/>
                </a:cubicBezTo>
                <a:cubicBezTo>
                  <a:pt x="4655761" y="2109008"/>
                  <a:pt x="4677565" y="2329603"/>
                  <a:pt x="4654881" y="2487922"/>
                </a:cubicBezTo>
                <a:cubicBezTo>
                  <a:pt x="4632197" y="2646241"/>
                  <a:pt x="4635723" y="2830165"/>
                  <a:pt x="4654881" y="3005713"/>
                </a:cubicBezTo>
                <a:cubicBezTo>
                  <a:pt x="4674039" y="3181261"/>
                  <a:pt x="4660188" y="3399152"/>
                  <a:pt x="4654881" y="3788714"/>
                </a:cubicBezTo>
                <a:cubicBezTo>
                  <a:pt x="4470188" y="3817624"/>
                  <a:pt x="4281106" y="3814992"/>
                  <a:pt x="3943349" y="3788714"/>
                </a:cubicBezTo>
                <a:cubicBezTo>
                  <a:pt x="3605592" y="3762436"/>
                  <a:pt x="3498662" y="3813204"/>
                  <a:pt x="3278366" y="3788714"/>
                </a:cubicBezTo>
                <a:cubicBezTo>
                  <a:pt x="3058070" y="3764224"/>
                  <a:pt x="2736283" y="3797802"/>
                  <a:pt x="2566834" y="3788714"/>
                </a:cubicBezTo>
                <a:cubicBezTo>
                  <a:pt x="2397385" y="3779626"/>
                  <a:pt x="2108613" y="3769930"/>
                  <a:pt x="1855303" y="3788714"/>
                </a:cubicBezTo>
                <a:cubicBezTo>
                  <a:pt x="1601993" y="3807498"/>
                  <a:pt x="1560282" y="3782499"/>
                  <a:pt x="1329966" y="3788714"/>
                </a:cubicBezTo>
                <a:cubicBezTo>
                  <a:pt x="1099650" y="3794929"/>
                  <a:pt x="1052426" y="3804481"/>
                  <a:pt x="804629" y="3788714"/>
                </a:cubicBezTo>
                <a:cubicBezTo>
                  <a:pt x="556832" y="3772947"/>
                  <a:pt x="284434" y="3779030"/>
                  <a:pt x="0" y="3788714"/>
                </a:cubicBezTo>
                <a:cubicBezTo>
                  <a:pt x="-2790" y="3606298"/>
                  <a:pt x="32154" y="3412574"/>
                  <a:pt x="0" y="3081487"/>
                </a:cubicBezTo>
                <a:cubicBezTo>
                  <a:pt x="-32154" y="2750400"/>
                  <a:pt x="22837" y="2790746"/>
                  <a:pt x="0" y="2563696"/>
                </a:cubicBezTo>
                <a:cubicBezTo>
                  <a:pt x="-22837" y="2336646"/>
                  <a:pt x="-21545" y="2246376"/>
                  <a:pt x="0" y="2008018"/>
                </a:cubicBezTo>
                <a:cubicBezTo>
                  <a:pt x="21545" y="1769660"/>
                  <a:pt x="2628" y="1643599"/>
                  <a:pt x="0" y="1376566"/>
                </a:cubicBezTo>
                <a:cubicBezTo>
                  <a:pt x="-2628" y="1109533"/>
                  <a:pt x="14308" y="1033006"/>
                  <a:pt x="0" y="858775"/>
                </a:cubicBezTo>
                <a:cubicBezTo>
                  <a:pt x="-14308" y="684544"/>
                  <a:pt x="-31879" y="217610"/>
                  <a:pt x="0" y="0"/>
                </a:cubicBezTo>
                <a:close/>
              </a:path>
            </a:pathLst>
          </a:custGeom>
          <a:ln w="9525">
            <a:solidFill>
              <a:schemeClr val="accent1">
                <a:lumMod val="50000"/>
              </a:schemeClr>
            </a:solidFill>
            <a:extLst>
              <a:ext uri="{C807C97D-BFC1-408E-A445-0C87EB9F89A2}">
                <ask:lineSketchStyleProps xmlns:ask="http://schemas.microsoft.com/office/drawing/2018/sketchyshapes" sd="613928556">
                  <a:prstGeom prst="rect">
                    <a:avLst/>
                  </a:prstGeom>
                  <ask:type>
                    <ask:lineSketchFreehand/>
                  </ask:type>
                </ask:lineSketchStyleProps>
              </a:ext>
            </a:extLst>
          </a:ln>
        </p:spPr>
      </p:pic>
      <p:sp>
        <p:nvSpPr>
          <p:cNvPr id="27" name="PoljeZBesedilom 26">
            <a:extLst>
              <a:ext uri="{FF2B5EF4-FFF2-40B4-BE49-F238E27FC236}">
                <a16:creationId xmlns:a16="http://schemas.microsoft.com/office/drawing/2014/main" id="{6846E71C-5464-2F2E-D937-B6C2290C5380}"/>
              </a:ext>
            </a:extLst>
          </p:cNvPr>
          <p:cNvSpPr txBox="1"/>
          <p:nvPr/>
        </p:nvSpPr>
        <p:spPr>
          <a:xfrm>
            <a:off x="2020958" y="4881890"/>
            <a:ext cx="4770858" cy="261610"/>
          </a:xfrm>
          <a:prstGeom prst="rect">
            <a:avLst/>
          </a:prstGeom>
          <a:noFill/>
        </p:spPr>
        <p:txBody>
          <a:bodyPr wrap="none" rtlCol="0">
            <a:spAutoFit/>
          </a:bodyPr>
          <a:lstStyle/>
          <a:p>
            <a:r>
              <a:rPr lang="sl-SI" sz="1100" dirty="0">
                <a:latin typeface="Garamond" panose="02020404030301010803" pitchFamily="18" charset="0"/>
              </a:rPr>
              <a:t>Slika 4: Miselni vzorec delitev ogljikovih hidratov glede na število </a:t>
            </a:r>
            <a:r>
              <a:rPr lang="sl-SI" sz="1100" dirty="0" err="1">
                <a:latin typeface="Garamond" panose="02020404030301010803" pitchFamily="18" charset="0"/>
              </a:rPr>
              <a:t>monomernih</a:t>
            </a:r>
            <a:r>
              <a:rPr lang="sl-SI" sz="1100" dirty="0">
                <a:latin typeface="Garamond" panose="02020404030301010803" pitchFamily="18" charset="0"/>
              </a:rPr>
              <a:t> enot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1"/>
        <p:cNvGrpSpPr/>
        <p:nvPr/>
      </p:nvGrpSpPr>
      <p:grpSpPr>
        <a:xfrm>
          <a:off x="0" y="0"/>
          <a:ext cx="0" cy="0"/>
          <a:chOff x="0" y="0"/>
          <a:chExt cx="0" cy="0"/>
        </a:xfrm>
      </p:grpSpPr>
      <p:sp>
        <p:nvSpPr>
          <p:cNvPr id="47" name="Pravokotnik 46">
            <a:extLst>
              <a:ext uri="{FF2B5EF4-FFF2-40B4-BE49-F238E27FC236}">
                <a16:creationId xmlns:a16="http://schemas.microsoft.com/office/drawing/2014/main" id="{FFD36C71-6850-CD37-0AF3-F4382BFE54FB}"/>
              </a:ext>
            </a:extLst>
          </p:cNvPr>
          <p:cNvSpPr/>
          <p:nvPr/>
        </p:nvSpPr>
        <p:spPr>
          <a:xfrm>
            <a:off x="-11231" y="552719"/>
            <a:ext cx="9155231" cy="45907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Google Shape;2515;p64">
            <a:extLst>
              <a:ext uri="{FF2B5EF4-FFF2-40B4-BE49-F238E27FC236}">
                <a16:creationId xmlns:a16="http://schemas.microsoft.com/office/drawing/2014/main" id="{963A19F6-54DE-C4F2-1983-584B34272190}"/>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škroba</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DFA0CD09-4F7C-1036-2C47-7B2001C096EB}"/>
              </a:ext>
            </a:extLst>
          </p:cNvPr>
          <p:cNvSpPr txBox="1"/>
          <p:nvPr/>
        </p:nvSpPr>
        <p:spPr>
          <a:xfrm>
            <a:off x="315158" y="604377"/>
            <a:ext cx="8513684" cy="1477328"/>
          </a:xfrm>
          <a:prstGeom prst="rect">
            <a:avLst/>
          </a:prstGeom>
          <a:noFill/>
        </p:spPr>
        <p:txBody>
          <a:bodyPr wrap="square">
            <a:spAutoFit/>
          </a:bodyPr>
          <a:lstStyle/>
          <a:p>
            <a:pPr marL="285750" indent="-285750" algn="just">
              <a:buFont typeface="Arial" panose="020B0604020202020204" pitchFamily="34" charset="0"/>
              <a:buChar char="•"/>
            </a:pPr>
            <a:r>
              <a:rPr lang="sl-SI" sz="1800" dirty="0">
                <a:latin typeface="Garamond" panose="02020404030301010803" pitchFamily="18" charset="0"/>
              </a:rPr>
              <a:t>Škrob služi rastlinam kot zaloga hrane (glukoze) v korenikah, semenih, gomoljih, plodovih.</a:t>
            </a:r>
          </a:p>
          <a:p>
            <a:pPr marL="285750" indent="-285750" algn="just">
              <a:buFont typeface="Arial" panose="020B0604020202020204" pitchFamily="34" charset="0"/>
              <a:buChar char="•"/>
            </a:pPr>
            <a:r>
              <a:rPr lang="sl-SI" sz="1800" dirty="0">
                <a:latin typeface="Garamond" panose="02020404030301010803" pitchFamily="18" charset="0"/>
              </a:rPr>
              <a:t>Makromolekula škroba je sestavljena iz </a:t>
            </a:r>
            <a:r>
              <a:rPr lang="sl-SI" sz="1800" b="1" dirty="0">
                <a:latin typeface="Garamond" panose="02020404030301010803" pitchFamily="18" charset="0"/>
              </a:rPr>
              <a:t>D‒glukoznih </a:t>
            </a:r>
            <a:r>
              <a:rPr lang="sl-SI" sz="1800" b="1" dirty="0" err="1">
                <a:latin typeface="Garamond" panose="02020404030301010803" pitchFamily="18" charset="0"/>
              </a:rPr>
              <a:t>monomernih</a:t>
            </a:r>
            <a:r>
              <a:rPr lang="sl-SI" sz="1800" b="1" dirty="0">
                <a:latin typeface="Garamond" panose="02020404030301010803" pitchFamily="18" charset="0"/>
              </a:rPr>
              <a:t> </a:t>
            </a:r>
            <a:r>
              <a:rPr lang="sl-SI" sz="1800" dirty="0">
                <a:latin typeface="Garamond" panose="02020404030301010803" pitchFamily="18" charset="0"/>
              </a:rPr>
              <a:t>enot, povezanih z </a:t>
            </a:r>
            <a:r>
              <a:rPr lang="sl-SI" sz="1800" b="1" dirty="0" err="1">
                <a:latin typeface="Garamond" panose="02020404030301010803" pitchFamily="18" charset="0"/>
              </a:rPr>
              <a:t>glikozidnimi</a:t>
            </a:r>
            <a:r>
              <a:rPr lang="sl-SI" sz="1800" b="1" dirty="0">
                <a:latin typeface="Garamond" panose="02020404030301010803" pitchFamily="18" charset="0"/>
              </a:rPr>
              <a:t> vezmi</a:t>
            </a:r>
            <a:r>
              <a:rPr lang="sl-SI" sz="1800" dirty="0">
                <a:latin typeface="Garamond" panose="02020404030301010803" pitchFamily="18" charset="0"/>
              </a:rPr>
              <a:t>.</a:t>
            </a:r>
          </a:p>
          <a:p>
            <a:pPr marL="285750" indent="-285750" algn="just">
              <a:buFont typeface="Arial" panose="020B0604020202020204" pitchFamily="34" charset="0"/>
              <a:buChar char="•"/>
            </a:pPr>
            <a:r>
              <a:rPr lang="sl-SI" sz="1800" dirty="0">
                <a:latin typeface="Garamond" panose="02020404030301010803" pitchFamily="18" charset="0"/>
              </a:rPr>
              <a:t>Makromolekulo škroba sestavljata </a:t>
            </a:r>
            <a:r>
              <a:rPr lang="sl-SI" sz="1800" b="1" dirty="0" err="1">
                <a:latin typeface="Garamond" panose="02020404030301010803" pitchFamily="18" charset="0"/>
              </a:rPr>
              <a:t>amiloza</a:t>
            </a:r>
            <a:r>
              <a:rPr lang="sl-SI" sz="1800" b="1" dirty="0">
                <a:latin typeface="Garamond" panose="02020404030301010803" pitchFamily="18" charset="0"/>
              </a:rPr>
              <a:t> </a:t>
            </a:r>
            <a:r>
              <a:rPr lang="sl-SI" sz="1800" dirty="0">
                <a:latin typeface="Garamond" panose="02020404030301010803" pitchFamily="18" charset="0"/>
              </a:rPr>
              <a:t>(20 – 25 %) in </a:t>
            </a:r>
            <a:r>
              <a:rPr lang="sl-SI" sz="1800" b="1" dirty="0" err="1">
                <a:latin typeface="Garamond" panose="02020404030301010803" pitchFamily="18" charset="0"/>
              </a:rPr>
              <a:t>amilopektin</a:t>
            </a:r>
            <a:r>
              <a:rPr lang="sl-SI" sz="1800" b="1" dirty="0">
                <a:latin typeface="Garamond" panose="02020404030301010803" pitchFamily="18" charset="0"/>
              </a:rPr>
              <a:t> </a:t>
            </a:r>
            <a:r>
              <a:rPr lang="sl-SI" sz="1800" dirty="0">
                <a:latin typeface="Garamond" panose="02020404030301010803" pitchFamily="18" charset="0"/>
              </a:rPr>
              <a:t>(75 – 90 %) (Glažar idr., 2005; </a:t>
            </a:r>
            <a:r>
              <a:rPr lang="sl-SI" sz="1800" dirty="0" err="1">
                <a:latin typeface="Garamond" panose="02020404030301010803" pitchFamily="18" charset="0"/>
              </a:rPr>
              <a:t>Smrdu</a:t>
            </a:r>
            <a:r>
              <a:rPr lang="sl-SI" sz="1800" dirty="0">
                <a:latin typeface="Garamond" panose="02020404030301010803" pitchFamily="18" charset="0"/>
              </a:rPr>
              <a:t>, 2009). </a:t>
            </a:r>
          </a:p>
        </p:txBody>
      </p:sp>
      <p:pic>
        <p:nvPicPr>
          <p:cNvPr id="10" name="Slika 9">
            <a:extLst>
              <a:ext uri="{FF2B5EF4-FFF2-40B4-BE49-F238E27FC236}">
                <a16:creationId xmlns:a16="http://schemas.microsoft.com/office/drawing/2014/main" id="{47E3CADD-1916-1E3B-7AEF-C16951F8B444}"/>
              </a:ext>
            </a:extLst>
          </p:cNvPr>
          <p:cNvPicPr>
            <a:picLocks noChangeAspect="1"/>
          </p:cNvPicPr>
          <p:nvPr/>
        </p:nvPicPr>
        <p:blipFill>
          <a:blip r:embed="rId3"/>
          <a:stretch>
            <a:fillRect/>
          </a:stretch>
        </p:blipFill>
        <p:spPr>
          <a:xfrm>
            <a:off x="571467" y="2452281"/>
            <a:ext cx="3631105" cy="2086842"/>
          </a:xfrm>
          <a:prstGeom prst="rect">
            <a:avLst/>
          </a:prstGeom>
        </p:spPr>
      </p:pic>
      <p:sp>
        <p:nvSpPr>
          <p:cNvPr id="11" name="PoljeZBesedilom 10">
            <a:extLst>
              <a:ext uri="{FF2B5EF4-FFF2-40B4-BE49-F238E27FC236}">
                <a16:creationId xmlns:a16="http://schemas.microsoft.com/office/drawing/2014/main" id="{AC2E4B22-3C4B-F12E-9716-5FDDCFCD1285}"/>
              </a:ext>
            </a:extLst>
          </p:cNvPr>
          <p:cNvSpPr txBox="1"/>
          <p:nvPr/>
        </p:nvSpPr>
        <p:spPr>
          <a:xfrm>
            <a:off x="774272" y="4539123"/>
            <a:ext cx="3360215" cy="261610"/>
          </a:xfrm>
          <a:prstGeom prst="rect">
            <a:avLst/>
          </a:prstGeom>
          <a:noFill/>
        </p:spPr>
        <p:txBody>
          <a:bodyPr wrap="none" rtlCol="0">
            <a:spAutoFit/>
          </a:bodyPr>
          <a:lstStyle/>
          <a:p>
            <a:r>
              <a:rPr lang="sl-SI" sz="1100" dirty="0">
                <a:latin typeface="Garamond" panose="02020404030301010803" pitchFamily="18" charset="0"/>
              </a:rPr>
              <a:t>Slika 5: Fotografija krompirjevega škroba (</a:t>
            </a:r>
            <a:r>
              <a:rPr lang="sl-SI" sz="1100" dirty="0" err="1">
                <a:latin typeface="Garamond" panose="02020404030301010803" pitchFamily="18" charset="0"/>
              </a:rPr>
              <a:t>Novotná</a:t>
            </a:r>
            <a:r>
              <a:rPr lang="sl-SI" sz="1100" dirty="0">
                <a:latin typeface="Garamond" panose="02020404030301010803" pitchFamily="18" charset="0"/>
              </a:rPr>
              <a:t>, 2024)</a:t>
            </a:r>
          </a:p>
        </p:txBody>
      </p:sp>
      <p:pic>
        <p:nvPicPr>
          <p:cNvPr id="13" name="Slika 12">
            <a:extLst>
              <a:ext uri="{FF2B5EF4-FFF2-40B4-BE49-F238E27FC236}">
                <a16:creationId xmlns:a16="http://schemas.microsoft.com/office/drawing/2014/main" id="{B7805919-9BBB-5186-A2B9-4CC2FABE77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72000" y="1634999"/>
            <a:ext cx="2021205" cy="1837460"/>
          </a:xfrm>
          <a:prstGeom prst="rect">
            <a:avLst/>
          </a:prstGeom>
        </p:spPr>
      </p:pic>
      <p:pic>
        <p:nvPicPr>
          <p:cNvPr id="16" name="Slika 15">
            <a:extLst>
              <a:ext uri="{FF2B5EF4-FFF2-40B4-BE49-F238E27FC236}">
                <a16:creationId xmlns:a16="http://schemas.microsoft.com/office/drawing/2014/main" id="{18EA2D7F-E05A-5FF4-3486-3ABD5BDAE670}"/>
              </a:ext>
            </a:extLst>
          </p:cNvPr>
          <p:cNvPicPr>
            <a:picLocks noChangeAspect="1"/>
          </p:cNvPicPr>
          <p:nvPr/>
        </p:nvPicPr>
        <p:blipFill>
          <a:blip r:embed="rId5"/>
          <a:stretch>
            <a:fillRect/>
          </a:stretch>
        </p:blipFill>
        <p:spPr>
          <a:xfrm>
            <a:off x="6426494" y="2908861"/>
            <a:ext cx="166711" cy="147658"/>
          </a:xfrm>
          <a:prstGeom prst="rect">
            <a:avLst/>
          </a:prstGeom>
        </p:spPr>
      </p:pic>
      <p:pic>
        <p:nvPicPr>
          <p:cNvPr id="17" name="Slika 16">
            <a:extLst>
              <a:ext uri="{FF2B5EF4-FFF2-40B4-BE49-F238E27FC236}">
                <a16:creationId xmlns:a16="http://schemas.microsoft.com/office/drawing/2014/main" id="{29AF4858-B10A-DCC4-4533-BA89DCA3236D}"/>
              </a:ext>
            </a:extLst>
          </p:cNvPr>
          <p:cNvPicPr>
            <a:picLocks noChangeAspect="1"/>
          </p:cNvPicPr>
          <p:nvPr/>
        </p:nvPicPr>
        <p:blipFill>
          <a:blip r:embed="rId5"/>
          <a:stretch>
            <a:fillRect/>
          </a:stretch>
        </p:blipFill>
        <p:spPr>
          <a:xfrm>
            <a:off x="5980706" y="1825392"/>
            <a:ext cx="166711" cy="147658"/>
          </a:xfrm>
          <a:prstGeom prst="rect">
            <a:avLst/>
          </a:prstGeom>
        </p:spPr>
      </p:pic>
      <p:sp>
        <p:nvSpPr>
          <p:cNvPr id="21" name="PoljeZBesedilom 20">
            <a:extLst>
              <a:ext uri="{FF2B5EF4-FFF2-40B4-BE49-F238E27FC236}">
                <a16:creationId xmlns:a16="http://schemas.microsoft.com/office/drawing/2014/main" id="{592E4DF3-28CF-5035-BF53-C0F65E404EF2}"/>
              </a:ext>
            </a:extLst>
          </p:cNvPr>
          <p:cNvSpPr txBox="1"/>
          <p:nvPr/>
        </p:nvSpPr>
        <p:spPr>
          <a:xfrm>
            <a:off x="4446151" y="3329177"/>
            <a:ext cx="2442328" cy="430887"/>
          </a:xfrm>
          <a:prstGeom prst="rect">
            <a:avLst/>
          </a:prstGeom>
          <a:noFill/>
        </p:spPr>
        <p:txBody>
          <a:bodyPr wrap="square" rtlCol="0">
            <a:spAutoFit/>
          </a:bodyPr>
          <a:lstStyle/>
          <a:p>
            <a:pPr algn="ctr"/>
            <a:r>
              <a:rPr lang="sl-SI" sz="1100" dirty="0">
                <a:latin typeface="Garamond" panose="02020404030301010803" pitchFamily="18" charset="0"/>
              </a:rPr>
              <a:t>Slika 6: Skeletna formula izseka razvejane strukture </a:t>
            </a:r>
            <a:r>
              <a:rPr lang="sl-SI" sz="1100" dirty="0" err="1">
                <a:latin typeface="Garamond" panose="02020404030301010803" pitchFamily="18" charset="0"/>
              </a:rPr>
              <a:t>amilopektina</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23" name="Slika 22">
            <a:extLst>
              <a:ext uri="{FF2B5EF4-FFF2-40B4-BE49-F238E27FC236}">
                <a16:creationId xmlns:a16="http://schemas.microsoft.com/office/drawing/2014/main" id="{50C38F1F-C9E6-6D29-9685-ACCB851D085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01387" y="1901876"/>
            <a:ext cx="1972027" cy="1582614"/>
          </a:xfrm>
          <a:prstGeom prst="rect">
            <a:avLst/>
          </a:prstGeom>
        </p:spPr>
      </p:pic>
      <p:pic>
        <p:nvPicPr>
          <p:cNvPr id="24" name="Slika 23">
            <a:extLst>
              <a:ext uri="{FF2B5EF4-FFF2-40B4-BE49-F238E27FC236}">
                <a16:creationId xmlns:a16="http://schemas.microsoft.com/office/drawing/2014/main" id="{DEF20E11-9C4F-322E-B8F8-1DB21E35AF26}"/>
              </a:ext>
            </a:extLst>
          </p:cNvPr>
          <p:cNvPicPr>
            <a:picLocks noChangeAspect="1"/>
          </p:cNvPicPr>
          <p:nvPr/>
        </p:nvPicPr>
        <p:blipFill>
          <a:blip r:embed="rId5"/>
          <a:stretch>
            <a:fillRect/>
          </a:stretch>
        </p:blipFill>
        <p:spPr>
          <a:xfrm rot="1294601">
            <a:off x="6823847" y="2932534"/>
            <a:ext cx="166711" cy="147658"/>
          </a:xfrm>
          <a:prstGeom prst="rect">
            <a:avLst/>
          </a:prstGeom>
        </p:spPr>
      </p:pic>
      <p:pic>
        <p:nvPicPr>
          <p:cNvPr id="25" name="Slika 24">
            <a:extLst>
              <a:ext uri="{FF2B5EF4-FFF2-40B4-BE49-F238E27FC236}">
                <a16:creationId xmlns:a16="http://schemas.microsoft.com/office/drawing/2014/main" id="{6754AFDC-E8CF-B033-0814-63BFA1F726C0}"/>
              </a:ext>
            </a:extLst>
          </p:cNvPr>
          <p:cNvPicPr>
            <a:picLocks noChangeAspect="1"/>
          </p:cNvPicPr>
          <p:nvPr/>
        </p:nvPicPr>
        <p:blipFill>
          <a:blip r:embed="rId5"/>
          <a:stretch>
            <a:fillRect/>
          </a:stretch>
        </p:blipFill>
        <p:spPr>
          <a:xfrm rot="3378811">
            <a:off x="8723023" y="2732944"/>
            <a:ext cx="166711" cy="147658"/>
          </a:xfrm>
          <a:prstGeom prst="rect">
            <a:avLst/>
          </a:prstGeom>
        </p:spPr>
      </p:pic>
      <p:pic>
        <p:nvPicPr>
          <p:cNvPr id="26" name="Slika 25">
            <a:extLst>
              <a:ext uri="{FF2B5EF4-FFF2-40B4-BE49-F238E27FC236}">
                <a16:creationId xmlns:a16="http://schemas.microsoft.com/office/drawing/2014/main" id="{AA5D7FBA-8C14-BE2C-52AC-187A54512B5B}"/>
              </a:ext>
            </a:extLst>
          </p:cNvPr>
          <p:cNvPicPr>
            <a:picLocks noChangeAspect="1"/>
          </p:cNvPicPr>
          <p:nvPr/>
        </p:nvPicPr>
        <p:blipFill>
          <a:blip r:embed="rId5"/>
          <a:stretch>
            <a:fillRect/>
          </a:stretch>
        </p:blipFill>
        <p:spPr>
          <a:xfrm rot="5400000">
            <a:off x="8209370" y="2009493"/>
            <a:ext cx="166711" cy="147658"/>
          </a:xfrm>
          <a:prstGeom prst="rect">
            <a:avLst/>
          </a:prstGeom>
        </p:spPr>
      </p:pic>
      <p:sp>
        <p:nvSpPr>
          <p:cNvPr id="30" name="PoljeZBesedilom 29">
            <a:extLst>
              <a:ext uri="{FF2B5EF4-FFF2-40B4-BE49-F238E27FC236}">
                <a16:creationId xmlns:a16="http://schemas.microsoft.com/office/drawing/2014/main" id="{0747F33D-F48D-72E1-C74C-635992C387F5}"/>
              </a:ext>
            </a:extLst>
          </p:cNvPr>
          <p:cNvSpPr txBox="1"/>
          <p:nvPr/>
        </p:nvSpPr>
        <p:spPr>
          <a:xfrm>
            <a:off x="6785134" y="3364680"/>
            <a:ext cx="2442328" cy="430887"/>
          </a:xfrm>
          <a:prstGeom prst="rect">
            <a:avLst/>
          </a:prstGeom>
          <a:noFill/>
        </p:spPr>
        <p:txBody>
          <a:bodyPr wrap="square" rtlCol="0">
            <a:spAutoFit/>
          </a:bodyPr>
          <a:lstStyle/>
          <a:p>
            <a:pPr algn="ctr"/>
            <a:r>
              <a:rPr lang="sl-SI" sz="1100" dirty="0">
                <a:latin typeface="Garamond" panose="02020404030301010803" pitchFamily="18" charset="0"/>
              </a:rPr>
              <a:t>Slika 7: Kroglični model izseka razvejane strukture </a:t>
            </a:r>
            <a:r>
              <a:rPr lang="sl-SI" sz="1100" dirty="0" err="1">
                <a:latin typeface="Garamond" panose="02020404030301010803" pitchFamily="18" charset="0"/>
              </a:rPr>
              <a:t>amilopektina</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32" name="Slika 31">
            <a:extLst>
              <a:ext uri="{FF2B5EF4-FFF2-40B4-BE49-F238E27FC236}">
                <a16:creationId xmlns:a16="http://schemas.microsoft.com/office/drawing/2014/main" id="{7FBB3795-170E-8AAB-71F2-42A24AD5F6C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381392">
            <a:off x="4799580" y="3564323"/>
            <a:ext cx="1758328" cy="1411502"/>
          </a:xfrm>
          <a:prstGeom prst="rect">
            <a:avLst/>
          </a:prstGeom>
        </p:spPr>
      </p:pic>
      <p:pic>
        <p:nvPicPr>
          <p:cNvPr id="33" name="Slika 32">
            <a:extLst>
              <a:ext uri="{FF2B5EF4-FFF2-40B4-BE49-F238E27FC236}">
                <a16:creationId xmlns:a16="http://schemas.microsoft.com/office/drawing/2014/main" id="{D7000322-E121-57C2-C090-B8271AB8D0F9}"/>
              </a:ext>
            </a:extLst>
          </p:cNvPr>
          <p:cNvPicPr>
            <a:picLocks noChangeAspect="1"/>
          </p:cNvPicPr>
          <p:nvPr/>
        </p:nvPicPr>
        <p:blipFill>
          <a:blip r:embed="rId5"/>
          <a:stretch>
            <a:fillRect/>
          </a:stretch>
        </p:blipFill>
        <p:spPr>
          <a:xfrm>
            <a:off x="4699221" y="4137805"/>
            <a:ext cx="166711" cy="147658"/>
          </a:xfrm>
          <a:prstGeom prst="rect">
            <a:avLst/>
          </a:prstGeom>
        </p:spPr>
      </p:pic>
      <p:pic>
        <p:nvPicPr>
          <p:cNvPr id="35" name="Slika 34">
            <a:extLst>
              <a:ext uri="{FF2B5EF4-FFF2-40B4-BE49-F238E27FC236}">
                <a16:creationId xmlns:a16="http://schemas.microsoft.com/office/drawing/2014/main" id="{7B7704F5-90CA-8D89-1932-45620BD0B95E}"/>
              </a:ext>
            </a:extLst>
          </p:cNvPr>
          <p:cNvPicPr>
            <a:picLocks noChangeAspect="1"/>
          </p:cNvPicPr>
          <p:nvPr/>
        </p:nvPicPr>
        <p:blipFill>
          <a:blip r:embed="rId5"/>
          <a:stretch>
            <a:fillRect/>
          </a:stretch>
        </p:blipFill>
        <p:spPr>
          <a:xfrm>
            <a:off x="6443206" y="4443123"/>
            <a:ext cx="166711" cy="147658"/>
          </a:xfrm>
          <a:prstGeom prst="rect">
            <a:avLst/>
          </a:prstGeom>
        </p:spPr>
      </p:pic>
      <p:sp>
        <p:nvSpPr>
          <p:cNvPr id="37" name="PoljeZBesedilom 36">
            <a:extLst>
              <a:ext uri="{FF2B5EF4-FFF2-40B4-BE49-F238E27FC236}">
                <a16:creationId xmlns:a16="http://schemas.microsoft.com/office/drawing/2014/main" id="{D497C84C-38A8-BFFE-F49C-CB7C23F16E93}"/>
              </a:ext>
            </a:extLst>
          </p:cNvPr>
          <p:cNvSpPr txBox="1"/>
          <p:nvPr/>
        </p:nvSpPr>
        <p:spPr>
          <a:xfrm>
            <a:off x="4361438" y="4788789"/>
            <a:ext cx="2442328" cy="430887"/>
          </a:xfrm>
          <a:prstGeom prst="rect">
            <a:avLst/>
          </a:prstGeom>
          <a:noFill/>
        </p:spPr>
        <p:txBody>
          <a:bodyPr wrap="square" rtlCol="0">
            <a:spAutoFit/>
          </a:bodyPr>
          <a:lstStyle/>
          <a:p>
            <a:pPr algn="ctr"/>
            <a:r>
              <a:rPr lang="sl-SI" sz="1100" dirty="0">
                <a:latin typeface="Garamond" panose="02020404030301010803" pitchFamily="18" charset="0"/>
              </a:rPr>
              <a:t>Slika 8: Skeletna formula izseka </a:t>
            </a:r>
            <a:r>
              <a:rPr lang="sl-SI" sz="1100" dirty="0" err="1">
                <a:latin typeface="Garamond" panose="02020404030301010803" pitchFamily="18" charset="0"/>
              </a:rPr>
              <a:t>nerazvejane</a:t>
            </a:r>
            <a:r>
              <a:rPr lang="sl-SI" sz="1100" dirty="0">
                <a:latin typeface="Garamond" panose="02020404030301010803" pitchFamily="18" charset="0"/>
              </a:rPr>
              <a:t> strukture </a:t>
            </a:r>
            <a:r>
              <a:rPr lang="sl-SI" sz="1100" dirty="0" err="1">
                <a:latin typeface="Garamond" panose="02020404030301010803" pitchFamily="18" charset="0"/>
              </a:rPr>
              <a:t>amiloze</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39" name="Slika 38">
            <a:extLst>
              <a:ext uri="{FF2B5EF4-FFF2-40B4-BE49-F238E27FC236}">
                <a16:creationId xmlns:a16="http://schemas.microsoft.com/office/drawing/2014/main" id="{ECC3716B-5B48-D9C8-6933-98AFFDAA1D9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008352" y="3731568"/>
            <a:ext cx="1814094" cy="960131"/>
          </a:xfrm>
          <a:prstGeom prst="rect">
            <a:avLst/>
          </a:prstGeom>
        </p:spPr>
      </p:pic>
      <p:sp>
        <p:nvSpPr>
          <p:cNvPr id="40" name="PoljeZBesedilom 39">
            <a:extLst>
              <a:ext uri="{FF2B5EF4-FFF2-40B4-BE49-F238E27FC236}">
                <a16:creationId xmlns:a16="http://schemas.microsoft.com/office/drawing/2014/main" id="{8DDFBD6A-29FA-FF9A-C45F-7179552EDE3A}"/>
              </a:ext>
            </a:extLst>
          </p:cNvPr>
          <p:cNvSpPr txBox="1"/>
          <p:nvPr/>
        </p:nvSpPr>
        <p:spPr>
          <a:xfrm>
            <a:off x="6666236" y="4781989"/>
            <a:ext cx="2561226" cy="430887"/>
          </a:xfrm>
          <a:prstGeom prst="rect">
            <a:avLst/>
          </a:prstGeom>
          <a:noFill/>
        </p:spPr>
        <p:txBody>
          <a:bodyPr wrap="square" rtlCol="0">
            <a:spAutoFit/>
          </a:bodyPr>
          <a:lstStyle/>
          <a:p>
            <a:pPr algn="ctr"/>
            <a:r>
              <a:rPr lang="sl-SI" sz="1100" dirty="0">
                <a:latin typeface="Garamond" panose="02020404030301010803" pitchFamily="18" charset="0"/>
              </a:rPr>
              <a:t>Slika 9: Kroglični model izseka </a:t>
            </a:r>
          </a:p>
          <a:p>
            <a:pPr algn="ctr"/>
            <a:r>
              <a:rPr lang="sl-SI" sz="1100" dirty="0" err="1">
                <a:latin typeface="Garamond" panose="02020404030301010803" pitchFamily="18" charset="0"/>
              </a:rPr>
              <a:t>nerazvejane</a:t>
            </a:r>
            <a:r>
              <a:rPr lang="sl-SI" sz="1100" dirty="0">
                <a:latin typeface="Garamond" panose="02020404030301010803" pitchFamily="18" charset="0"/>
              </a:rPr>
              <a:t> strukture </a:t>
            </a:r>
            <a:r>
              <a:rPr lang="sl-SI" sz="1100" dirty="0" err="1">
                <a:latin typeface="Garamond" panose="02020404030301010803" pitchFamily="18" charset="0"/>
              </a:rPr>
              <a:t>amiloze</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41" name="Slika 40">
            <a:extLst>
              <a:ext uri="{FF2B5EF4-FFF2-40B4-BE49-F238E27FC236}">
                <a16:creationId xmlns:a16="http://schemas.microsoft.com/office/drawing/2014/main" id="{59763F89-EE98-40C3-1EBE-454C45E71338}"/>
              </a:ext>
            </a:extLst>
          </p:cNvPr>
          <p:cNvPicPr>
            <a:picLocks noChangeAspect="1"/>
          </p:cNvPicPr>
          <p:nvPr/>
        </p:nvPicPr>
        <p:blipFill>
          <a:blip r:embed="rId5"/>
          <a:stretch>
            <a:fillRect/>
          </a:stretch>
        </p:blipFill>
        <p:spPr>
          <a:xfrm rot="1294601">
            <a:off x="6966896" y="3999442"/>
            <a:ext cx="166711" cy="147658"/>
          </a:xfrm>
          <a:prstGeom prst="rect">
            <a:avLst/>
          </a:prstGeom>
        </p:spPr>
      </p:pic>
      <p:pic>
        <p:nvPicPr>
          <p:cNvPr id="45" name="Slika 44">
            <a:extLst>
              <a:ext uri="{FF2B5EF4-FFF2-40B4-BE49-F238E27FC236}">
                <a16:creationId xmlns:a16="http://schemas.microsoft.com/office/drawing/2014/main" id="{FCC90825-0E6A-1E89-44FD-38B5C9F4AE8B}"/>
              </a:ext>
            </a:extLst>
          </p:cNvPr>
          <p:cNvPicPr>
            <a:picLocks noChangeAspect="1"/>
          </p:cNvPicPr>
          <p:nvPr/>
        </p:nvPicPr>
        <p:blipFill>
          <a:blip r:embed="rId9"/>
          <a:stretch>
            <a:fillRect/>
          </a:stretch>
        </p:blipFill>
        <p:spPr>
          <a:xfrm>
            <a:off x="8732503" y="4147184"/>
            <a:ext cx="257211" cy="247685"/>
          </a:xfrm>
          <a:prstGeom prst="rect">
            <a:avLst/>
          </a:prstGeom>
        </p:spPr>
      </p:pic>
      <p:pic>
        <p:nvPicPr>
          <p:cNvPr id="49" name="Slika 48">
            <a:extLst>
              <a:ext uri="{FF2B5EF4-FFF2-40B4-BE49-F238E27FC236}">
                <a16:creationId xmlns:a16="http://schemas.microsoft.com/office/drawing/2014/main" id="{846B2392-8B07-FAC8-4E6A-2EBD0728CFAD}"/>
              </a:ext>
            </a:extLst>
          </p:cNvPr>
          <p:cNvPicPr>
            <a:picLocks noChangeAspect="1"/>
          </p:cNvPicPr>
          <p:nvPr/>
        </p:nvPicPr>
        <p:blipFill>
          <a:blip r:embed="rId10"/>
          <a:stretch>
            <a:fillRect/>
          </a:stretch>
        </p:blipFill>
        <p:spPr>
          <a:xfrm>
            <a:off x="4552426" y="3045488"/>
            <a:ext cx="190527" cy="209579"/>
          </a:xfrm>
          <a:prstGeom prst="rect">
            <a:avLst/>
          </a:prstGeom>
        </p:spPr>
      </p:pic>
      <p:sp>
        <p:nvSpPr>
          <p:cNvPr id="46" name="Prostoročno: oblika 45">
            <a:extLst>
              <a:ext uri="{FF2B5EF4-FFF2-40B4-BE49-F238E27FC236}">
                <a16:creationId xmlns:a16="http://schemas.microsoft.com/office/drawing/2014/main" id="{4AD5E71A-B10E-B687-2518-FCE9330AD40B}"/>
              </a:ext>
            </a:extLst>
          </p:cNvPr>
          <p:cNvSpPr/>
          <p:nvPr/>
        </p:nvSpPr>
        <p:spPr>
          <a:xfrm rot="226167">
            <a:off x="8710632" y="4000398"/>
            <a:ext cx="60166" cy="364579"/>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Prostoročno: oblika 17">
            <a:extLst>
              <a:ext uri="{FF2B5EF4-FFF2-40B4-BE49-F238E27FC236}">
                <a16:creationId xmlns:a16="http://schemas.microsoft.com/office/drawing/2014/main" id="{2E4A4F0E-97E3-5D6E-A663-2F15F900BCB4}"/>
              </a:ext>
            </a:extLst>
          </p:cNvPr>
          <p:cNvSpPr/>
          <p:nvPr/>
        </p:nvSpPr>
        <p:spPr>
          <a:xfrm>
            <a:off x="4699221" y="3073179"/>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0" name="Slika 49">
            <a:extLst>
              <a:ext uri="{FF2B5EF4-FFF2-40B4-BE49-F238E27FC236}">
                <a16:creationId xmlns:a16="http://schemas.microsoft.com/office/drawing/2014/main" id="{9BD55E15-F05E-9E4F-9C08-697014B4EF7D}"/>
              </a:ext>
            </a:extLst>
          </p:cNvPr>
          <p:cNvPicPr>
            <a:picLocks noChangeAspect="1"/>
          </p:cNvPicPr>
          <p:nvPr/>
        </p:nvPicPr>
        <p:blipFill>
          <a:blip r:embed="rId10"/>
          <a:stretch>
            <a:fillRect/>
          </a:stretch>
        </p:blipFill>
        <p:spPr>
          <a:xfrm>
            <a:off x="6431297" y="2874107"/>
            <a:ext cx="190527" cy="209579"/>
          </a:xfrm>
          <a:prstGeom prst="rect">
            <a:avLst/>
          </a:prstGeom>
        </p:spPr>
      </p:pic>
      <p:sp>
        <p:nvSpPr>
          <p:cNvPr id="19" name="Prostoročno: oblika 18">
            <a:extLst>
              <a:ext uri="{FF2B5EF4-FFF2-40B4-BE49-F238E27FC236}">
                <a16:creationId xmlns:a16="http://schemas.microsoft.com/office/drawing/2014/main" id="{510AF7CC-0DEC-7CFB-BEF0-55D60B040824}"/>
              </a:ext>
            </a:extLst>
          </p:cNvPr>
          <p:cNvSpPr/>
          <p:nvPr/>
        </p:nvSpPr>
        <p:spPr>
          <a:xfrm>
            <a:off x="6426494" y="2854432"/>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1" name="Slika 50">
            <a:extLst>
              <a:ext uri="{FF2B5EF4-FFF2-40B4-BE49-F238E27FC236}">
                <a16:creationId xmlns:a16="http://schemas.microsoft.com/office/drawing/2014/main" id="{1C5DE122-0065-21A4-89E1-3E5A4F567B4B}"/>
              </a:ext>
            </a:extLst>
          </p:cNvPr>
          <p:cNvPicPr>
            <a:picLocks noChangeAspect="1"/>
          </p:cNvPicPr>
          <p:nvPr/>
        </p:nvPicPr>
        <p:blipFill>
          <a:blip r:embed="rId10"/>
          <a:stretch>
            <a:fillRect/>
          </a:stretch>
        </p:blipFill>
        <p:spPr>
          <a:xfrm>
            <a:off x="5984386" y="1809823"/>
            <a:ext cx="190527" cy="209579"/>
          </a:xfrm>
          <a:prstGeom prst="rect">
            <a:avLst/>
          </a:prstGeom>
        </p:spPr>
      </p:pic>
      <p:sp>
        <p:nvSpPr>
          <p:cNvPr id="20" name="Prostoročno: oblika 19">
            <a:extLst>
              <a:ext uri="{FF2B5EF4-FFF2-40B4-BE49-F238E27FC236}">
                <a16:creationId xmlns:a16="http://schemas.microsoft.com/office/drawing/2014/main" id="{DADE9BD0-AE72-7B96-9DA4-8FF09C3CF7F5}"/>
              </a:ext>
            </a:extLst>
          </p:cNvPr>
          <p:cNvSpPr/>
          <p:nvPr/>
        </p:nvSpPr>
        <p:spPr>
          <a:xfrm>
            <a:off x="5980706" y="1878054"/>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2" name="Slika 51">
            <a:extLst>
              <a:ext uri="{FF2B5EF4-FFF2-40B4-BE49-F238E27FC236}">
                <a16:creationId xmlns:a16="http://schemas.microsoft.com/office/drawing/2014/main" id="{72F2E3B5-CD80-FB6A-6FC9-E838118862C2}"/>
              </a:ext>
            </a:extLst>
          </p:cNvPr>
          <p:cNvPicPr>
            <a:picLocks noChangeAspect="1"/>
          </p:cNvPicPr>
          <p:nvPr/>
        </p:nvPicPr>
        <p:blipFill>
          <a:blip r:embed="rId10"/>
          <a:stretch>
            <a:fillRect/>
          </a:stretch>
        </p:blipFill>
        <p:spPr>
          <a:xfrm>
            <a:off x="4677989" y="4114060"/>
            <a:ext cx="190527" cy="209579"/>
          </a:xfrm>
          <a:prstGeom prst="rect">
            <a:avLst/>
          </a:prstGeom>
        </p:spPr>
      </p:pic>
      <p:sp>
        <p:nvSpPr>
          <p:cNvPr id="34" name="Prostoročno: oblika 33">
            <a:extLst>
              <a:ext uri="{FF2B5EF4-FFF2-40B4-BE49-F238E27FC236}">
                <a16:creationId xmlns:a16="http://schemas.microsoft.com/office/drawing/2014/main" id="{1D397ECC-A7AE-8D27-9CCD-7E1A6947CE16}"/>
              </a:ext>
            </a:extLst>
          </p:cNvPr>
          <p:cNvSpPr/>
          <p:nvPr/>
        </p:nvSpPr>
        <p:spPr>
          <a:xfrm>
            <a:off x="4801213" y="4255336"/>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3" name="Slika 52">
            <a:extLst>
              <a:ext uri="{FF2B5EF4-FFF2-40B4-BE49-F238E27FC236}">
                <a16:creationId xmlns:a16="http://schemas.microsoft.com/office/drawing/2014/main" id="{D158F555-B8B9-11EC-BDEE-1E7FC62416E4}"/>
              </a:ext>
            </a:extLst>
          </p:cNvPr>
          <p:cNvPicPr>
            <a:picLocks noChangeAspect="1"/>
          </p:cNvPicPr>
          <p:nvPr/>
        </p:nvPicPr>
        <p:blipFill>
          <a:blip r:embed="rId10"/>
          <a:stretch>
            <a:fillRect/>
          </a:stretch>
        </p:blipFill>
        <p:spPr>
          <a:xfrm>
            <a:off x="6446283" y="4405911"/>
            <a:ext cx="190527" cy="209579"/>
          </a:xfrm>
          <a:prstGeom prst="rect">
            <a:avLst/>
          </a:prstGeom>
        </p:spPr>
      </p:pic>
      <p:sp>
        <p:nvSpPr>
          <p:cNvPr id="36" name="Prostoročno: oblika 35">
            <a:extLst>
              <a:ext uri="{FF2B5EF4-FFF2-40B4-BE49-F238E27FC236}">
                <a16:creationId xmlns:a16="http://schemas.microsoft.com/office/drawing/2014/main" id="{CD206FEC-090A-3C97-4F9C-47D2FB86761F}"/>
              </a:ext>
            </a:extLst>
          </p:cNvPr>
          <p:cNvSpPr/>
          <p:nvPr/>
        </p:nvSpPr>
        <p:spPr>
          <a:xfrm rot="1038421">
            <a:off x="6431216" y="4385067"/>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5" name="Slika 54">
            <a:extLst>
              <a:ext uri="{FF2B5EF4-FFF2-40B4-BE49-F238E27FC236}">
                <a16:creationId xmlns:a16="http://schemas.microsoft.com/office/drawing/2014/main" id="{7834404E-E071-037D-A173-654A67993DAF}"/>
              </a:ext>
            </a:extLst>
          </p:cNvPr>
          <p:cNvPicPr>
            <a:picLocks noChangeAspect="1"/>
          </p:cNvPicPr>
          <p:nvPr/>
        </p:nvPicPr>
        <p:blipFill>
          <a:blip r:embed="rId11"/>
          <a:stretch>
            <a:fillRect/>
          </a:stretch>
        </p:blipFill>
        <p:spPr>
          <a:xfrm>
            <a:off x="6798204" y="2882941"/>
            <a:ext cx="191374" cy="209579"/>
          </a:xfrm>
          <a:prstGeom prst="rect">
            <a:avLst/>
          </a:prstGeom>
        </p:spPr>
      </p:pic>
      <p:sp>
        <p:nvSpPr>
          <p:cNvPr id="27" name="Prostoročno: oblika 26">
            <a:extLst>
              <a:ext uri="{FF2B5EF4-FFF2-40B4-BE49-F238E27FC236}">
                <a16:creationId xmlns:a16="http://schemas.microsoft.com/office/drawing/2014/main" id="{26D9E794-A748-1C34-F7B6-E1C67783D633}"/>
              </a:ext>
            </a:extLst>
          </p:cNvPr>
          <p:cNvSpPr/>
          <p:nvPr/>
        </p:nvSpPr>
        <p:spPr>
          <a:xfrm>
            <a:off x="6962633" y="2909458"/>
            <a:ext cx="45719" cy="26727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56" name="Slika 55">
            <a:extLst>
              <a:ext uri="{FF2B5EF4-FFF2-40B4-BE49-F238E27FC236}">
                <a16:creationId xmlns:a16="http://schemas.microsoft.com/office/drawing/2014/main" id="{950ADF26-E46D-9B72-9C71-6A33D151E05F}"/>
              </a:ext>
            </a:extLst>
          </p:cNvPr>
          <p:cNvPicPr>
            <a:picLocks noChangeAspect="1"/>
          </p:cNvPicPr>
          <p:nvPr/>
        </p:nvPicPr>
        <p:blipFill>
          <a:blip r:embed="rId11"/>
          <a:stretch>
            <a:fillRect/>
          </a:stretch>
        </p:blipFill>
        <p:spPr>
          <a:xfrm>
            <a:off x="8197037" y="1964601"/>
            <a:ext cx="191374" cy="209579"/>
          </a:xfrm>
          <a:prstGeom prst="rect">
            <a:avLst/>
          </a:prstGeom>
        </p:spPr>
      </p:pic>
      <p:sp>
        <p:nvSpPr>
          <p:cNvPr id="29" name="Prostoročno: oblika 28">
            <a:extLst>
              <a:ext uri="{FF2B5EF4-FFF2-40B4-BE49-F238E27FC236}">
                <a16:creationId xmlns:a16="http://schemas.microsoft.com/office/drawing/2014/main" id="{C6DAF8CF-A093-2B40-45AD-F0B9BBFAEED0}"/>
              </a:ext>
            </a:extLst>
          </p:cNvPr>
          <p:cNvSpPr/>
          <p:nvPr/>
        </p:nvSpPr>
        <p:spPr>
          <a:xfrm rot="7210068">
            <a:off x="8269865" y="2029475"/>
            <a:ext cx="45719" cy="26727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7" name="Slika 56">
            <a:extLst>
              <a:ext uri="{FF2B5EF4-FFF2-40B4-BE49-F238E27FC236}">
                <a16:creationId xmlns:a16="http://schemas.microsoft.com/office/drawing/2014/main" id="{118D372D-F482-37FC-6A7F-E1E0E5565E6F}"/>
              </a:ext>
            </a:extLst>
          </p:cNvPr>
          <p:cNvPicPr>
            <a:picLocks noChangeAspect="1"/>
          </p:cNvPicPr>
          <p:nvPr/>
        </p:nvPicPr>
        <p:blipFill>
          <a:blip r:embed="rId11"/>
          <a:stretch>
            <a:fillRect/>
          </a:stretch>
        </p:blipFill>
        <p:spPr>
          <a:xfrm rot="19433041">
            <a:off x="8739960" y="2688538"/>
            <a:ext cx="191374" cy="209579"/>
          </a:xfrm>
          <a:prstGeom prst="rect">
            <a:avLst/>
          </a:prstGeom>
        </p:spPr>
      </p:pic>
      <p:sp>
        <p:nvSpPr>
          <p:cNvPr id="28" name="Prostoročno: oblika 27">
            <a:extLst>
              <a:ext uri="{FF2B5EF4-FFF2-40B4-BE49-F238E27FC236}">
                <a16:creationId xmlns:a16="http://schemas.microsoft.com/office/drawing/2014/main" id="{CD9D4522-D3A2-213A-DFCD-3DAC1FA12D02}"/>
              </a:ext>
            </a:extLst>
          </p:cNvPr>
          <p:cNvSpPr/>
          <p:nvPr/>
        </p:nvSpPr>
        <p:spPr>
          <a:xfrm rot="19129087">
            <a:off x="8702420" y="2667897"/>
            <a:ext cx="60166" cy="364579"/>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8" name="Slika 57">
            <a:extLst>
              <a:ext uri="{FF2B5EF4-FFF2-40B4-BE49-F238E27FC236}">
                <a16:creationId xmlns:a16="http://schemas.microsoft.com/office/drawing/2014/main" id="{555900FA-1783-6D4A-B3EA-4EE008CE9271}"/>
              </a:ext>
            </a:extLst>
          </p:cNvPr>
          <p:cNvPicPr>
            <a:picLocks noChangeAspect="1"/>
          </p:cNvPicPr>
          <p:nvPr/>
        </p:nvPicPr>
        <p:blipFill>
          <a:blip r:embed="rId10"/>
          <a:stretch>
            <a:fillRect/>
          </a:stretch>
        </p:blipFill>
        <p:spPr>
          <a:xfrm rot="1623993">
            <a:off x="6944443" y="3962891"/>
            <a:ext cx="190527" cy="209579"/>
          </a:xfrm>
          <a:prstGeom prst="rect">
            <a:avLst/>
          </a:prstGeom>
        </p:spPr>
      </p:pic>
      <p:sp>
        <p:nvSpPr>
          <p:cNvPr id="42" name="Prostoročno: oblika 41">
            <a:extLst>
              <a:ext uri="{FF2B5EF4-FFF2-40B4-BE49-F238E27FC236}">
                <a16:creationId xmlns:a16="http://schemas.microsoft.com/office/drawing/2014/main" id="{7A342923-F577-E395-93D9-B7F6F049B4F2}"/>
              </a:ext>
            </a:extLst>
          </p:cNvPr>
          <p:cNvSpPr/>
          <p:nvPr/>
        </p:nvSpPr>
        <p:spPr>
          <a:xfrm>
            <a:off x="7081354" y="3983513"/>
            <a:ext cx="45719" cy="26727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9F3917E0-D925-9C99-F373-39FCFD5E6425}"/>
            </a:ext>
          </a:extLst>
        </p:cNvPr>
        <p:cNvGrpSpPr/>
        <p:nvPr/>
      </p:nvGrpSpPr>
      <p:grpSpPr>
        <a:xfrm>
          <a:off x="0" y="0"/>
          <a:ext cx="0" cy="0"/>
          <a:chOff x="0" y="0"/>
          <a:chExt cx="0" cy="0"/>
        </a:xfrm>
      </p:grpSpPr>
      <p:sp>
        <p:nvSpPr>
          <p:cNvPr id="22" name="Pravokotnik 21">
            <a:extLst>
              <a:ext uri="{FF2B5EF4-FFF2-40B4-BE49-F238E27FC236}">
                <a16:creationId xmlns:a16="http://schemas.microsoft.com/office/drawing/2014/main" id="{A2E709FE-C656-2A2A-1E97-B254A3352A65}"/>
              </a:ext>
            </a:extLst>
          </p:cNvPr>
          <p:cNvSpPr/>
          <p:nvPr/>
        </p:nvSpPr>
        <p:spPr>
          <a:xfrm>
            <a:off x="445287" y="2696465"/>
            <a:ext cx="8513684" cy="91607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Google Shape;2515;p64">
            <a:extLst>
              <a:ext uri="{FF2B5EF4-FFF2-40B4-BE49-F238E27FC236}">
                <a16:creationId xmlns:a16="http://schemas.microsoft.com/office/drawing/2014/main" id="{F83A2FC5-0205-2FCE-8FFD-9D0EBB04CDE0}"/>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škroba</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D649FC3C-384A-1B5F-E95E-F9354A3C68F4}"/>
              </a:ext>
            </a:extLst>
          </p:cNvPr>
          <p:cNvSpPr txBox="1"/>
          <p:nvPr/>
        </p:nvSpPr>
        <p:spPr>
          <a:xfrm>
            <a:off x="315158" y="604377"/>
            <a:ext cx="8513684" cy="923330"/>
          </a:xfrm>
          <a:prstGeom prst="rect">
            <a:avLst/>
          </a:prstGeom>
          <a:noFill/>
        </p:spPr>
        <p:txBody>
          <a:bodyPr wrap="square">
            <a:spAutoFit/>
          </a:bodyPr>
          <a:lstStyle/>
          <a:p>
            <a:pPr marL="285750" indent="-285750" algn="just">
              <a:buFont typeface="Arial" panose="020B0604020202020204" pitchFamily="34" charset="0"/>
              <a:buChar char="•"/>
            </a:pPr>
            <a:r>
              <a:rPr lang="sl-SI" sz="1800" dirty="0">
                <a:latin typeface="Garamond" panose="02020404030301010803" pitchFamily="18" charset="0"/>
              </a:rPr>
              <a:t>Škrob služi rastlinam kot zaloga hrane (glukoze) v korenikah, semenih, gomoljih, plodovih.</a:t>
            </a:r>
          </a:p>
          <a:p>
            <a:pPr marL="285750" indent="-285750" algn="just">
              <a:buFont typeface="Arial" panose="020B0604020202020204" pitchFamily="34" charset="0"/>
              <a:buChar char="•"/>
            </a:pPr>
            <a:r>
              <a:rPr lang="sl-SI" sz="1800" dirty="0">
                <a:latin typeface="Garamond" panose="02020404030301010803" pitchFamily="18" charset="0"/>
              </a:rPr>
              <a:t>Makromolekula škroba je sestavljena iz </a:t>
            </a:r>
            <a:r>
              <a:rPr lang="sl-SI" sz="1800" b="1" dirty="0">
                <a:latin typeface="Garamond" panose="02020404030301010803" pitchFamily="18" charset="0"/>
              </a:rPr>
              <a:t>D‒glukoznih </a:t>
            </a:r>
            <a:r>
              <a:rPr lang="sl-SI" sz="1800" b="1" dirty="0" err="1">
                <a:latin typeface="Garamond" panose="02020404030301010803" pitchFamily="18" charset="0"/>
              </a:rPr>
              <a:t>monomernih</a:t>
            </a:r>
            <a:r>
              <a:rPr lang="sl-SI" sz="1800" b="1" dirty="0">
                <a:latin typeface="Garamond" panose="02020404030301010803" pitchFamily="18" charset="0"/>
              </a:rPr>
              <a:t> </a:t>
            </a:r>
            <a:r>
              <a:rPr lang="sl-SI" sz="1800" dirty="0">
                <a:latin typeface="Garamond" panose="02020404030301010803" pitchFamily="18" charset="0"/>
              </a:rPr>
              <a:t>enot, povezanih z </a:t>
            </a:r>
            <a:r>
              <a:rPr lang="sl-SI" sz="1800" b="1" dirty="0" err="1">
                <a:solidFill>
                  <a:schemeClr val="tx1"/>
                </a:solidFill>
                <a:latin typeface="Garamond" panose="02020404030301010803" pitchFamily="18" charset="0"/>
              </a:rPr>
              <a:t>glikozidnimi</a:t>
            </a:r>
            <a:r>
              <a:rPr lang="sl-SI" sz="1800" b="1" dirty="0">
                <a:solidFill>
                  <a:schemeClr val="tx1"/>
                </a:solidFill>
                <a:latin typeface="Garamond" panose="02020404030301010803" pitchFamily="18" charset="0"/>
              </a:rPr>
              <a:t> vezmi</a:t>
            </a:r>
            <a:r>
              <a:rPr lang="sl-SI" sz="1800" dirty="0">
                <a:latin typeface="Garamond" panose="02020404030301010803" pitchFamily="18" charset="0"/>
              </a:rPr>
              <a:t>.</a:t>
            </a:r>
          </a:p>
        </p:txBody>
      </p:sp>
      <p:pic>
        <p:nvPicPr>
          <p:cNvPr id="35" name="Slika 34">
            <a:extLst>
              <a:ext uri="{FF2B5EF4-FFF2-40B4-BE49-F238E27FC236}">
                <a16:creationId xmlns:a16="http://schemas.microsoft.com/office/drawing/2014/main" id="{92C06FF5-BDE2-4383-3217-7D78D8128603}"/>
              </a:ext>
            </a:extLst>
          </p:cNvPr>
          <p:cNvPicPr>
            <a:picLocks noChangeAspect="1"/>
          </p:cNvPicPr>
          <p:nvPr/>
        </p:nvPicPr>
        <p:blipFill>
          <a:blip r:embed="rId3"/>
          <a:stretch>
            <a:fillRect/>
          </a:stretch>
        </p:blipFill>
        <p:spPr>
          <a:xfrm>
            <a:off x="6443206" y="4443123"/>
            <a:ext cx="166711" cy="147658"/>
          </a:xfrm>
          <a:prstGeom prst="rect">
            <a:avLst/>
          </a:prstGeom>
        </p:spPr>
      </p:pic>
      <p:sp>
        <p:nvSpPr>
          <p:cNvPr id="14" name="PoljeZBesedilom 13">
            <a:extLst>
              <a:ext uri="{FF2B5EF4-FFF2-40B4-BE49-F238E27FC236}">
                <a16:creationId xmlns:a16="http://schemas.microsoft.com/office/drawing/2014/main" id="{1AFA40C6-54AB-EDF7-D939-BB66F76247D0}"/>
              </a:ext>
            </a:extLst>
          </p:cNvPr>
          <p:cNvSpPr txBox="1"/>
          <p:nvPr/>
        </p:nvSpPr>
        <p:spPr>
          <a:xfrm>
            <a:off x="445287" y="2718622"/>
            <a:ext cx="8372324" cy="923330"/>
          </a:xfrm>
          <a:prstGeom prst="rect">
            <a:avLst/>
          </a:prstGeom>
          <a:noFill/>
        </p:spPr>
        <p:txBody>
          <a:bodyPr wrap="square">
            <a:spAutoFit/>
          </a:bodyPr>
          <a:lstStyle/>
          <a:p>
            <a:pPr algn="just"/>
            <a:r>
              <a:rPr lang="sl-SI" sz="1800" dirty="0">
                <a:latin typeface="Garamond" panose="02020404030301010803" pitchFamily="18" charset="0"/>
              </a:rPr>
              <a:t>1. Oglejte si </a:t>
            </a:r>
            <a:r>
              <a:rPr lang="sl-SI" sz="1800" dirty="0">
                <a:latin typeface="Garamond" panose="02020404030301010803" pitchFamily="18" charset="0"/>
                <a:hlinkClick r:id="rId4"/>
              </a:rPr>
              <a:t>videoposnetek</a:t>
            </a:r>
            <a:r>
              <a:rPr lang="sl-SI" sz="1800" dirty="0">
                <a:latin typeface="Garamond" panose="02020404030301010803" pitchFamily="18" charset="0"/>
              </a:rPr>
              <a:t> nastanka </a:t>
            </a:r>
            <a:r>
              <a:rPr lang="sl-SI" sz="1800" dirty="0" err="1">
                <a:latin typeface="Garamond" panose="02020404030301010803" pitchFamily="18" charset="0"/>
              </a:rPr>
              <a:t>glikozidne</a:t>
            </a:r>
            <a:r>
              <a:rPr lang="sl-SI" sz="1800" dirty="0">
                <a:latin typeface="Garamond" panose="02020404030301010803" pitchFamily="18" charset="0"/>
              </a:rPr>
              <a:t> (etrske) vezi med molekulami glukoze.</a:t>
            </a:r>
          </a:p>
          <a:p>
            <a:pPr algn="just"/>
            <a:r>
              <a:rPr lang="sl-SI" sz="1800" dirty="0">
                <a:latin typeface="Garamond" panose="02020404030301010803" pitchFamily="18" charset="0"/>
              </a:rPr>
              <a:t>2. Oglejte si </a:t>
            </a:r>
            <a:r>
              <a:rPr lang="sl-SI" sz="1800" dirty="0">
                <a:latin typeface="Garamond" panose="02020404030301010803" pitchFamily="18" charset="0"/>
                <a:hlinkClick r:id="rId5"/>
              </a:rPr>
              <a:t>animacijo</a:t>
            </a:r>
            <a:r>
              <a:rPr lang="sl-SI" sz="1800" dirty="0">
                <a:latin typeface="Garamond" panose="02020404030301010803" pitchFamily="18" charset="0"/>
              </a:rPr>
              <a:t>  nastanka </a:t>
            </a:r>
            <a:r>
              <a:rPr lang="sl-SI" sz="1800" dirty="0" err="1">
                <a:latin typeface="Garamond" panose="02020404030301010803" pitchFamily="18" charset="0"/>
              </a:rPr>
              <a:t>glikozidne</a:t>
            </a:r>
            <a:r>
              <a:rPr lang="sl-SI" sz="1800" dirty="0">
                <a:latin typeface="Garamond" panose="02020404030301010803" pitchFamily="18" charset="0"/>
              </a:rPr>
              <a:t> (etrske) vezi  med molekulami glukoze v </a:t>
            </a:r>
            <a:r>
              <a:rPr lang="sl-SI" sz="1800" dirty="0" err="1">
                <a:latin typeface="Garamond" panose="02020404030301010803" pitchFamily="18" charset="0"/>
              </a:rPr>
              <a:t>amilozi</a:t>
            </a:r>
            <a:br>
              <a:rPr lang="sl-SI" sz="1800" dirty="0">
                <a:latin typeface="Garamond" panose="02020404030301010803" pitchFamily="18" charset="0"/>
              </a:rPr>
            </a:br>
            <a:r>
              <a:rPr lang="sl-SI" sz="1800" dirty="0">
                <a:latin typeface="Garamond" panose="02020404030301010803" pitchFamily="18" charset="0"/>
              </a:rPr>
              <a:t>     in </a:t>
            </a:r>
            <a:r>
              <a:rPr lang="sl-SI" sz="1800" dirty="0" err="1">
                <a:latin typeface="Garamond" panose="02020404030301010803" pitchFamily="18" charset="0"/>
              </a:rPr>
              <a:t>amilopektinu</a:t>
            </a:r>
            <a:r>
              <a:rPr lang="sl-SI" sz="1800" dirty="0">
                <a:latin typeface="Garamond" panose="02020404030301010803" pitchFamily="18" charset="0"/>
              </a:rPr>
              <a:t>.   </a:t>
            </a:r>
          </a:p>
        </p:txBody>
      </p:sp>
      <p:sp>
        <p:nvSpPr>
          <p:cNvPr id="7" name="PoljeZBesedilom 6">
            <a:extLst>
              <a:ext uri="{FF2B5EF4-FFF2-40B4-BE49-F238E27FC236}">
                <a16:creationId xmlns:a16="http://schemas.microsoft.com/office/drawing/2014/main" id="{B8570473-0D3B-6B8C-1F4A-6D5543345D41}"/>
              </a:ext>
            </a:extLst>
          </p:cNvPr>
          <p:cNvSpPr txBox="1"/>
          <p:nvPr/>
        </p:nvSpPr>
        <p:spPr>
          <a:xfrm>
            <a:off x="326389" y="1506393"/>
            <a:ext cx="8479991" cy="923330"/>
          </a:xfrm>
          <a:prstGeom prst="rect">
            <a:avLst/>
          </a:prstGeom>
          <a:noFill/>
        </p:spPr>
        <p:txBody>
          <a:bodyPr wrap="square" rtlCol="0">
            <a:spAutoFit/>
          </a:bodyPr>
          <a:lstStyle/>
          <a:p>
            <a:pPr marL="285750" indent="-285750" algn="just">
              <a:buFont typeface="Arial" panose="020B0604020202020204" pitchFamily="34" charset="0"/>
              <a:buChar char="•"/>
            </a:pPr>
            <a:r>
              <a:rPr lang="sl-SI" sz="1800" b="0" i="0" dirty="0" err="1">
                <a:solidFill>
                  <a:srgbClr val="222222"/>
                </a:solidFill>
                <a:effectLst/>
                <a:latin typeface="Garamond" panose="02020404030301010803" pitchFamily="18" charset="0"/>
              </a:rPr>
              <a:t>Glikozidna</a:t>
            </a:r>
            <a:r>
              <a:rPr lang="sl-SI" sz="1800" b="0" i="0" dirty="0">
                <a:solidFill>
                  <a:srgbClr val="222222"/>
                </a:solidFill>
                <a:effectLst/>
                <a:latin typeface="Garamond" panose="02020404030301010803" pitchFamily="18" charset="0"/>
              </a:rPr>
              <a:t> vez med molekulami glukoze je </a:t>
            </a:r>
            <a:r>
              <a:rPr lang="sl-SI" sz="1800" b="1" i="0" dirty="0">
                <a:solidFill>
                  <a:srgbClr val="222222"/>
                </a:solidFill>
                <a:effectLst/>
                <a:latin typeface="Garamond" panose="02020404030301010803" pitchFamily="18" charset="0"/>
              </a:rPr>
              <a:t>etrska R-O-R vez</a:t>
            </a:r>
            <a:r>
              <a:rPr lang="sl-SI" sz="1800" b="0" i="0" dirty="0">
                <a:solidFill>
                  <a:srgbClr val="222222"/>
                </a:solidFill>
                <a:effectLst/>
                <a:latin typeface="Garamond" panose="02020404030301010803" pitchFamily="18" charset="0"/>
              </a:rPr>
              <a:t>, (pri čemer -R predstavlja naslednjo glukozno enoto). Pri nastanku </a:t>
            </a:r>
            <a:r>
              <a:rPr lang="sl-SI" sz="1800" b="0" i="0" dirty="0" err="1">
                <a:solidFill>
                  <a:srgbClr val="222222"/>
                </a:solidFill>
                <a:effectLst/>
                <a:latin typeface="Garamond" panose="02020404030301010803" pitchFamily="18" charset="0"/>
              </a:rPr>
              <a:t>glikozidne</a:t>
            </a:r>
            <a:r>
              <a:rPr lang="sl-SI" sz="1800" b="0" i="0" dirty="0">
                <a:solidFill>
                  <a:srgbClr val="222222"/>
                </a:solidFill>
                <a:effectLst/>
                <a:latin typeface="Garamond" panose="02020404030301010803" pitchFamily="18" charset="0"/>
              </a:rPr>
              <a:t> (etrske) vezi se odcepijo molekule vode </a:t>
            </a:r>
            <a:r>
              <a:rPr lang="sl-SI" sz="1800" dirty="0">
                <a:latin typeface="Garamond" panose="02020404030301010803" pitchFamily="18" charset="0"/>
              </a:rPr>
              <a:t>(</a:t>
            </a:r>
            <a:r>
              <a:rPr lang="sl-SI" sz="1800" dirty="0" err="1">
                <a:latin typeface="Garamond" panose="02020404030301010803" pitchFamily="18" charset="0"/>
              </a:rPr>
              <a:t>Smrdu</a:t>
            </a:r>
            <a:r>
              <a:rPr lang="sl-SI" sz="1800" dirty="0">
                <a:latin typeface="Garamond" panose="02020404030301010803" pitchFamily="18" charset="0"/>
              </a:rPr>
              <a:t>, 2009).</a:t>
            </a:r>
          </a:p>
        </p:txBody>
      </p:sp>
    </p:spTree>
    <p:extLst>
      <p:ext uri="{BB962C8B-B14F-4D97-AF65-F5344CB8AC3E}">
        <p14:creationId xmlns:p14="http://schemas.microsoft.com/office/powerpoint/2010/main" val="181126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517DFAF6-391C-59EB-EB2D-D633F137022A}"/>
            </a:ext>
          </a:extLst>
        </p:cNvPr>
        <p:cNvGrpSpPr/>
        <p:nvPr/>
      </p:nvGrpSpPr>
      <p:grpSpPr>
        <a:xfrm>
          <a:off x="0" y="0"/>
          <a:ext cx="0" cy="0"/>
          <a:chOff x="0" y="0"/>
          <a:chExt cx="0" cy="0"/>
        </a:xfrm>
      </p:grpSpPr>
      <p:sp>
        <p:nvSpPr>
          <p:cNvPr id="2" name="Pravokotnik 1">
            <a:extLst>
              <a:ext uri="{FF2B5EF4-FFF2-40B4-BE49-F238E27FC236}">
                <a16:creationId xmlns:a16="http://schemas.microsoft.com/office/drawing/2014/main" id="{CE78366F-A583-E4E8-26D1-C7E0562272BA}"/>
              </a:ext>
            </a:extLst>
          </p:cNvPr>
          <p:cNvSpPr/>
          <p:nvPr/>
        </p:nvSpPr>
        <p:spPr>
          <a:xfrm>
            <a:off x="0" y="2406898"/>
            <a:ext cx="9144000" cy="15871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Google Shape;2515;p64">
            <a:extLst>
              <a:ext uri="{FF2B5EF4-FFF2-40B4-BE49-F238E27FC236}">
                <a16:creationId xmlns:a16="http://schemas.microsoft.com/office/drawing/2014/main" id="{D7AC4CAB-E506-121F-5159-B288188DF1B7}"/>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škroba</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F54CCAFE-0A13-12E9-8235-546FF09B5168}"/>
              </a:ext>
            </a:extLst>
          </p:cNvPr>
          <p:cNvSpPr txBox="1"/>
          <p:nvPr/>
        </p:nvSpPr>
        <p:spPr>
          <a:xfrm>
            <a:off x="315158" y="756212"/>
            <a:ext cx="8513684" cy="923330"/>
          </a:xfrm>
          <a:prstGeom prst="rect">
            <a:avLst/>
          </a:prstGeom>
          <a:noFill/>
        </p:spPr>
        <p:txBody>
          <a:bodyPr wrap="square">
            <a:spAutoFit/>
          </a:bodyPr>
          <a:lstStyle/>
          <a:p>
            <a:pPr marL="285750" indent="-285750" algn="just">
              <a:buFont typeface="Arial" panose="020B0604020202020204" pitchFamily="34" charset="0"/>
              <a:buChar char="•"/>
            </a:pPr>
            <a:r>
              <a:rPr lang="sl-SI" sz="1800" dirty="0">
                <a:latin typeface="Garamond" panose="02020404030301010803" pitchFamily="18" charset="0"/>
              </a:rPr>
              <a:t>Škrob služi rastlinam kot zaloga hrane (glukoze) v korenikah, semenih, gomoljih, plodovih.</a:t>
            </a:r>
          </a:p>
          <a:p>
            <a:pPr marL="285750" indent="-285750" algn="just">
              <a:buFont typeface="Arial" panose="020B0604020202020204" pitchFamily="34" charset="0"/>
              <a:buChar char="•"/>
            </a:pPr>
            <a:r>
              <a:rPr lang="sl-SI" sz="1800" dirty="0">
                <a:latin typeface="Garamond" panose="02020404030301010803" pitchFamily="18" charset="0"/>
              </a:rPr>
              <a:t>Makromolekula škroba je sestavljena iz </a:t>
            </a:r>
            <a:r>
              <a:rPr lang="sl-SI" sz="1800" b="1" dirty="0">
                <a:latin typeface="Garamond" panose="02020404030301010803" pitchFamily="18" charset="0"/>
              </a:rPr>
              <a:t>D‒glukoznih </a:t>
            </a:r>
            <a:r>
              <a:rPr lang="sl-SI" sz="1800" b="1" dirty="0" err="1">
                <a:latin typeface="Garamond" panose="02020404030301010803" pitchFamily="18" charset="0"/>
              </a:rPr>
              <a:t>monomernih</a:t>
            </a:r>
            <a:r>
              <a:rPr lang="sl-SI" sz="1800" b="1" dirty="0">
                <a:latin typeface="Garamond" panose="02020404030301010803" pitchFamily="18" charset="0"/>
              </a:rPr>
              <a:t> </a:t>
            </a:r>
            <a:r>
              <a:rPr lang="sl-SI" sz="1800" dirty="0">
                <a:latin typeface="Garamond" panose="02020404030301010803" pitchFamily="18" charset="0"/>
              </a:rPr>
              <a:t>enot, povezanih z </a:t>
            </a:r>
            <a:r>
              <a:rPr lang="sl-SI" sz="1800" b="1" dirty="0" err="1">
                <a:solidFill>
                  <a:schemeClr val="tx1"/>
                </a:solidFill>
                <a:latin typeface="Garamond" panose="02020404030301010803" pitchFamily="18" charset="0"/>
              </a:rPr>
              <a:t>glikozidnimi</a:t>
            </a:r>
            <a:r>
              <a:rPr lang="sl-SI" sz="1800" b="1" dirty="0">
                <a:solidFill>
                  <a:schemeClr val="tx1"/>
                </a:solidFill>
                <a:latin typeface="Garamond" panose="02020404030301010803" pitchFamily="18" charset="0"/>
              </a:rPr>
              <a:t> vezmi </a:t>
            </a:r>
            <a:r>
              <a:rPr lang="sl-SI" sz="1800" dirty="0">
                <a:solidFill>
                  <a:schemeClr val="tx1"/>
                </a:solidFill>
                <a:latin typeface="Garamond" panose="02020404030301010803" pitchFamily="18" charset="0"/>
              </a:rPr>
              <a:t>(Glažar idr., 2005; </a:t>
            </a:r>
            <a:r>
              <a:rPr lang="sl-SI" sz="1800" dirty="0" err="1">
                <a:solidFill>
                  <a:schemeClr val="tx1"/>
                </a:solidFill>
                <a:latin typeface="Garamond" panose="02020404030301010803" pitchFamily="18" charset="0"/>
              </a:rPr>
              <a:t>Smrdu</a:t>
            </a:r>
            <a:r>
              <a:rPr lang="sl-SI" sz="1800" dirty="0">
                <a:solidFill>
                  <a:schemeClr val="tx1"/>
                </a:solidFill>
                <a:latin typeface="Garamond" panose="02020404030301010803" pitchFamily="18" charset="0"/>
              </a:rPr>
              <a:t>, 2009).</a:t>
            </a:r>
            <a:endParaRPr lang="sl-SI" sz="1800" dirty="0">
              <a:latin typeface="Garamond" panose="02020404030301010803" pitchFamily="18" charset="0"/>
            </a:endParaRPr>
          </a:p>
        </p:txBody>
      </p:sp>
      <p:pic>
        <p:nvPicPr>
          <p:cNvPr id="35" name="Slika 34">
            <a:extLst>
              <a:ext uri="{FF2B5EF4-FFF2-40B4-BE49-F238E27FC236}">
                <a16:creationId xmlns:a16="http://schemas.microsoft.com/office/drawing/2014/main" id="{E7240221-1B50-A143-E2C0-D1187FA1F78A}"/>
              </a:ext>
            </a:extLst>
          </p:cNvPr>
          <p:cNvPicPr>
            <a:picLocks noChangeAspect="1"/>
          </p:cNvPicPr>
          <p:nvPr/>
        </p:nvPicPr>
        <p:blipFill>
          <a:blip r:embed="rId3"/>
          <a:stretch>
            <a:fillRect/>
          </a:stretch>
        </p:blipFill>
        <p:spPr>
          <a:xfrm>
            <a:off x="6443206" y="4443123"/>
            <a:ext cx="166711" cy="147658"/>
          </a:xfrm>
          <a:prstGeom prst="rect">
            <a:avLst/>
          </a:prstGeom>
        </p:spPr>
      </p:pic>
      <p:sp>
        <p:nvSpPr>
          <p:cNvPr id="3" name="PoljeZBesedilom 2">
            <a:extLst>
              <a:ext uri="{FF2B5EF4-FFF2-40B4-BE49-F238E27FC236}">
                <a16:creationId xmlns:a16="http://schemas.microsoft.com/office/drawing/2014/main" id="{B08D1611-E5E6-0A06-3617-75FC3EC5A32E}"/>
              </a:ext>
            </a:extLst>
          </p:cNvPr>
          <p:cNvSpPr txBox="1"/>
          <p:nvPr/>
        </p:nvSpPr>
        <p:spPr>
          <a:xfrm>
            <a:off x="312736" y="2451037"/>
            <a:ext cx="8831264" cy="646331"/>
          </a:xfrm>
          <a:prstGeom prst="rect">
            <a:avLst/>
          </a:prstGeom>
          <a:noFill/>
        </p:spPr>
        <p:txBody>
          <a:bodyPr wrap="none" rtlCol="0">
            <a:spAutoFit/>
          </a:bodyPr>
          <a:lstStyle/>
          <a:p>
            <a:r>
              <a:rPr lang="sl-SI" sz="1800" b="1" u="sng" dirty="0" err="1">
                <a:solidFill>
                  <a:schemeClr val="tx1"/>
                </a:solidFill>
                <a:latin typeface="Garamond" panose="02020404030301010803" pitchFamily="18" charset="0"/>
              </a:rPr>
              <a:t>Amiloza</a:t>
            </a:r>
            <a:r>
              <a:rPr lang="sl-SI" sz="1800" b="1" u="sng" dirty="0">
                <a:solidFill>
                  <a:schemeClr val="tx1"/>
                </a:solidFill>
                <a:latin typeface="Garamond" panose="02020404030301010803" pitchFamily="18" charset="0"/>
              </a:rPr>
              <a:t>:</a:t>
            </a:r>
          </a:p>
          <a:p>
            <a:pPr marL="285750" indent="-285750">
              <a:buFont typeface="Arial" panose="020B0604020202020204" pitchFamily="34" charset="0"/>
              <a:buChar char="•"/>
            </a:pPr>
            <a:r>
              <a:rPr lang="sl-SI" sz="1800" dirty="0">
                <a:latin typeface="Garamond" panose="02020404030301010803" pitchFamily="18" charset="0"/>
              </a:rPr>
              <a:t>sestavljena iz dolgih </a:t>
            </a:r>
            <a:r>
              <a:rPr lang="sl-SI" sz="1800" b="1" dirty="0" err="1">
                <a:latin typeface="Garamond" panose="02020404030301010803" pitchFamily="18" charset="0"/>
              </a:rPr>
              <a:t>ne</a:t>
            </a:r>
            <a:r>
              <a:rPr lang="sl-SI" sz="1800" dirty="0" err="1">
                <a:latin typeface="Garamond" panose="02020404030301010803" pitchFamily="18" charset="0"/>
              </a:rPr>
              <a:t>razvejanih</a:t>
            </a:r>
            <a:r>
              <a:rPr lang="sl-SI" sz="1800" dirty="0">
                <a:latin typeface="Garamond" panose="02020404030301010803" pitchFamily="18" charset="0"/>
              </a:rPr>
              <a:t> verig D-glukoze, povezanih z </a:t>
            </a:r>
            <a:r>
              <a:rPr lang="el-GR" sz="1800" b="1" dirty="0">
                <a:latin typeface="Garamond" panose="02020404030301010803" pitchFamily="18" charset="0"/>
              </a:rPr>
              <a:t>α(1→4) </a:t>
            </a:r>
            <a:r>
              <a:rPr lang="sl-SI" sz="1800" b="1" dirty="0" err="1">
                <a:latin typeface="Garamond" panose="02020404030301010803" pitchFamily="18" charset="0"/>
              </a:rPr>
              <a:t>glikozidnimi</a:t>
            </a:r>
            <a:r>
              <a:rPr lang="sl-SI" sz="1800" b="1" dirty="0">
                <a:latin typeface="Garamond" panose="02020404030301010803" pitchFamily="18" charset="0"/>
              </a:rPr>
              <a:t> vezmi.</a:t>
            </a:r>
            <a:endParaRPr lang="sl-SI" sz="1800" dirty="0">
              <a:latin typeface="Garamond" panose="02020404030301010803" pitchFamily="18" charset="0"/>
            </a:endParaRPr>
          </a:p>
        </p:txBody>
      </p:sp>
      <p:sp>
        <p:nvSpPr>
          <p:cNvPr id="4" name="PoljeZBesedilom 3">
            <a:extLst>
              <a:ext uri="{FF2B5EF4-FFF2-40B4-BE49-F238E27FC236}">
                <a16:creationId xmlns:a16="http://schemas.microsoft.com/office/drawing/2014/main" id="{CC23C38D-BFD6-751C-0F63-325EB5A72560}"/>
              </a:ext>
            </a:extLst>
          </p:cNvPr>
          <p:cNvSpPr txBox="1"/>
          <p:nvPr/>
        </p:nvSpPr>
        <p:spPr>
          <a:xfrm>
            <a:off x="312736" y="3070697"/>
            <a:ext cx="8831264" cy="923330"/>
          </a:xfrm>
          <a:prstGeom prst="rect">
            <a:avLst/>
          </a:prstGeom>
          <a:noFill/>
        </p:spPr>
        <p:txBody>
          <a:bodyPr wrap="square" rtlCol="0">
            <a:spAutoFit/>
          </a:bodyPr>
          <a:lstStyle/>
          <a:p>
            <a:pPr algn="just"/>
            <a:r>
              <a:rPr lang="sl-SI" sz="1800" b="1" u="sng" dirty="0" err="1">
                <a:solidFill>
                  <a:schemeClr val="tx1"/>
                </a:solidFill>
                <a:latin typeface="Garamond" panose="02020404030301010803" pitchFamily="18" charset="0"/>
              </a:rPr>
              <a:t>Amilopektin</a:t>
            </a:r>
            <a:r>
              <a:rPr lang="sl-SI" sz="1800" b="1" u="sng" dirty="0">
                <a:solidFill>
                  <a:schemeClr val="tx1"/>
                </a:solidFill>
                <a:latin typeface="Garamond" panose="02020404030301010803" pitchFamily="18" charset="0"/>
              </a:rPr>
              <a:t>:</a:t>
            </a:r>
          </a:p>
          <a:p>
            <a:pPr marL="285750" indent="-285750" algn="just">
              <a:buFont typeface="Arial" panose="020B0604020202020204" pitchFamily="34" charset="0"/>
              <a:buChar char="•"/>
            </a:pPr>
            <a:r>
              <a:rPr lang="sl-SI" sz="1800" dirty="0">
                <a:latin typeface="Garamond" panose="02020404030301010803" pitchFamily="18" charset="0"/>
              </a:rPr>
              <a:t>sestavljen iz dolgih razvejanih verig D-glukoze, povezanih z </a:t>
            </a:r>
            <a:r>
              <a:rPr lang="el-GR" sz="1800" b="1" dirty="0">
                <a:latin typeface="Garamond" panose="02020404030301010803" pitchFamily="18" charset="0"/>
              </a:rPr>
              <a:t>α(1→4) </a:t>
            </a:r>
            <a:r>
              <a:rPr lang="sl-SI" sz="1800" b="1" dirty="0" err="1">
                <a:latin typeface="Garamond" panose="02020404030301010803" pitchFamily="18" charset="0"/>
              </a:rPr>
              <a:t>glikozidnimi</a:t>
            </a:r>
            <a:r>
              <a:rPr lang="sl-SI" sz="1800" b="1" dirty="0">
                <a:latin typeface="Garamond" panose="02020404030301010803" pitchFamily="18" charset="0"/>
              </a:rPr>
              <a:t> vezmi </a:t>
            </a:r>
            <a:r>
              <a:rPr lang="sl-SI" sz="1800" dirty="0">
                <a:latin typeface="Garamond" panose="02020404030301010803" pitchFamily="18" charset="0"/>
              </a:rPr>
              <a:t>in</a:t>
            </a:r>
            <a:r>
              <a:rPr lang="sl-SI" sz="1800" b="1" dirty="0">
                <a:latin typeface="Garamond" panose="02020404030301010803" pitchFamily="18" charset="0"/>
              </a:rPr>
              <a:t> </a:t>
            </a:r>
            <a:r>
              <a:rPr lang="el-GR" sz="1800" b="1" dirty="0">
                <a:latin typeface="Garamond" panose="02020404030301010803" pitchFamily="18" charset="0"/>
              </a:rPr>
              <a:t>α(1→6) </a:t>
            </a:r>
            <a:r>
              <a:rPr lang="sl-SI" sz="1800" b="1" dirty="0" err="1">
                <a:latin typeface="Garamond" panose="02020404030301010803" pitchFamily="18" charset="0"/>
              </a:rPr>
              <a:t>glikozidnih</a:t>
            </a:r>
            <a:r>
              <a:rPr lang="sl-SI" sz="1800" b="1" dirty="0">
                <a:latin typeface="Garamond" panose="02020404030301010803" pitchFamily="18" charset="0"/>
              </a:rPr>
              <a:t> vezi </a:t>
            </a:r>
            <a:r>
              <a:rPr lang="sl-SI" sz="1800" dirty="0">
                <a:latin typeface="Garamond" panose="02020404030301010803" pitchFamily="18" charset="0"/>
              </a:rPr>
              <a:t>(</a:t>
            </a:r>
            <a:r>
              <a:rPr lang="sl-SI" sz="1800" dirty="0" err="1">
                <a:latin typeface="Garamond" panose="02020404030301010803" pitchFamily="18" charset="0"/>
              </a:rPr>
              <a:t>Smrdu</a:t>
            </a:r>
            <a:r>
              <a:rPr lang="sl-SI" sz="1800" dirty="0">
                <a:latin typeface="Garamond" panose="02020404030301010803" pitchFamily="18" charset="0"/>
              </a:rPr>
              <a:t>, 2009).</a:t>
            </a:r>
          </a:p>
        </p:txBody>
      </p:sp>
    </p:spTree>
    <p:extLst>
      <p:ext uri="{BB962C8B-B14F-4D97-AF65-F5344CB8AC3E}">
        <p14:creationId xmlns:p14="http://schemas.microsoft.com/office/powerpoint/2010/main" val="21983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21">
          <a:extLst>
            <a:ext uri="{FF2B5EF4-FFF2-40B4-BE49-F238E27FC236}">
              <a16:creationId xmlns:a16="http://schemas.microsoft.com/office/drawing/2014/main" id="{BF18FF25-941D-D10A-3554-7DB96A19AF7D}"/>
            </a:ext>
          </a:extLst>
        </p:cNvPr>
        <p:cNvGrpSpPr/>
        <p:nvPr/>
      </p:nvGrpSpPr>
      <p:grpSpPr>
        <a:xfrm>
          <a:off x="0" y="0"/>
          <a:ext cx="0" cy="0"/>
          <a:chOff x="0" y="0"/>
          <a:chExt cx="0" cy="0"/>
        </a:xfrm>
      </p:grpSpPr>
      <p:sp>
        <p:nvSpPr>
          <p:cNvPr id="47" name="Pravokotnik 46">
            <a:extLst>
              <a:ext uri="{FF2B5EF4-FFF2-40B4-BE49-F238E27FC236}">
                <a16:creationId xmlns:a16="http://schemas.microsoft.com/office/drawing/2014/main" id="{BBEF0012-68B5-F8F6-6804-F1D7D98DAFE7}"/>
              </a:ext>
            </a:extLst>
          </p:cNvPr>
          <p:cNvSpPr/>
          <p:nvPr/>
        </p:nvSpPr>
        <p:spPr>
          <a:xfrm>
            <a:off x="-11231" y="552719"/>
            <a:ext cx="9155231" cy="45907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Google Shape;2515;p64">
            <a:extLst>
              <a:ext uri="{FF2B5EF4-FFF2-40B4-BE49-F238E27FC236}">
                <a16:creationId xmlns:a16="http://schemas.microsoft.com/office/drawing/2014/main" id="{390BF9C9-FDE8-5047-4258-2FBE71BB305C}"/>
              </a:ext>
            </a:extLst>
          </p:cNvPr>
          <p:cNvSpPr txBox="1">
            <a:spLocks noGrp="1"/>
          </p:cNvSpPr>
          <p:nvPr>
            <p:ph type="title"/>
          </p:nvPr>
        </p:nvSpPr>
        <p:spPr>
          <a:xfrm>
            <a:off x="315158" y="31677"/>
            <a:ext cx="84912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SI" sz="2400" dirty="0">
                <a:solidFill>
                  <a:schemeClr val="tx1"/>
                </a:solidFill>
                <a:latin typeface="Garamond" panose="02020404030301010803" pitchFamily="18" charset="0"/>
              </a:rPr>
              <a:t>Zgradba in lastnosti škroba</a:t>
            </a:r>
            <a:endParaRPr sz="2400" dirty="0">
              <a:solidFill>
                <a:schemeClr val="tx1"/>
              </a:solidFill>
              <a:latin typeface="Garamond" panose="02020404030301010803" pitchFamily="18" charset="0"/>
            </a:endParaRPr>
          </a:p>
        </p:txBody>
      </p:sp>
      <p:sp>
        <p:nvSpPr>
          <p:cNvPr id="8" name="PoljeZBesedilom 7">
            <a:extLst>
              <a:ext uri="{FF2B5EF4-FFF2-40B4-BE49-F238E27FC236}">
                <a16:creationId xmlns:a16="http://schemas.microsoft.com/office/drawing/2014/main" id="{838905DF-9483-FA6D-739F-823B9DDFC58F}"/>
              </a:ext>
            </a:extLst>
          </p:cNvPr>
          <p:cNvSpPr txBox="1"/>
          <p:nvPr/>
        </p:nvSpPr>
        <p:spPr>
          <a:xfrm>
            <a:off x="315158" y="604377"/>
            <a:ext cx="8513684" cy="1477328"/>
          </a:xfrm>
          <a:prstGeom prst="rect">
            <a:avLst/>
          </a:prstGeom>
          <a:noFill/>
        </p:spPr>
        <p:txBody>
          <a:bodyPr wrap="square">
            <a:spAutoFit/>
          </a:bodyPr>
          <a:lstStyle/>
          <a:p>
            <a:pPr marL="285750" indent="-285750" algn="just">
              <a:buFont typeface="Arial" panose="020B0604020202020204" pitchFamily="34" charset="0"/>
              <a:buChar char="•"/>
            </a:pPr>
            <a:r>
              <a:rPr lang="sl-SI" sz="1800" dirty="0">
                <a:latin typeface="Garamond" panose="02020404030301010803" pitchFamily="18" charset="0"/>
              </a:rPr>
              <a:t>Škrob služi rastlinam kot zaloga hrane (glukoze) v korenikah, semenih, gomoljih, plodovih.</a:t>
            </a:r>
          </a:p>
          <a:p>
            <a:pPr marL="285750" indent="-285750" algn="just">
              <a:buFont typeface="Arial" panose="020B0604020202020204" pitchFamily="34" charset="0"/>
              <a:buChar char="•"/>
            </a:pPr>
            <a:r>
              <a:rPr lang="sl-SI" sz="1800" dirty="0">
                <a:latin typeface="Garamond" panose="02020404030301010803" pitchFamily="18" charset="0"/>
              </a:rPr>
              <a:t>Makromolekula škroba je sestavljena iz </a:t>
            </a:r>
            <a:r>
              <a:rPr lang="sl-SI" sz="1800" b="1" dirty="0">
                <a:latin typeface="Garamond" panose="02020404030301010803" pitchFamily="18" charset="0"/>
              </a:rPr>
              <a:t>D‒glukoznih </a:t>
            </a:r>
            <a:r>
              <a:rPr lang="sl-SI" sz="1800" b="1" dirty="0" err="1">
                <a:latin typeface="Garamond" panose="02020404030301010803" pitchFamily="18" charset="0"/>
              </a:rPr>
              <a:t>monomernih</a:t>
            </a:r>
            <a:r>
              <a:rPr lang="sl-SI" sz="1800" b="1" dirty="0">
                <a:latin typeface="Garamond" panose="02020404030301010803" pitchFamily="18" charset="0"/>
              </a:rPr>
              <a:t> </a:t>
            </a:r>
            <a:r>
              <a:rPr lang="sl-SI" sz="1800" dirty="0">
                <a:latin typeface="Garamond" panose="02020404030301010803" pitchFamily="18" charset="0"/>
              </a:rPr>
              <a:t>enot, povezanih z </a:t>
            </a:r>
            <a:r>
              <a:rPr lang="sl-SI" sz="1800" b="1" dirty="0" err="1">
                <a:solidFill>
                  <a:srgbClr val="FFC000"/>
                </a:solidFill>
                <a:latin typeface="Garamond" panose="02020404030301010803" pitchFamily="18" charset="0"/>
              </a:rPr>
              <a:t>glikozidnimi</a:t>
            </a:r>
            <a:r>
              <a:rPr lang="sl-SI" sz="1800" b="1" dirty="0">
                <a:solidFill>
                  <a:srgbClr val="FFC000"/>
                </a:solidFill>
                <a:latin typeface="Garamond" panose="02020404030301010803" pitchFamily="18" charset="0"/>
              </a:rPr>
              <a:t> vezmi</a:t>
            </a:r>
            <a:r>
              <a:rPr lang="sl-SI" sz="1800" dirty="0">
                <a:solidFill>
                  <a:srgbClr val="FFC000"/>
                </a:solidFill>
                <a:latin typeface="Garamond" panose="02020404030301010803" pitchFamily="18" charset="0"/>
              </a:rPr>
              <a:t>.</a:t>
            </a:r>
          </a:p>
          <a:p>
            <a:pPr marL="285750" indent="-285750" algn="just">
              <a:buFont typeface="Arial" panose="020B0604020202020204" pitchFamily="34" charset="0"/>
              <a:buChar char="•"/>
            </a:pPr>
            <a:r>
              <a:rPr lang="sl-SI" sz="1800" dirty="0">
                <a:latin typeface="Garamond" panose="02020404030301010803" pitchFamily="18" charset="0"/>
              </a:rPr>
              <a:t>Makromolekulo škroba sestavljata </a:t>
            </a:r>
            <a:r>
              <a:rPr lang="sl-SI" sz="1800" b="1" dirty="0" err="1">
                <a:latin typeface="Garamond" panose="02020404030301010803" pitchFamily="18" charset="0"/>
              </a:rPr>
              <a:t>amiloza</a:t>
            </a:r>
            <a:r>
              <a:rPr lang="sl-SI" sz="1800" b="1" dirty="0">
                <a:latin typeface="Garamond" panose="02020404030301010803" pitchFamily="18" charset="0"/>
              </a:rPr>
              <a:t> </a:t>
            </a:r>
            <a:r>
              <a:rPr lang="sl-SI" sz="1800" dirty="0">
                <a:latin typeface="Garamond" panose="02020404030301010803" pitchFamily="18" charset="0"/>
              </a:rPr>
              <a:t>(20 – 25 %) in </a:t>
            </a:r>
            <a:r>
              <a:rPr lang="sl-SI" sz="1800" b="1" dirty="0" err="1">
                <a:latin typeface="Garamond" panose="02020404030301010803" pitchFamily="18" charset="0"/>
              </a:rPr>
              <a:t>amilopektin</a:t>
            </a:r>
            <a:r>
              <a:rPr lang="sl-SI" sz="1800" b="1" dirty="0">
                <a:latin typeface="Garamond" panose="02020404030301010803" pitchFamily="18" charset="0"/>
              </a:rPr>
              <a:t> </a:t>
            </a:r>
            <a:r>
              <a:rPr lang="sl-SI" sz="1800" dirty="0">
                <a:latin typeface="Garamond" panose="02020404030301010803" pitchFamily="18" charset="0"/>
              </a:rPr>
              <a:t>(75 – 90 %) (Glažar idr., 2005; </a:t>
            </a:r>
            <a:r>
              <a:rPr lang="sl-SI" sz="1800" dirty="0" err="1">
                <a:latin typeface="Garamond" panose="02020404030301010803" pitchFamily="18" charset="0"/>
              </a:rPr>
              <a:t>Smrdu</a:t>
            </a:r>
            <a:r>
              <a:rPr lang="sl-SI" sz="1800" dirty="0">
                <a:latin typeface="Garamond" panose="02020404030301010803" pitchFamily="18" charset="0"/>
              </a:rPr>
              <a:t>, 2009). </a:t>
            </a:r>
          </a:p>
        </p:txBody>
      </p:sp>
      <p:pic>
        <p:nvPicPr>
          <p:cNvPr id="10" name="Slika 9">
            <a:extLst>
              <a:ext uri="{FF2B5EF4-FFF2-40B4-BE49-F238E27FC236}">
                <a16:creationId xmlns:a16="http://schemas.microsoft.com/office/drawing/2014/main" id="{41A9D524-09CD-1772-AE53-813ACB7F4158}"/>
              </a:ext>
            </a:extLst>
          </p:cNvPr>
          <p:cNvPicPr>
            <a:picLocks noChangeAspect="1"/>
          </p:cNvPicPr>
          <p:nvPr/>
        </p:nvPicPr>
        <p:blipFill>
          <a:blip r:embed="rId3"/>
          <a:stretch>
            <a:fillRect/>
          </a:stretch>
        </p:blipFill>
        <p:spPr>
          <a:xfrm>
            <a:off x="571467" y="2452281"/>
            <a:ext cx="3631105" cy="2086842"/>
          </a:xfrm>
          <a:prstGeom prst="rect">
            <a:avLst/>
          </a:prstGeom>
        </p:spPr>
      </p:pic>
      <p:sp>
        <p:nvSpPr>
          <p:cNvPr id="11" name="PoljeZBesedilom 10">
            <a:extLst>
              <a:ext uri="{FF2B5EF4-FFF2-40B4-BE49-F238E27FC236}">
                <a16:creationId xmlns:a16="http://schemas.microsoft.com/office/drawing/2014/main" id="{D7F0EF07-F53D-59C7-54B9-D2E4FDB7EBE5}"/>
              </a:ext>
            </a:extLst>
          </p:cNvPr>
          <p:cNvSpPr txBox="1"/>
          <p:nvPr/>
        </p:nvSpPr>
        <p:spPr>
          <a:xfrm>
            <a:off x="774272" y="4539123"/>
            <a:ext cx="3360215" cy="261610"/>
          </a:xfrm>
          <a:prstGeom prst="rect">
            <a:avLst/>
          </a:prstGeom>
          <a:noFill/>
        </p:spPr>
        <p:txBody>
          <a:bodyPr wrap="none" rtlCol="0">
            <a:spAutoFit/>
          </a:bodyPr>
          <a:lstStyle/>
          <a:p>
            <a:r>
              <a:rPr lang="sl-SI" sz="1100" dirty="0">
                <a:latin typeface="Garamond" panose="02020404030301010803" pitchFamily="18" charset="0"/>
              </a:rPr>
              <a:t>Slika 5: Fotografija krompirjevega škroba (</a:t>
            </a:r>
            <a:r>
              <a:rPr lang="sl-SI" sz="1100" dirty="0" err="1">
                <a:latin typeface="Garamond" panose="02020404030301010803" pitchFamily="18" charset="0"/>
              </a:rPr>
              <a:t>Novotná</a:t>
            </a:r>
            <a:r>
              <a:rPr lang="sl-SI" sz="1100" dirty="0">
                <a:latin typeface="Garamond" panose="02020404030301010803" pitchFamily="18" charset="0"/>
              </a:rPr>
              <a:t>, 2024)</a:t>
            </a:r>
          </a:p>
        </p:txBody>
      </p:sp>
      <p:pic>
        <p:nvPicPr>
          <p:cNvPr id="13" name="Slika 12">
            <a:extLst>
              <a:ext uri="{FF2B5EF4-FFF2-40B4-BE49-F238E27FC236}">
                <a16:creationId xmlns:a16="http://schemas.microsoft.com/office/drawing/2014/main" id="{73F0BE2C-30E3-2FA9-CD88-B1C8470CDA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72000" y="1634999"/>
            <a:ext cx="2021205" cy="1837460"/>
          </a:xfrm>
          <a:prstGeom prst="rect">
            <a:avLst/>
          </a:prstGeom>
        </p:spPr>
      </p:pic>
      <p:pic>
        <p:nvPicPr>
          <p:cNvPr id="16" name="Slika 15">
            <a:extLst>
              <a:ext uri="{FF2B5EF4-FFF2-40B4-BE49-F238E27FC236}">
                <a16:creationId xmlns:a16="http://schemas.microsoft.com/office/drawing/2014/main" id="{8F2A349D-E729-6085-628C-5424483A8089}"/>
              </a:ext>
            </a:extLst>
          </p:cNvPr>
          <p:cNvPicPr>
            <a:picLocks noChangeAspect="1"/>
          </p:cNvPicPr>
          <p:nvPr/>
        </p:nvPicPr>
        <p:blipFill>
          <a:blip r:embed="rId5"/>
          <a:stretch>
            <a:fillRect/>
          </a:stretch>
        </p:blipFill>
        <p:spPr>
          <a:xfrm>
            <a:off x="6426494" y="2908861"/>
            <a:ext cx="166711" cy="147658"/>
          </a:xfrm>
          <a:prstGeom prst="rect">
            <a:avLst/>
          </a:prstGeom>
        </p:spPr>
      </p:pic>
      <p:pic>
        <p:nvPicPr>
          <p:cNvPr id="17" name="Slika 16">
            <a:extLst>
              <a:ext uri="{FF2B5EF4-FFF2-40B4-BE49-F238E27FC236}">
                <a16:creationId xmlns:a16="http://schemas.microsoft.com/office/drawing/2014/main" id="{B3F94B57-2D86-BE78-8C7E-EF6188EAB1D1}"/>
              </a:ext>
            </a:extLst>
          </p:cNvPr>
          <p:cNvPicPr>
            <a:picLocks noChangeAspect="1"/>
          </p:cNvPicPr>
          <p:nvPr/>
        </p:nvPicPr>
        <p:blipFill>
          <a:blip r:embed="rId5"/>
          <a:stretch>
            <a:fillRect/>
          </a:stretch>
        </p:blipFill>
        <p:spPr>
          <a:xfrm>
            <a:off x="5980706" y="1825392"/>
            <a:ext cx="166711" cy="147658"/>
          </a:xfrm>
          <a:prstGeom prst="rect">
            <a:avLst/>
          </a:prstGeom>
        </p:spPr>
      </p:pic>
      <p:sp>
        <p:nvSpPr>
          <p:cNvPr id="21" name="PoljeZBesedilom 20">
            <a:extLst>
              <a:ext uri="{FF2B5EF4-FFF2-40B4-BE49-F238E27FC236}">
                <a16:creationId xmlns:a16="http://schemas.microsoft.com/office/drawing/2014/main" id="{557B250C-DD58-667D-D179-47D465DD9E29}"/>
              </a:ext>
            </a:extLst>
          </p:cNvPr>
          <p:cNvSpPr txBox="1"/>
          <p:nvPr/>
        </p:nvSpPr>
        <p:spPr>
          <a:xfrm>
            <a:off x="4446151" y="3329177"/>
            <a:ext cx="2442328" cy="430887"/>
          </a:xfrm>
          <a:prstGeom prst="rect">
            <a:avLst/>
          </a:prstGeom>
          <a:noFill/>
        </p:spPr>
        <p:txBody>
          <a:bodyPr wrap="square" rtlCol="0">
            <a:spAutoFit/>
          </a:bodyPr>
          <a:lstStyle/>
          <a:p>
            <a:pPr algn="ctr"/>
            <a:r>
              <a:rPr lang="sl-SI" sz="1100" dirty="0">
                <a:latin typeface="Garamond" panose="02020404030301010803" pitchFamily="18" charset="0"/>
              </a:rPr>
              <a:t>Slika 6: Skeletna formula izseka razvejane strukture </a:t>
            </a:r>
            <a:r>
              <a:rPr lang="sl-SI" sz="1100" dirty="0" err="1">
                <a:latin typeface="Garamond" panose="02020404030301010803" pitchFamily="18" charset="0"/>
              </a:rPr>
              <a:t>amilopektina</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23" name="Slika 22">
            <a:extLst>
              <a:ext uri="{FF2B5EF4-FFF2-40B4-BE49-F238E27FC236}">
                <a16:creationId xmlns:a16="http://schemas.microsoft.com/office/drawing/2014/main" id="{EA57114D-EFC1-5E0E-77C0-011B9AC2CA8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01387" y="1901876"/>
            <a:ext cx="1972027" cy="1582614"/>
          </a:xfrm>
          <a:prstGeom prst="rect">
            <a:avLst/>
          </a:prstGeom>
        </p:spPr>
      </p:pic>
      <p:pic>
        <p:nvPicPr>
          <p:cNvPr id="24" name="Slika 23">
            <a:extLst>
              <a:ext uri="{FF2B5EF4-FFF2-40B4-BE49-F238E27FC236}">
                <a16:creationId xmlns:a16="http://schemas.microsoft.com/office/drawing/2014/main" id="{AD7CF1F3-9E80-BF2B-326A-33981FF91D45}"/>
              </a:ext>
            </a:extLst>
          </p:cNvPr>
          <p:cNvPicPr>
            <a:picLocks noChangeAspect="1"/>
          </p:cNvPicPr>
          <p:nvPr/>
        </p:nvPicPr>
        <p:blipFill>
          <a:blip r:embed="rId5"/>
          <a:stretch>
            <a:fillRect/>
          </a:stretch>
        </p:blipFill>
        <p:spPr>
          <a:xfrm rot="1294601">
            <a:off x="6823847" y="2932534"/>
            <a:ext cx="166711" cy="147658"/>
          </a:xfrm>
          <a:prstGeom prst="rect">
            <a:avLst/>
          </a:prstGeom>
        </p:spPr>
      </p:pic>
      <p:pic>
        <p:nvPicPr>
          <p:cNvPr id="25" name="Slika 24">
            <a:extLst>
              <a:ext uri="{FF2B5EF4-FFF2-40B4-BE49-F238E27FC236}">
                <a16:creationId xmlns:a16="http://schemas.microsoft.com/office/drawing/2014/main" id="{78FC10BF-9324-077E-590D-AE3C642663E4}"/>
              </a:ext>
            </a:extLst>
          </p:cNvPr>
          <p:cNvPicPr>
            <a:picLocks noChangeAspect="1"/>
          </p:cNvPicPr>
          <p:nvPr/>
        </p:nvPicPr>
        <p:blipFill>
          <a:blip r:embed="rId5"/>
          <a:stretch>
            <a:fillRect/>
          </a:stretch>
        </p:blipFill>
        <p:spPr>
          <a:xfrm rot="3378811">
            <a:off x="8723023" y="2732944"/>
            <a:ext cx="166711" cy="147658"/>
          </a:xfrm>
          <a:prstGeom prst="rect">
            <a:avLst/>
          </a:prstGeom>
        </p:spPr>
      </p:pic>
      <p:pic>
        <p:nvPicPr>
          <p:cNvPr id="26" name="Slika 25">
            <a:extLst>
              <a:ext uri="{FF2B5EF4-FFF2-40B4-BE49-F238E27FC236}">
                <a16:creationId xmlns:a16="http://schemas.microsoft.com/office/drawing/2014/main" id="{47266546-927B-B4E2-8706-A13183294DCC}"/>
              </a:ext>
            </a:extLst>
          </p:cNvPr>
          <p:cNvPicPr>
            <a:picLocks noChangeAspect="1"/>
          </p:cNvPicPr>
          <p:nvPr/>
        </p:nvPicPr>
        <p:blipFill>
          <a:blip r:embed="rId5"/>
          <a:stretch>
            <a:fillRect/>
          </a:stretch>
        </p:blipFill>
        <p:spPr>
          <a:xfrm rot="5400000">
            <a:off x="8209370" y="2009493"/>
            <a:ext cx="166711" cy="147658"/>
          </a:xfrm>
          <a:prstGeom prst="rect">
            <a:avLst/>
          </a:prstGeom>
        </p:spPr>
      </p:pic>
      <p:sp>
        <p:nvSpPr>
          <p:cNvPr id="30" name="PoljeZBesedilom 29">
            <a:extLst>
              <a:ext uri="{FF2B5EF4-FFF2-40B4-BE49-F238E27FC236}">
                <a16:creationId xmlns:a16="http://schemas.microsoft.com/office/drawing/2014/main" id="{6DD5D8F4-7D85-7494-863D-BD00B9C48757}"/>
              </a:ext>
            </a:extLst>
          </p:cNvPr>
          <p:cNvSpPr txBox="1"/>
          <p:nvPr/>
        </p:nvSpPr>
        <p:spPr>
          <a:xfrm>
            <a:off x="6785134" y="3364680"/>
            <a:ext cx="2442328" cy="430887"/>
          </a:xfrm>
          <a:prstGeom prst="rect">
            <a:avLst/>
          </a:prstGeom>
          <a:noFill/>
        </p:spPr>
        <p:txBody>
          <a:bodyPr wrap="square" rtlCol="0">
            <a:spAutoFit/>
          </a:bodyPr>
          <a:lstStyle/>
          <a:p>
            <a:pPr algn="ctr"/>
            <a:r>
              <a:rPr lang="sl-SI" sz="1100" dirty="0">
                <a:latin typeface="Garamond" panose="02020404030301010803" pitchFamily="18" charset="0"/>
              </a:rPr>
              <a:t>Slika 7: Kroglični model izseka razvejane strukture </a:t>
            </a:r>
            <a:r>
              <a:rPr lang="sl-SI" sz="1100" dirty="0" err="1">
                <a:latin typeface="Garamond" panose="02020404030301010803" pitchFamily="18" charset="0"/>
              </a:rPr>
              <a:t>amilopektina</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32" name="Slika 31">
            <a:extLst>
              <a:ext uri="{FF2B5EF4-FFF2-40B4-BE49-F238E27FC236}">
                <a16:creationId xmlns:a16="http://schemas.microsoft.com/office/drawing/2014/main" id="{DA4C2C17-DC91-F951-D83A-D312443BEB2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381392">
            <a:off x="4799580" y="3564323"/>
            <a:ext cx="1758328" cy="1411502"/>
          </a:xfrm>
          <a:prstGeom prst="rect">
            <a:avLst/>
          </a:prstGeom>
        </p:spPr>
      </p:pic>
      <p:pic>
        <p:nvPicPr>
          <p:cNvPr id="33" name="Slika 32">
            <a:extLst>
              <a:ext uri="{FF2B5EF4-FFF2-40B4-BE49-F238E27FC236}">
                <a16:creationId xmlns:a16="http://schemas.microsoft.com/office/drawing/2014/main" id="{F2A54FE3-6545-8101-22A9-BD7274839FC1}"/>
              </a:ext>
            </a:extLst>
          </p:cNvPr>
          <p:cNvPicPr>
            <a:picLocks noChangeAspect="1"/>
          </p:cNvPicPr>
          <p:nvPr/>
        </p:nvPicPr>
        <p:blipFill>
          <a:blip r:embed="rId5"/>
          <a:stretch>
            <a:fillRect/>
          </a:stretch>
        </p:blipFill>
        <p:spPr>
          <a:xfrm>
            <a:off x="4699221" y="4137805"/>
            <a:ext cx="166711" cy="147658"/>
          </a:xfrm>
          <a:prstGeom prst="rect">
            <a:avLst/>
          </a:prstGeom>
        </p:spPr>
      </p:pic>
      <p:pic>
        <p:nvPicPr>
          <p:cNvPr id="35" name="Slika 34">
            <a:extLst>
              <a:ext uri="{FF2B5EF4-FFF2-40B4-BE49-F238E27FC236}">
                <a16:creationId xmlns:a16="http://schemas.microsoft.com/office/drawing/2014/main" id="{07FF2F45-D78E-59A0-A2EA-6366BF86F6B9}"/>
              </a:ext>
            </a:extLst>
          </p:cNvPr>
          <p:cNvPicPr>
            <a:picLocks noChangeAspect="1"/>
          </p:cNvPicPr>
          <p:nvPr/>
        </p:nvPicPr>
        <p:blipFill>
          <a:blip r:embed="rId5"/>
          <a:stretch>
            <a:fillRect/>
          </a:stretch>
        </p:blipFill>
        <p:spPr>
          <a:xfrm>
            <a:off x="6443206" y="4443123"/>
            <a:ext cx="166711" cy="147658"/>
          </a:xfrm>
          <a:prstGeom prst="rect">
            <a:avLst/>
          </a:prstGeom>
        </p:spPr>
      </p:pic>
      <p:sp>
        <p:nvSpPr>
          <p:cNvPr id="37" name="PoljeZBesedilom 36">
            <a:extLst>
              <a:ext uri="{FF2B5EF4-FFF2-40B4-BE49-F238E27FC236}">
                <a16:creationId xmlns:a16="http://schemas.microsoft.com/office/drawing/2014/main" id="{3DF2F067-8A8B-B9E0-D8FB-DD6FB03C409F}"/>
              </a:ext>
            </a:extLst>
          </p:cNvPr>
          <p:cNvSpPr txBox="1"/>
          <p:nvPr/>
        </p:nvSpPr>
        <p:spPr>
          <a:xfrm>
            <a:off x="4361438" y="4788789"/>
            <a:ext cx="2442328" cy="430887"/>
          </a:xfrm>
          <a:prstGeom prst="rect">
            <a:avLst/>
          </a:prstGeom>
          <a:noFill/>
        </p:spPr>
        <p:txBody>
          <a:bodyPr wrap="square" rtlCol="0">
            <a:spAutoFit/>
          </a:bodyPr>
          <a:lstStyle/>
          <a:p>
            <a:pPr algn="ctr"/>
            <a:r>
              <a:rPr lang="sl-SI" sz="1100" dirty="0">
                <a:latin typeface="Garamond" panose="02020404030301010803" pitchFamily="18" charset="0"/>
              </a:rPr>
              <a:t>Slika 8: Skeletna formula izseka </a:t>
            </a:r>
            <a:r>
              <a:rPr lang="sl-SI" sz="1100" dirty="0" err="1">
                <a:latin typeface="Garamond" panose="02020404030301010803" pitchFamily="18" charset="0"/>
              </a:rPr>
              <a:t>nerazvejane</a:t>
            </a:r>
            <a:r>
              <a:rPr lang="sl-SI" sz="1100" dirty="0">
                <a:latin typeface="Garamond" panose="02020404030301010803" pitchFamily="18" charset="0"/>
              </a:rPr>
              <a:t> strukture </a:t>
            </a:r>
            <a:r>
              <a:rPr lang="sl-SI" sz="1100" dirty="0" err="1">
                <a:latin typeface="Garamond" panose="02020404030301010803" pitchFamily="18" charset="0"/>
              </a:rPr>
              <a:t>amiloze</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39" name="Slika 38">
            <a:extLst>
              <a:ext uri="{FF2B5EF4-FFF2-40B4-BE49-F238E27FC236}">
                <a16:creationId xmlns:a16="http://schemas.microsoft.com/office/drawing/2014/main" id="{498A2A0E-DBFE-4AFD-88D7-34A7754368B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008352" y="3731568"/>
            <a:ext cx="1814094" cy="960131"/>
          </a:xfrm>
          <a:prstGeom prst="rect">
            <a:avLst/>
          </a:prstGeom>
        </p:spPr>
      </p:pic>
      <p:sp>
        <p:nvSpPr>
          <p:cNvPr id="40" name="PoljeZBesedilom 39">
            <a:extLst>
              <a:ext uri="{FF2B5EF4-FFF2-40B4-BE49-F238E27FC236}">
                <a16:creationId xmlns:a16="http://schemas.microsoft.com/office/drawing/2014/main" id="{C35EC1AC-4DA1-0733-0DE2-D93C131FC31E}"/>
              </a:ext>
            </a:extLst>
          </p:cNvPr>
          <p:cNvSpPr txBox="1"/>
          <p:nvPr/>
        </p:nvSpPr>
        <p:spPr>
          <a:xfrm>
            <a:off x="6666236" y="4781989"/>
            <a:ext cx="2561226" cy="430887"/>
          </a:xfrm>
          <a:prstGeom prst="rect">
            <a:avLst/>
          </a:prstGeom>
          <a:noFill/>
        </p:spPr>
        <p:txBody>
          <a:bodyPr wrap="square" rtlCol="0">
            <a:spAutoFit/>
          </a:bodyPr>
          <a:lstStyle/>
          <a:p>
            <a:pPr algn="ctr"/>
            <a:r>
              <a:rPr lang="sl-SI" sz="1100" dirty="0">
                <a:latin typeface="Garamond" panose="02020404030301010803" pitchFamily="18" charset="0"/>
              </a:rPr>
              <a:t>Slika 9: Kroglični model izseka </a:t>
            </a:r>
          </a:p>
          <a:p>
            <a:pPr algn="ctr"/>
            <a:r>
              <a:rPr lang="sl-SI" sz="1100" dirty="0" err="1">
                <a:latin typeface="Garamond" panose="02020404030301010803" pitchFamily="18" charset="0"/>
              </a:rPr>
              <a:t>nerazvejane</a:t>
            </a:r>
            <a:r>
              <a:rPr lang="sl-SI" sz="1100" dirty="0">
                <a:latin typeface="Garamond" panose="02020404030301010803" pitchFamily="18" charset="0"/>
              </a:rPr>
              <a:t> strukture </a:t>
            </a:r>
            <a:r>
              <a:rPr lang="sl-SI" sz="1100" dirty="0" err="1">
                <a:latin typeface="Garamond" panose="02020404030301010803" pitchFamily="18" charset="0"/>
              </a:rPr>
              <a:t>amiloze</a:t>
            </a:r>
            <a:r>
              <a:rPr lang="sl-SI" sz="1100" dirty="0">
                <a:latin typeface="Garamond" panose="02020404030301010803" pitchFamily="18" charset="0"/>
              </a:rPr>
              <a:t> (</a:t>
            </a:r>
            <a:r>
              <a:rPr lang="sl-SI" sz="1100" dirty="0" err="1">
                <a:latin typeface="Garamond" panose="02020404030301010803" pitchFamily="18" charset="0"/>
              </a:rPr>
              <a:t>Molview</a:t>
            </a:r>
            <a:r>
              <a:rPr lang="sl-SI" sz="1100" dirty="0">
                <a:latin typeface="Garamond" panose="02020404030301010803" pitchFamily="18" charset="0"/>
              </a:rPr>
              <a:t>)</a:t>
            </a:r>
          </a:p>
        </p:txBody>
      </p:sp>
      <p:pic>
        <p:nvPicPr>
          <p:cNvPr id="41" name="Slika 40">
            <a:extLst>
              <a:ext uri="{FF2B5EF4-FFF2-40B4-BE49-F238E27FC236}">
                <a16:creationId xmlns:a16="http://schemas.microsoft.com/office/drawing/2014/main" id="{CA200DA4-FED7-A09A-A47C-ECB88272573C}"/>
              </a:ext>
            </a:extLst>
          </p:cNvPr>
          <p:cNvPicPr>
            <a:picLocks noChangeAspect="1"/>
          </p:cNvPicPr>
          <p:nvPr/>
        </p:nvPicPr>
        <p:blipFill>
          <a:blip r:embed="rId5"/>
          <a:stretch>
            <a:fillRect/>
          </a:stretch>
        </p:blipFill>
        <p:spPr>
          <a:xfrm rot="1294601">
            <a:off x="6966896" y="3999442"/>
            <a:ext cx="166711" cy="147658"/>
          </a:xfrm>
          <a:prstGeom prst="rect">
            <a:avLst/>
          </a:prstGeom>
        </p:spPr>
      </p:pic>
      <p:pic>
        <p:nvPicPr>
          <p:cNvPr id="45" name="Slika 44">
            <a:extLst>
              <a:ext uri="{FF2B5EF4-FFF2-40B4-BE49-F238E27FC236}">
                <a16:creationId xmlns:a16="http://schemas.microsoft.com/office/drawing/2014/main" id="{31A8DD85-A88A-7B48-0B14-25EA780E00E6}"/>
              </a:ext>
            </a:extLst>
          </p:cNvPr>
          <p:cNvPicPr>
            <a:picLocks noChangeAspect="1"/>
          </p:cNvPicPr>
          <p:nvPr/>
        </p:nvPicPr>
        <p:blipFill>
          <a:blip r:embed="rId9"/>
          <a:stretch>
            <a:fillRect/>
          </a:stretch>
        </p:blipFill>
        <p:spPr>
          <a:xfrm>
            <a:off x="8732503" y="4147184"/>
            <a:ext cx="257211" cy="247685"/>
          </a:xfrm>
          <a:prstGeom prst="rect">
            <a:avLst/>
          </a:prstGeom>
        </p:spPr>
      </p:pic>
      <p:pic>
        <p:nvPicPr>
          <p:cNvPr id="49" name="Slika 48">
            <a:extLst>
              <a:ext uri="{FF2B5EF4-FFF2-40B4-BE49-F238E27FC236}">
                <a16:creationId xmlns:a16="http://schemas.microsoft.com/office/drawing/2014/main" id="{84E0F2EC-ACF8-C48E-C3F1-273FF8ED7CFA}"/>
              </a:ext>
            </a:extLst>
          </p:cNvPr>
          <p:cNvPicPr>
            <a:picLocks noChangeAspect="1"/>
          </p:cNvPicPr>
          <p:nvPr/>
        </p:nvPicPr>
        <p:blipFill>
          <a:blip r:embed="rId10"/>
          <a:stretch>
            <a:fillRect/>
          </a:stretch>
        </p:blipFill>
        <p:spPr>
          <a:xfrm>
            <a:off x="4552426" y="3045488"/>
            <a:ext cx="190527" cy="209579"/>
          </a:xfrm>
          <a:prstGeom prst="rect">
            <a:avLst/>
          </a:prstGeom>
        </p:spPr>
      </p:pic>
      <p:sp>
        <p:nvSpPr>
          <p:cNvPr id="46" name="Prostoročno: oblika 45">
            <a:extLst>
              <a:ext uri="{FF2B5EF4-FFF2-40B4-BE49-F238E27FC236}">
                <a16:creationId xmlns:a16="http://schemas.microsoft.com/office/drawing/2014/main" id="{7CEC2754-DDC3-A806-6EBD-73CD346B74D5}"/>
              </a:ext>
            </a:extLst>
          </p:cNvPr>
          <p:cNvSpPr/>
          <p:nvPr/>
        </p:nvSpPr>
        <p:spPr>
          <a:xfrm rot="226167">
            <a:off x="8710632" y="4000398"/>
            <a:ext cx="60166" cy="364579"/>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Prostoročno: oblika 17">
            <a:extLst>
              <a:ext uri="{FF2B5EF4-FFF2-40B4-BE49-F238E27FC236}">
                <a16:creationId xmlns:a16="http://schemas.microsoft.com/office/drawing/2014/main" id="{B80B31A4-1A90-2768-DA90-D102F124E8E9}"/>
              </a:ext>
            </a:extLst>
          </p:cNvPr>
          <p:cNvSpPr/>
          <p:nvPr/>
        </p:nvSpPr>
        <p:spPr>
          <a:xfrm>
            <a:off x="4699221" y="3073179"/>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0" name="Slika 49">
            <a:extLst>
              <a:ext uri="{FF2B5EF4-FFF2-40B4-BE49-F238E27FC236}">
                <a16:creationId xmlns:a16="http://schemas.microsoft.com/office/drawing/2014/main" id="{9DA49F1E-F411-4E76-51EB-4B4FF163D5F3}"/>
              </a:ext>
            </a:extLst>
          </p:cNvPr>
          <p:cNvPicPr>
            <a:picLocks noChangeAspect="1"/>
          </p:cNvPicPr>
          <p:nvPr/>
        </p:nvPicPr>
        <p:blipFill>
          <a:blip r:embed="rId10"/>
          <a:stretch>
            <a:fillRect/>
          </a:stretch>
        </p:blipFill>
        <p:spPr>
          <a:xfrm>
            <a:off x="6431297" y="2874107"/>
            <a:ext cx="190527" cy="209579"/>
          </a:xfrm>
          <a:prstGeom prst="rect">
            <a:avLst/>
          </a:prstGeom>
        </p:spPr>
      </p:pic>
      <p:sp>
        <p:nvSpPr>
          <p:cNvPr id="19" name="Prostoročno: oblika 18">
            <a:extLst>
              <a:ext uri="{FF2B5EF4-FFF2-40B4-BE49-F238E27FC236}">
                <a16:creationId xmlns:a16="http://schemas.microsoft.com/office/drawing/2014/main" id="{12138A5E-2BD2-379A-3FDF-9B4581537456}"/>
              </a:ext>
            </a:extLst>
          </p:cNvPr>
          <p:cNvSpPr/>
          <p:nvPr/>
        </p:nvSpPr>
        <p:spPr>
          <a:xfrm>
            <a:off x="6426494" y="2854432"/>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1" name="Slika 50">
            <a:extLst>
              <a:ext uri="{FF2B5EF4-FFF2-40B4-BE49-F238E27FC236}">
                <a16:creationId xmlns:a16="http://schemas.microsoft.com/office/drawing/2014/main" id="{1D3CC64F-C396-69C0-D138-EE23469A2CE3}"/>
              </a:ext>
            </a:extLst>
          </p:cNvPr>
          <p:cNvPicPr>
            <a:picLocks noChangeAspect="1"/>
          </p:cNvPicPr>
          <p:nvPr/>
        </p:nvPicPr>
        <p:blipFill>
          <a:blip r:embed="rId10"/>
          <a:stretch>
            <a:fillRect/>
          </a:stretch>
        </p:blipFill>
        <p:spPr>
          <a:xfrm>
            <a:off x="5984386" y="1809823"/>
            <a:ext cx="190527" cy="209579"/>
          </a:xfrm>
          <a:prstGeom prst="rect">
            <a:avLst/>
          </a:prstGeom>
        </p:spPr>
      </p:pic>
      <p:sp>
        <p:nvSpPr>
          <p:cNvPr id="20" name="Prostoročno: oblika 19">
            <a:extLst>
              <a:ext uri="{FF2B5EF4-FFF2-40B4-BE49-F238E27FC236}">
                <a16:creationId xmlns:a16="http://schemas.microsoft.com/office/drawing/2014/main" id="{98D86B2D-C166-28DE-CEE8-78BDE0D0C874}"/>
              </a:ext>
            </a:extLst>
          </p:cNvPr>
          <p:cNvSpPr/>
          <p:nvPr/>
        </p:nvSpPr>
        <p:spPr>
          <a:xfrm>
            <a:off x="5980706" y="1878054"/>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2" name="Slika 51">
            <a:extLst>
              <a:ext uri="{FF2B5EF4-FFF2-40B4-BE49-F238E27FC236}">
                <a16:creationId xmlns:a16="http://schemas.microsoft.com/office/drawing/2014/main" id="{883D2862-76B2-C20B-D709-2AB392C0D679}"/>
              </a:ext>
            </a:extLst>
          </p:cNvPr>
          <p:cNvPicPr>
            <a:picLocks noChangeAspect="1"/>
          </p:cNvPicPr>
          <p:nvPr/>
        </p:nvPicPr>
        <p:blipFill>
          <a:blip r:embed="rId10"/>
          <a:stretch>
            <a:fillRect/>
          </a:stretch>
        </p:blipFill>
        <p:spPr>
          <a:xfrm>
            <a:off x="4677989" y="4114060"/>
            <a:ext cx="190527" cy="209579"/>
          </a:xfrm>
          <a:prstGeom prst="rect">
            <a:avLst/>
          </a:prstGeom>
        </p:spPr>
      </p:pic>
      <p:sp>
        <p:nvSpPr>
          <p:cNvPr id="34" name="Prostoročno: oblika 33">
            <a:extLst>
              <a:ext uri="{FF2B5EF4-FFF2-40B4-BE49-F238E27FC236}">
                <a16:creationId xmlns:a16="http://schemas.microsoft.com/office/drawing/2014/main" id="{6B98DBFD-6B5B-9313-D27B-EE22763D9156}"/>
              </a:ext>
            </a:extLst>
          </p:cNvPr>
          <p:cNvSpPr/>
          <p:nvPr/>
        </p:nvSpPr>
        <p:spPr>
          <a:xfrm>
            <a:off x="4801213" y="4255336"/>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3" name="Slika 52">
            <a:extLst>
              <a:ext uri="{FF2B5EF4-FFF2-40B4-BE49-F238E27FC236}">
                <a16:creationId xmlns:a16="http://schemas.microsoft.com/office/drawing/2014/main" id="{44A01BC5-090F-8B56-363F-B028D9B11B44}"/>
              </a:ext>
            </a:extLst>
          </p:cNvPr>
          <p:cNvPicPr>
            <a:picLocks noChangeAspect="1"/>
          </p:cNvPicPr>
          <p:nvPr/>
        </p:nvPicPr>
        <p:blipFill>
          <a:blip r:embed="rId10"/>
          <a:stretch>
            <a:fillRect/>
          </a:stretch>
        </p:blipFill>
        <p:spPr>
          <a:xfrm>
            <a:off x="6446283" y="4405911"/>
            <a:ext cx="190527" cy="209579"/>
          </a:xfrm>
          <a:prstGeom prst="rect">
            <a:avLst/>
          </a:prstGeom>
        </p:spPr>
      </p:pic>
      <p:sp>
        <p:nvSpPr>
          <p:cNvPr id="36" name="Prostoročno: oblika 35">
            <a:extLst>
              <a:ext uri="{FF2B5EF4-FFF2-40B4-BE49-F238E27FC236}">
                <a16:creationId xmlns:a16="http://schemas.microsoft.com/office/drawing/2014/main" id="{3E041155-1C34-2B86-6425-838062CB3EAA}"/>
              </a:ext>
            </a:extLst>
          </p:cNvPr>
          <p:cNvSpPr/>
          <p:nvPr/>
        </p:nvSpPr>
        <p:spPr>
          <a:xfrm rot="1038421">
            <a:off x="6431216" y="4385067"/>
            <a:ext cx="43732" cy="18685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5" name="Slika 54">
            <a:extLst>
              <a:ext uri="{FF2B5EF4-FFF2-40B4-BE49-F238E27FC236}">
                <a16:creationId xmlns:a16="http://schemas.microsoft.com/office/drawing/2014/main" id="{DCD5E1E1-6816-3322-7A84-C6627B3AE091}"/>
              </a:ext>
            </a:extLst>
          </p:cNvPr>
          <p:cNvPicPr>
            <a:picLocks noChangeAspect="1"/>
          </p:cNvPicPr>
          <p:nvPr/>
        </p:nvPicPr>
        <p:blipFill>
          <a:blip r:embed="rId11"/>
          <a:stretch>
            <a:fillRect/>
          </a:stretch>
        </p:blipFill>
        <p:spPr>
          <a:xfrm>
            <a:off x="6798204" y="2882941"/>
            <a:ext cx="191374" cy="209579"/>
          </a:xfrm>
          <a:prstGeom prst="rect">
            <a:avLst/>
          </a:prstGeom>
        </p:spPr>
      </p:pic>
      <p:sp>
        <p:nvSpPr>
          <p:cNvPr id="27" name="Prostoročno: oblika 26">
            <a:extLst>
              <a:ext uri="{FF2B5EF4-FFF2-40B4-BE49-F238E27FC236}">
                <a16:creationId xmlns:a16="http://schemas.microsoft.com/office/drawing/2014/main" id="{CF9943C4-15CF-F638-FB9B-3DC4B2B6F15D}"/>
              </a:ext>
            </a:extLst>
          </p:cNvPr>
          <p:cNvSpPr/>
          <p:nvPr/>
        </p:nvSpPr>
        <p:spPr>
          <a:xfrm>
            <a:off x="6962633" y="2909458"/>
            <a:ext cx="45719" cy="26727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56" name="Slika 55">
            <a:extLst>
              <a:ext uri="{FF2B5EF4-FFF2-40B4-BE49-F238E27FC236}">
                <a16:creationId xmlns:a16="http://schemas.microsoft.com/office/drawing/2014/main" id="{0A34727B-7995-541C-2774-8CBBDF632F41}"/>
              </a:ext>
            </a:extLst>
          </p:cNvPr>
          <p:cNvPicPr>
            <a:picLocks noChangeAspect="1"/>
          </p:cNvPicPr>
          <p:nvPr/>
        </p:nvPicPr>
        <p:blipFill>
          <a:blip r:embed="rId11"/>
          <a:stretch>
            <a:fillRect/>
          </a:stretch>
        </p:blipFill>
        <p:spPr>
          <a:xfrm>
            <a:off x="8197037" y="1964601"/>
            <a:ext cx="191374" cy="209579"/>
          </a:xfrm>
          <a:prstGeom prst="rect">
            <a:avLst/>
          </a:prstGeom>
        </p:spPr>
      </p:pic>
      <p:sp>
        <p:nvSpPr>
          <p:cNvPr id="29" name="Prostoročno: oblika 28">
            <a:extLst>
              <a:ext uri="{FF2B5EF4-FFF2-40B4-BE49-F238E27FC236}">
                <a16:creationId xmlns:a16="http://schemas.microsoft.com/office/drawing/2014/main" id="{FA50D2FA-CF14-2054-09DF-B5F7DCB59385}"/>
              </a:ext>
            </a:extLst>
          </p:cNvPr>
          <p:cNvSpPr/>
          <p:nvPr/>
        </p:nvSpPr>
        <p:spPr>
          <a:xfrm rot="7210068">
            <a:off x="8269865" y="2029475"/>
            <a:ext cx="45719" cy="26727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7" name="Slika 56">
            <a:extLst>
              <a:ext uri="{FF2B5EF4-FFF2-40B4-BE49-F238E27FC236}">
                <a16:creationId xmlns:a16="http://schemas.microsoft.com/office/drawing/2014/main" id="{4751ADC3-90B6-C6F5-F56B-2CC06DB3CCEC}"/>
              </a:ext>
            </a:extLst>
          </p:cNvPr>
          <p:cNvPicPr>
            <a:picLocks noChangeAspect="1"/>
          </p:cNvPicPr>
          <p:nvPr/>
        </p:nvPicPr>
        <p:blipFill>
          <a:blip r:embed="rId11"/>
          <a:stretch>
            <a:fillRect/>
          </a:stretch>
        </p:blipFill>
        <p:spPr>
          <a:xfrm rot="19433041">
            <a:off x="8739960" y="2688538"/>
            <a:ext cx="191374" cy="209579"/>
          </a:xfrm>
          <a:prstGeom prst="rect">
            <a:avLst/>
          </a:prstGeom>
        </p:spPr>
      </p:pic>
      <p:sp>
        <p:nvSpPr>
          <p:cNvPr id="28" name="Prostoročno: oblika 27">
            <a:extLst>
              <a:ext uri="{FF2B5EF4-FFF2-40B4-BE49-F238E27FC236}">
                <a16:creationId xmlns:a16="http://schemas.microsoft.com/office/drawing/2014/main" id="{0FD9C3A0-13D0-CE41-47CA-BC0A3396D07B}"/>
              </a:ext>
            </a:extLst>
          </p:cNvPr>
          <p:cNvSpPr/>
          <p:nvPr/>
        </p:nvSpPr>
        <p:spPr>
          <a:xfrm rot="19129087">
            <a:off x="8702420" y="2667897"/>
            <a:ext cx="60166" cy="364579"/>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8" name="Slika 57">
            <a:extLst>
              <a:ext uri="{FF2B5EF4-FFF2-40B4-BE49-F238E27FC236}">
                <a16:creationId xmlns:a16="http://schemas.microsoft.com/office/drawing/2014/main" id="{048FC1E6-F6C6-482C-DFC1-B5728FA438DE}"/>
              </a:ext>
            </a:extLst>
          </p:cNvPr>
          <p:cNvPicPr>
            <a:picLocks noChangeAspect="1"/>
          </p:cNvPicPr>
          <p:nvPr/>
        </p:nvPicPr>
        <p:blipFill>
          <a:blip r:embed="rId10"/>
          <a:stretch>
            <a:fillRect/>
          </a:stretch>
        </p:blipFill>
        <p:spPr>
          <a:xfrm rot="1623993">
            <a:off x="6944443" y="3962891"/>
            <a:ext cx="190527" cy="209579"/>
          </a:xfrm>
          <a:prstGeom prst="rect">
            <a:avLst/>
          </a:prstGeom>
        </p:spPr>
      </p:pic>
      <p:sp>
        <p:nvSpPr>
          <p:cNvPr id="42" name="Prostoročno: oblika 41">
            <a:extLst>
              <a:ext uri="{FF2B5EF4-FFF2-40B4-BE49-F238E27FC236}">
                <a16:creationId xmlns:a16="http://schemas.microsoft.com/office/drawing/2014/main" id="{E4220CA5-8C8C-16F0-C249-0C228EC7A599}"/>
              </a:ext>
            </a:extLst>
          </p:cNvPr>
          <p:cNvSpPr/>
          <p:nvPr/>
        </p:nvSpPr>
        <p:spPr>
          <a:xfrm>
            <a:off x="7081354" y="3983513"/>
            <a:ext cx="45719" cy="267276"/>
          </a:xfrm>
          <a:custGeom>
            <a:avLst/>
            <a:gdLst>
              <a:gd name="connsiteX0" fmla="*/ 0 w 43732"/>
              <a:gd name="connsiteY0" fmla="*/ 0 h 186856"/>
              <a:gd name="connsiteX1" fmla="*/ 35781 w 43732"/>
              <a:gd name="connsiteY1" fmla="*/ 35781 h 186856"/>
              <a:gd name="connsiteX2" fmla="*/ 7951 w 43732"/>
              <a:gd name="connsiteY2" fmla="*/ 59635 h 186856"/>
              <a:gd name="connsiteX3" fmla="*/ 43732 w 43732"/>
              <a:gd name="connsiteY3" fmla="*/ 95416 h 186856"/>
              <a:gd name="connsiteX4" fmla="*/ 7951 w 43732"/>
              <a:gd name="connsiteY4" fmla="*/ 147099 h 186856"/>
              <a:gd name="connsiteX5" fmla="*/ 43732 w 43732"/>
              <a:gd name="connsiteY5" fmla="*/ 186856 h 1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2" h="186856">
                <a:moveTo>
                  <a:pt x="0" y="0"/>
                </a:moveTo>
                <a:cubicBezTo>
                  <a:pt x="17228" y="12921"/>
                  <a:pt x="34456" y="25842"/>
                  <a:pt x="35781" y="35781"/>
                </a:cubicBezTo>
                <a:cubicBezTo>
                  <a:pt x="37106" y="45720"/>
                  <a:pt x="6626" y="49696"/>
                  <a:pt x="7951" y="59635"/>
                </a:cubicBezTo>
                <a:cubicBezTo>
                  <a:pt x="9276" y="69574"/>
                  <a:pt x="43732" y="80839"/>
                  <a:pt x="43732" y="95416"/>
                </a:cubicBezTo>
                <a:cubicBezTo>
                  <a:pt x="43732" y="109993"/>
                  <a:pt x="7951" y="131859"/>
                  <a:pt x="7951" y="147099"/>
                </a:cubicBezTo>
                <a:cubicBezTo>
                  <a:pt x="7951" y="162339"/>
                  <a:pt x="25841" y="174597"/>
                  <a:pt x="43732" y="186856"/>
                </a:cubicBezTo>
              </a:path>
            </a:pathLst>
          </a:cu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Pravokotnik 1">
            <a:extLst>
              <a:ext uri="{FF2B5EF4-FFF2-40B4-BE49-F238E27FC236}">
                <a16:creationId xmlns:a16="http://schemas.microsoft.com/office/drawing/2014/main" id="{016582DA-4AF1-E685-70A5-A68BCA85878A}"/>
              </a:ext>
            </a:extLst>
          </p:cNvPr>
          <p:cNvSpPr/>
          <p:nvPr/>
        </p:nvSpPr>
        <p:spPr>
          <a:xfrm>
            <a:off x="5150783" y="3055036"/>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Pravokotnik 2">
            <a:extLst>
              <a:ext uri="{FF2B5EF4-FFF2-40B4-BE49-F238E27FC236}">
                <a16:creationId xmlns:a16="http://schemas.microsoft.com/office/drawing/2014/main" id="{E45D2BB5-0495-0DEC-C48F-A84D723D2E81}"/>
              </a:ext>
            </a:extLst>
          </p:cNvPr>
          <p:cNvSpPr/>
          <p:nvPr/>
        </p:nvSpPr>
        <p:spPr>
          <a:xfrm>
            <a:off x="5651064" y="2398601"/>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ravokotnik 3">
            <a:extLst>
              <a:ext uri="{FF2B5EF4-FFF2-40B4-BE49-F238E27FC236}">
                <a16:creationId xmlns:a16="http://schemas.microsoft.com/office/drawing/2014/main" id="{17057561-4CEE-A17F-7668-20F95A600E85}"/>
              </a:ext>
            </a:extLst>
          </p:cNvPr>
          <p:cNvSpPr/>
          <p:nvPr/>
        </p:nvSpPr>
        <p:spPr>
          <a:xfrm>
            <a:off x="5609018" y="2772723"/>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ravokotnik 4">
            <a:extLst>
              <a:ext uri="{FF2B5EF4-FFF2-40B4-BE49-F238E27FC236}">
                <a16:creationId xmlns:a16="http://schemas.microsoft.com/office/drawing/2014/main" id="{586E5983-88DD-37BB-0D7E-88740F7FDD6C}"/>
              </a:ext>
            </a:extLst>
          </p:cNvPr>
          <p:cNvSpPr/>
          <p:nvPr/>
        </p:nvSpPr>
        <p:spPr>
          <a:xfrm>
            <a:off x="6090109" y="2673815"/>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ravokotnik 6">
            <a:extLst>
              <a:ext uri="{FF2B5EF4-FFF2-40B4-BE49-F238E27FC236}">
                <a16:creationId xmlns:a16="http://schemas.microsoft.com/office/drawing/2014/main" id="{94A6A908-15E8-3574-D1C9-E7821D29D848}"/>
              </a:ext>
            </a:extLst>
          </p:cNvPr>
          <p:cNvSpPr/>
          <p:nvPr/>
        </p:nvSpPr>
        <p:spPr>
          <a:xfrm>
            <a:off x="5262447" y="4463020"/>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8">
            <a:extLst>
              <a:ext uri="{FF2B5EF4-FFF2-40B4-BE49-F238E27FC236}">
                <a16:creationId xmlns:a16="http://schemas.microsoft.com/office/drawing/2014/main" id="{7E399A1F-7AF6-8924-EA1A-C2B0440733D3}"/>
              </a:ext>
            </a:extLst>
          </p:cNvPr>
          <p:cNvSpPr/>
          <p:nvPr/>
        </p:nvSpPr>
        <p:spPr>
          <a:xfrm>
            <a:off x="5862801" y="4375451"/>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avokotnik 11">
            <a:extLst>
              <a:ext uri="{FF2B5EF4-FFF2-40B4-BE49-F238E27FC236}">
                <a16:creationId xmlns:a16="http://schemas.microsoft.com/office/drawing/2014/main" id="{B7D051CE-7B00-A8C1-998F-F319B167E44E}"/>
              </a:ext>
            </a:extLst>
          </p:cNvPr>
          <p:cNvSpPr/>
          <p:nvPr/>
        </p:nvSpPr>
        <p:spPr>
          <a:xfrm>
            <a:off x="7497824" y="4085012"/>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Pravokotnik 13">
            <a:extLst>
              <a:ext uri="{FF2B5EF4-FFF2-40B4-BE49-F238E27FC236}">
                <a16:creationId xmlns:a16="http://schemas.microsoft.com/office/drawing/2014/main" id="{2FE20DE0-5851-10A8-6FE8-2A2FAF550901}"/>
              </a:ext>
            </a:extLst>
          </p:cNvPr>
          <p:cNvSpPr/>
          <p:nvPr/>
        </p:nvSpPr>
        <p:spPr>
          <a:xfrm>
            <a:off x="8038182" y="3985702"/>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Pravokotnik 14">
            <a:extLst>
              <a:ext uri="{FF2B5EF4-FFF2-40B4-BE49-F238E27FC236}">
                <a16:creationId xmlns:a16="http://schemas.microsoft.com/office/drawing/2014/main" id="{C630378E-93AB-FF31-2758-E8C3D8BB60AF}"/>
              </a:ext>
            </a:extLst>
          </p:cNvPr>
          <p:cNvSpPr/>
          <p:nvPr/>
        </p:nvSpPr>
        <p:spPr>
          <a:xfrm>
            <a:off x="7384747" y="2939139"/>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Pravokotnik 21">
            <a:extLst>
              <a:ext uri="{FF2B5EF4-FFF2-40B4-BE49-F238E27FC236}">
                <a16:creationId xmlns:a16="http://schemas.microsoft.com/office/drawing/2014/main" id="{DEA0078D-1E9E-B244-E839-F1F7F807D471}"/>
              </a:ext>
            </a:extLst>
          </p:cNvPr>
          <p:cNvSpPr/>
          <p:nvPr/>
        </p:nvSpPr>
        <p:spPr>
          <a:xfrm>
            <a:off x="7836691" y="2719204"/>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1" name="Pravokotnik 30">
            <a:extLst>
              <a:ext uri="{FF2B5EF4-FFF2-40B4-BE49-F238E27FC236}">
                <a16:creationId xmlns:a16="http://schemas.microsoft.com/office/drawing/2014/main" id="{2B9A5BCA-2924-5F47-3464-5FB8EEFB83FB}"/>
              </a:ext>
            </a:extLst>
          </p:cNvPr>
          <p:cNvSpPr/>
          <p:nvPr/>
        </p:nvSpPr>
        <p:spPr>
          <a:xfrm>
            <a:off x="8177526" y="2384994"/>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8" name="Pravokotnik 37">
            <a:extLst>
              <a:ext uri="{FF2B5EF4-FFF2-40B4-BE49-F238E27FC236}">
                <a16:creationId xmlns:a16="http://schemas.microsoft.com/office/drawing/2014/main" id="{465F385B-998E-26F9-5416-86E483EB4FB8}"/>
              </a:ext>
            </a:extLst>
          </p:cNvPr>
          <p:cNvSpPr/>
          <p:nvPr/>
        </p:nvSpPr>
        <p:spPr>
          <a:xfrm>
            <a:off x="8177525" y="2906036"/>
            <a:ext cx="169607" cy="175137"/>
          </a:xfrm>
          <a:prstGeom prst="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900099375"/>
      </p:ext>
    </p:extLst>
  </p:cSld>
  <p:clrMapOvr>
    <a:masterClrMapping/>
  </p:clrMapOvr>
</p:sld>
</file>

<file path=ppt/theme/theme1.xml><?xml version="1.0" encoding="utf-8"?>
<a:theme xmlns:a="http://schemas.openxmlformats.org/drawingml/2006/main" name="Reuse Plastic Bottles Workshop XL by Slidesgo">
  <a:themeElements>
    <a:clrScheme name="Simple Light">
      <a:dk1>
        <a:srgbClr val="000000"/>
      </a:dk1>
      <a:lt1>
        <a:srgbClr val="FFFFFF"/>
      </a:lt1>
      <a:dk2>
        <a:srgbClr val="383838"/>
      </a:dk2>
      <a:lt2>
        <a:srgbClr val="95604B"/>
      </a:lt2>
      <a:accent1>
        <a:srgbClr val="E9F7D7"/>
      </a:accent1>
      <a:accent2>
        <a:srgbClr val="A6D165"/>
      </a:accent2>
      <a:accent3>
        <a:srgbClr val="75A641"/>
      </a:accent3>
      <a:accent4>
        <a:srgbClr val="235233"/>
      </a:accent4>
      <a:accent5>
        <a:srgbClr val="552014"/>
      </a:accent5>
      <a:accent6>
        <a:srgbClr val="95604B"/>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1902</Words>
  <Application>Microsoft Office PowerPoint</Application>
  <PresentationFormat>Diaprojekcija na zaslonu (16:9)</PresentationFormat>
  <Paragraphs>137</Paragraphs>
  <Slides>17</Slides>
  <Notes>15</Notes>
  <HiddenSlides>0</HiddenSlides>
  <MMClips>1</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17</vt:i4>
      </vt:variant>
    </vt:vector>
  </HeadingPairs>
  <TitlesOfParts>
    <vt:vector size="24" baseType="lpstr">
      <vt:lpstr>Arial</vt:lpstr>
      <vt:lpstr>Londrina Solid</vt:lpstr>
      <vt:lpstr>Open Sans</vt:lpstr>
      <vt:lpstr>Garamond</vt:lpstr>
      <vt:lpstr>Hind</vt:lpstr>
      <vt:lpstr>Anaheim</vt:lpstr>
      <vt:lpstr>Reuse Plastic Bottles Workshop XL by Slidesgo</vt:lpstr>
      <vt:lpstr>Bioplastika iz polisaharidov: Trajnostne rešitve za prihodnost</vt:lpstr>
      <vt:lpstr>Zakaj je potrebno zmanjšati uporabo plastičnih izdelkov?</vt:lpstr>
      <vt:lpstr>Zakaj je potrebno zmanjšati uporabo plastičnih izdelkov?</vt:lpstr>
      <vt:lpstr>Bioplastika kot alternativna rešitev zmanjšanja uporabe plastike</vt:lpstr>
      <vt:lpstr>Polisaharidi kot vir organskega materiala za izdelavo bioplastike</vt:lpstr>
      <vt:lpstr>Zgradba in lastnosti škroba</vt:lpstr>
      <vt:lpstr>Zgradba in lastnosti škroba</vt:lpstr>
      <vt:lpstr>Zgradba in lastnosti škroba</vt:lpstr>
      <vt:lpstr>Zgradba in lastnosti škroba</vt:lpstr>
      <vt:lpstr>Zgradba in lastnosti škroba</vt:lpstr>
      <vt:lpstr>Kako izdelamo bioplastiko iz škroba?</vt:lpstr>
      <vt:lpstr>Kako izdelamo bioplastiko iz škroba?</vt:lpstr>
      <vt:lpstr>Zgradba in lastnosti celuloze</vt:lpstr>
      <vt:lpstr>Zgradba in lastnosti celuloze</vt:lpstr>
      <vt:lpstr>Primerjava zgradbe in lastnosti škroba ter celuloze</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Uporabnik</dc:creator>
  <cp:lastModifiedBy>Klemen, Taja</cp:lastModifiedBy>
  <cp:revision>46</cp:revision>
  <dcterms:modified xsi:type="dcterms:W3CDTF">2025-05-11T14:01:59Z</dcterms:modified>
</cp:coreProperties>
</file>