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7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si/url?sa=i&amp;source=images&amp;cd=&amp;cad=rja&amp;uact=8&amp;docid=dQSFVQdxTs647M&amp;tbnid=uG36lfx4DjqxuM&amp;ved=0CAgQjRw&amp;url=http://junior.si/vsebina/arhiv/vesolje_neskonchna_skrivnost/&amp;ei=JYovVJ2PE8jePe2xgKgK&amp;psig=AFQjCNH5A9JDFvnrP8KFnyr79askwMjsaw&amp;ust=1412488101366529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google.si/url?sa=i&amp;source=images&amp;cd=&amp;cad=rja&amp;uact=8&amp;docid=SBrARrT6N-4KSM&amp;tbnid=FryOH5Hnfbx1-M&amp;ved=0CAgQjRw&amp;url=http://physicsworld.com/cws/article/news/2004/sep/23/mars-attacked-by-solar-wind&amp;ei=X4ovVM6bKsTvOYuBgeAL&amp;psig=AFQjCNFnk-ZX9ChtBEWA3aWCT6u8MxN1dA&amp;ust=141248815974932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1470025"/>
          </a:xfrm>
        </p:spPr>
        <p:txBody>
          <a:bodyPr/>
          <a:lstStyle/>
          <a:p>
            <a:r>
              <a:rPr lang="sl-SI" dirty="0" smtClean="0"/>
              <a:t>SONCE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14282" y="928670"/>
            <a:ext cx="8715436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b="1" dirty="0"/>
              <a:t> </a:t>
            </a:r>
            <a:endParaRPr lang="sl-SI" dirty="0"/>
          </a:p>
          <a:p>
            <a:endParaRPr lang="sl-SI" dirty="0"/>
          </a:p>
        </p:txBody>
      </p:sp>
      <p:pic>
        <p:nvPicPr>
          <p:cNvPr id="5" name="Slika 4" descr="http://www.os-miska-kranjca.si/racunalnistvo/sonce/sonce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346" y="114752"/>
            <a:ext cx="4703406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lika 5" descr="009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6220" y="114752"/>
            <a:ext cx="3604936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rc_mi" descr="http://images.iop.org/objects/phw/news/8/9/14/040914.jpg">
            <a:hlinkClick r:id="rId4"/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44" y="3835148"/>
            <a:ext cx="5003256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rc_mi" descr="http://junior.si/images/uploads/vsebina/vesolje2.jpg">
            <a:hlinkClick r:id="rId6"/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21156" y="3835148"/>
            <a:ext cx="2880000" cy="2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1</Words>
  <Application>Microsoft Office PowerPoint</Application>
  <PresentationFormat>Diaprojekcija na zaslonu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Officeova tema</vt:lpstr>
      <vt:lpstr>SONCE</vt:lpstr>
      <vt:lpstr>PowerPointova predstavitev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NAŠE OSONČJE</dc:title>
  <dc:creator>lucija</dc:creator>
  <cp:lastModifiedBy>Tomaz</cp:lastModifiedBy>
  <cp:revision>67</cp:revision>
  <dcterms:created xsi:type="dcterms:W3CDTF">2010-07-23T15:29:10Z</dcterms:created>
  <dcterms:modified xsi:type="dcterms:W3CDTF">2018-11-29T08:21:36Z</dcterms:modified>
</cp:coreProperties>
</file>