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60" r:id="rId6"/>
    <p:sldId id="259" r:id="rId7"/>
    <p:sldId id="26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E69DE6-7B9A-4A1B-9AE8-675B2C6E092A}" type="datetimeFigureOut">
              <a:rPr lang="sl-SI" smtClean="0"/>
              <a:t>31. 01. 2022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046308-E448-4147-BE64-45889F169100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poze1QKOC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3.razred</a:t>
            </a:r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VEHICLES (vozila)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647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054280" cy="1143000"/>
          </a:xfrm>
        </p:spPr>
        <p:txBody>
          <a:bodyPr/>
          <a:lstStyle/>
          <a:p>
            <a:r>
              <a:rPr lang="sl-SI" dirty="0" smtClean="0"/>
              <a:t>Listen and sing along </a:t>
            </a:r>
            <a:r>
              <a:rPr lang="sl-SI" dirty="0" smtClean="0">
                <a:sym typeface="Wingdings" pitchFamily="2" charset="2"/>
              </a:rPr>
              <a:t></a:t>
            </a:r>
            <a:br>
              <a:rPr lang="sl-SI" dirty="0" smtClean="0">
                <a:sym typeface="Wingdings" pitchFamily="2" charset="2"/>
              </a:rPr>
            </a:br>
            <a:r>
              <a:rPr lang="sl-SI" dirty="0" smtClean="0">
                <a:sym typeface="Wingdings" pitchFamily="2" charset="2"/>
              </a:rPr>
              <a:t>(poslušaj in zapoj)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3212976"/>
            <a:ext cx="7848872" cy="3474720"/>
          </a:xfrm>
        </p:spPr>
        <p:txBody>
          <a:bodyPr/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www.youtube.com/watch?v=Kpoze1QKOCY</a:t>
            </a: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38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l-SI" dirty="0" smtClean="0"/>
              <a:t>PONOVITEV: Prepiši stavke in vsavi CAN/CAN‘T.</a:t>
            </a:r>
            <a:endParaRPr lang="sl-S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t="17646" r="30625" b="13353"/>
          <a:stretch/>
        </p:blipFill>
        <p:spPr bwMode="auto">
          <a:xfrm>
            <a:off x="914400" y="1344706"/>
            <a:ext cx="75438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23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548680"/>
            <a:ext cx="7658526" cy="3474720"/>
          </a:xfrm>
        </p:spPr>
        <p:txBody>
          <a:bodyPr/>
          <a:lstStyle/>
          <a:p>
            <a:r>
              <a:rPr lang="sl-SI" dirty="0" smtClean="0"/>
              <a:t>Preriši sličice in pod nje zapiši pravilno besedo. Potem klikni in preveri rešitve.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79" t="18177" r="30735" b="14941"/>
          <a:stretch/>
        </p:blipFill>
        <p:spPr bwMode="auto">
          <a:xfrm>
            <a:off x="395536" y="1268760"/>
            <a:ext cx="8090574" cy="545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1920" y="4018027"/>
            <a:ext cx="946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A train</a:t>
            </a:r>
            <a:endParaRPr lang="sl-SI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4018027"/>
            <a:ext cx="1573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A motorbike</a:t>
            </a:r>
            <a:endParaRPr lang="sl-SI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73222" y="6059787"/>
            <a:ext cx="835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A taxi</a:t>
            </a:r>
            <a:endParaRPr lang="sl-SI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958647" y="6059787"/>
            <a:ext cx="7844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A bus</a:t>
            </a:r>
            <a:endParaRPr lang="sl-SI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588224" y="6059787"/>
            <a:ext cx="1029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A plane</a:t>
            </a:r>
            <a:endParaRPr lang="sl-SI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108964" y="404664"/>
            <a:ext cx="1988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VEHICLES (vozila)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9530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88640"/>
            <a:ext cx="7920880" cy="3474720"/>
          </a:xfrm>
        </p:spPr>
        <p:txBody>
          <a:bodyPr/>
          <a:lstStyle/>
          <a:p>
            <a:r>
              <a:rPr lang="sl-SI" dirty="0" smtClean="0"/>
              <a:t>Natančno si oglej risbe in v zvezek zapiši cele stavke.</a:t>
            </a:r>
            <a:endParaRPr lang="sl-S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7" t="22237" r="37794" b="12823"/>
          <a:stretch/>
        </p:blipFill>
        <p:spPr bwMode="auto">
          <a:xfrm>
            <a:off x="1043608" y="743780"/>
            <a:ext cx="7272808" cy="6110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09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2" t="19059" r="29080" b="13177"/>
          <a:stretch/>
        </p:blipFill>
        <p:spPr bwMode="auto">
          <a:xfrm>
            <a:off x="539552" y="980728"/>
            <a:ext cx="7705165" cy="516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051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268760"/>
            <a:ext cx="873508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FF0000"/>
                </a:solidFill>
              </a:rPr>
              <a:t>                    HOW DO YOU GO TO SCHOOL?</a:t>
            </a:r>
          </a:p>
          <a:p>
            <a:endParaRPr lang="sl-SI" sz="2800" dirty="0"/>
          </a:p>
          <a:p>
            <a:r>
              <a:rPr lang="sl-SI" sz="2800" dirty="0" smtClean="0"/>
              <a:t>I go to school:</a:t>
            </a:r>
          </a:p>
          <a:p>
            <a:r>
              <a:rPr lang="sl-SI" sz="2800" dirty="0"/>
              <a:t>	</a:t>
            </a:r>
            <a:r>
              <a:rPr lang="sl-SI" sz="2800" dirty="0" smtClean="0"/>
              <a:t>-</a:t>
            </a:r>
            <a:r>
              <a:rPr lang="sl-SI" sz="2800" b="1" dirty="0" smtClean="0"/>
              <a:t> </a:t>
            </a:r>
            <a:r>
              <a:rPr lang="sl-SI" sz="2800" b="1" u="sng" dirty="0" smtClean="0"/>
              <a:t>by</a:t>
            </a:r>
            <a:r>
              <a:rPr lang="sl-SI" sz="2800" b="1" dirty="0" smtClean="0"/>
              <a:t> </a:t>
            </a:r>
            <a:r>
              <a:rPr lang="sl-SI" sz="2800" u="sng" dirty="0" smtClean="0"/>
              <a:t>bus</a:t>
            </a:r>
            <a:r>
              <a:rPr lang="sl-SI" sz="2800" dirty="0" smtClean="0"/>
              <a:t>.</a:t>
            </a:r>
          </a:p>
          <a:p>
            <a:r>
              <a:rPr lang="sl-SI" sz="2800" dirty="0"/>
              <a:t>	</a:t>
            </a:r>
            <a:r>
              <a:rPr lang="sl-SI" sz="2800" dirty="0" smtClean="0"/>
              <a:t>- </a:t>
            </a:r>
            <a:r>
              <a:rPr lang="sl-SI" sz="2800" b="1" dirty="0" smtClean="0"/>
              <a:t>by</a:t>
            </a:r>
            <a:r>
              <a:rPr lang="sl-SI" sz="2800" dirty="0" smtClean="0"/>
              <a:t> bike </a:t>
            </a:r>
            <a:r>
              <a:rPr lang="sl-SI" sz="2800" i="1" dirty="0" smtClean="0"/>
              <a:t>(kolo).</a:t>
            </a:r>
          </a:p>
          <a:p>
            <a:r>
              <a:rPr lang="sl-SI" sz="2800" dirty="0"/>
              <a:t>	</a:t>
            </a:r>
            <a:r>
              <a:rPr lang="sl-SI" sz="2800" dirty="0" smtClean="0"/>
              <a:t>- </a:t>
            </a:r>
            <a:r>
              <a:rPr lang="sl-SI" sz="2800" b="1" dirty="0" smtClean="0"/>
              <a:t>by</a:t>
            </a:r>
            <a:r>
              <a:rPr lang="sl-SI" sz="2800" dirty="0" smtClean="0"/>
              <a:t> car </a:t>
            </a:r>
            <a:r>
              <a:rPr lang="sl-SI" sz="2800" i="1" dirty="0" smtClean="0"/>
              <a:t>(my mum and dad drive me to school).</a:t>
            </a:r>
          </a:p>
          <a:p>
            <a:r>
              <a:rPr lang="sl-SI" sz="2800" dirty="0"/>
              <a:t>	</a:t>
            </a:r>
            <a:r>
              <a:rPr lang="sl-SI" sz="2800" dirty="0" smtClean="0"/>
              <a:t>- </a:t>
            </a:r>
            <a:r>
              <a:rPr lang="sl-SI" sz="2800" b="1" dirty="0" smtClean="0">
                <a:solidFill>
                  <a:srgbClr val="00B050"/>
                </a:solidFill>
              </a:rPr>
              <a:t>on</a:t>
            </a:r>
            <a:r>
              <a:rPr lang="sl-SI" sz="2800" dirty="0" smtClean="0"/>
              <a:t> foot </a:t>
            </a:r>
            <a:r>
              <a:rPr lang="sl-SI" sz="2800" i="1" dirty="0" smtClean="0"/>
              <a:t>(peš).</a:t>
            </a:r>
          </a:p>
          <a:p>
            <a:endParaRPr lang="sl-SI" sz="2800" dirty="0"/>
          </a:p>
          <a:p>
            <a:endParaRPr lang="sl-SI" sz="2800" dirty="0" smtClean="0"/>
          </a:p>
          <a:p>
            <a:r>
              <a:rPr lang="sl-SI" sz="2800" dirty="0" smtClean="0"/>
              <a:t>I go to school   ___   ______________.</a:t>
            </a:r>
          </a:p>
          <a:p>
            <a:endParaRPr lang="sl-SI" sz="2800" dirty="0"/>
          </a:p>
          <a:p>
            <a:r>
              <a:rPr lang="sl-SI" sz="2800" i="1" dirty="0" smtClean="0"/>
              <a:t>**Spodaj nariši sebe na poti do šole.</a:t>
            </a:r>
            <a:endParaRPr lang="sl-SI" sz="2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620688"/>
            <a:ext cx="4968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Prepiši in spodaj dopolni stavek, ki velja zate.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1314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</TotalTime>
  <Words>84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VEHICLES (vozila)</vt:lpstr>
      <vt:lpstr>Listen and sing along  (poslušaj in zapoj)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Uporabnik</dc:creator>
  <cp:lastModifiedBy>Uporabnik</cp:lastModifiedBy>
  <cp:revision>3</cp:revision>
  <dcterms:created xsi:type="dcterms:W3CDTF">2022-01-31T18:32:27Z</dcterms:created>
  <dcterms:modified xsi:type="dcterms:W3CDTF">2022-01-31T18:52:46Z</dcterms:modified>
</cp:coreProperties>
</file>