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8" r:id="rId9"/>
    <p:sldId id="264" r:id="rId10"/>
    <p:sldId id="265" r:id="rId11"/>
    <p:sldId id="266" r:id="rId12"/>
    <p:sldId id="267"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Overlock"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his8Enlxqoacn956Ptwvma0ECX0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705C55-583A-496D-B426-B2EF8AF95A70}" v="2" dt="2022-11-04T21:20:02.8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9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customschemas.google.com/relationships/presentationmetadata" Target="meta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gana Žunič" userId="8ad69b84-948a-4bd4-8f2c-cdaa6cf17412" providerId="ADAL" clId="{DC705C55-583A-496D-B426-B2EF8AF95A70}"/>
    <pc:docChg chg="custSel modSld">
      <pc:chgData name="Dragana Žunič" userId="8ad69b84-948a-4bd4-8f2c-cdaa6cf17412" providerId="ADAL" clId="{DC705C55-583A-496D-B426-B2EF8AF95A70}" dt="2022-11-04T21:54:51.753" v="1923" actId="20577"/>
      <pc:docMkLst>
        <pc:docMk/>
      </pc:docMkLst>
      <pc:sldChg chg="modSp mod">
        <pc:chgData name="Dragana Žunič" userId="8ad69b84-948a-4bd4-8f2c-cdaa6cf17412" providerId="ADAL" clId="{DC705C55-583A-496D-B426-B2EF8AF95A70}" dt="2022-11-04T21:10:37.314" v="52" actId="20577"/>
        <pc:sldMkLst>
          <pc:docMk/>
          <pc:sldMk cId="0" sldId="257"/>
        </pc:sldMkLst>
        <pc:spChg chg="mod">
          <ac:chgData name="Dragana Žunič" userId="8ad69b84-948a-4bd4-8f2c-cdaa6cf17412" providerId="ADAL" clId="{DC705C55-583A-496D-B426-B2EF8AF95A70}" dt="2022-11-04T21:10:37.314" v="52" actId="20577"/>
          <ac:spMkLst>
            <pc:docMk/>
            <pc:sldMk cId="0" sldId="257"/>
            <ac:spMk id="97" creationId="{00000000-0000-0000-0000-000000000000}"/>
          </ac:spMkLst>
        </pc:spChg>
      </pc:sldChg>
      <pc:sldChg chg="modSp mod">
        <pc:chgData name="Dragana Žunič" userId="8ad69b84-948a-4bd4-8f2c-cdaa6cf17412" providerId="ADAL" clId="{DC705C55-583A-496D-B426-B2EF8AF95A70}" dt="2022-11-04T21:17:22.559" v="313" actId="20577"/>
        <pc:sldMkLst>
          <pc:docMk/>
          <pc:sldMk cId="0" sldId="258"/>
        </pc:sldMkLst>
        <pc:spChg chg="mod">
          <ac:chgData name="Dragana Žunič" userId="8ad69b84-948a-4bd4-8f2c-cdaa6cf17412" providerId="ADAL" clId="{DC705C55-583A-496D-B426-B2EF8AF95A70}" dt="2022-11-04T21:10:54.351" v="53" actId="1076"/>
          <ac:spMkLst>
            <pc:docMk/>
            <pc:sldMk cId="0" sldId="258"/>
            <ac:spMk id="104" creationId="{00000000-0000-0000-0000-000000000000}"/>
          </ac:spMkLst>
        </pc:spChg>
        <pc:spChg chg="mod">
          <ac:chgData name="Dragana Žunič" userId="8ad69b84-948a-4bd4-8f2c-cdaa6cf17412" providerId="ADAL" clId="{DC705C55-583A-496D-B426-B2EF8AF95A70}" dt="2022-11-04T21:10:58.925" v="54"/>
          <ac:spMkLst>
            <pc:docMk/>
            <pc:sldMk cId="0" sldId="258"/>
            <ac:spMk id="111" creationId="{00000000-0000-0000-0000-000000000000}"/>
          </ac:spMkLst>
        </pc:spChg>
        <pc:spChg chg="mod">
          <ac:chgData name="Dragana Žunič" userId="8ad69b84-948a-4bd4-8f2c-cdaa6cf17412" providerId="ADAL" clId="{DC705C55-583A-496D-B426-B2EF8AF95A70}" dt="2022-11-04T21:11:08.820" v="68" actId="20577"/>
          <ac:spMkLst>
            <pc:docMk/>
            <pc:sldMk cId="0" sldId="258"/>
            <ac:spMk id="114" creationId="{00000000-0000-0000-0000-000000000000}"/>
          </ac:spMkLst>
        </pc:spChg>
        <pc:spChg chg="mod">
          <ac:chgData name="Dragana Žunič" userId="8ad69b84-948a-4bd4-8f2c-cdaa6cf17412" providerId="ADAL" clId="{DC705C55-583A-496D-B426-B2EF8AF95A70}" dt="2022-11-04T21:11:28.318" v="81" actId="20577"/>
          <ac:spMkLst>
            <pc:docMk/>
            <pc:sldMk cId="0" sldId="258"/>
            <ac:spMk id="116" creationId="{00000000-0000-0000-0000-000000000000}"/>
          </ac:spMkLst>
        </pc:spChg>
        <pc:spChg chg="mod">
          <ac:chgData name="Dragana Žunič" userId="8ad69b84-948a-4bd4-8f2c-cdaa6cf17412" providerId="ADAL" clId="{DC705C55-583A-496D-B426-B2EF8AF95A70}" dt="2022-11-04T21:11:55.828" v="117" actId="20577"/>
          <ac:spMkLst>
            <pc:docMk/>
            <pc:sldMk cId="0" sldId="258"/>
            <ac:spMk id="118" creationId="{00000000-0000-0000-0000-000000000000}"/>
          </ac:spMkLst>
        </pc:spChg>
        <pc:spChg chg="mod">
          <ac:chgData name="Dragana Žunič" userId="8ad69b84-948a-4bd4-8f2c-cdaa6cf17412" providerId="ADAL" clId="{DC705C55-583A-496D-B426-B2EF8AF95A70}" dt="2022-11-04T21:17:22.559" v="313" actId="20577"/>
          <ac:spMkLst>
            <pc:docMk/>
            <pc:sldMk cId="0" sldId="258"/>
            <ac:spMk id="120" creationId="{00000000-0000-0000-0000-000000000000}"/>
          </ac:spMkLst>
        </pc:spChg>
      </pc:sldChg>
      <pc:sldChg chg="modSp mod">
        <pc:chgData name="Dragana Žunič" userId="8ad69b84-948a-4bd4-8f2c-cdaa6cf17412" providerId="ADAL" clId="{DC705C55-583A-496D-B426-B2EF8AF95A70}" dt="2022-11-04T21:23:00.685" v="432" actId="27636"/>
        <pc:sldMkLst>
          <pc:docMk/>
          <pc:sldMk cId="0" sldId="259"/>
        </pc:sldMkLst>
        <pc:spChg chg="mod">
          <ac:chgData name="Dragana Žunič" userId="8ad69b84-948a-4bd4-8f2c-cdaa6cf17412" providerId="ADAL" clId="{DC705C55-583A-496D-B426-B2EF8AF95A70}" dt="2022-11-04T21:18:06.006" v="314"/>
          <ac:spMkLst>
            <pc:docMk/>
            <pc:sldMk cId="0" sldId="259"/>
            <ac:spMk id="127" creationId="{00000000-0000-0000-0000-000000000000}"/>
          </ac:spMkLst>
        </pc:spChg>
        <pc:spChg chg="mod">
          <ac:chgData name="Dragana Žunič" userId="8ad69b84-948a-4bd4-8f2c-cdaa6cf17412" providerId="ADAL" clId="{DC705C55-583A-496D-B426-B2EF8AF95A70}" dt="2022-11-04T21:23:00.685" v="432" actId="27636"/>
          <ac:spMkLst>
            <pc:docMk/>
            <pc:sldMk cId="0" sldId="259"/>
            <ac:spMk id="128" creationId="{00000000-0000-0000-0000-000000000000}"/>
          </ac:spMkLst>
        </pc:spChg>
      </pc:sldChg>
      <pc:sldChg chg="modSp mod">
        <pc:chgData name="Dragana Žunič" userId="8ad69b84-948a-4bd4-8f2c-cdaa6cf17412" providerId="ADAL" clId="{DC705C55-583A-496D-B426-B2EF8AF95A70}" dt="2022-11-04T21:30:23.120" v="834" actId="20577"/>
        <pc:sldMkLst>
          <pc:docMk/>
          <pc:sldMk cId="0" sldId="260"/>
        </pc:sldMkLst>
        <pc:spChg chg="mod">
          <ac:chgData name="Dragana Žunič" userId="8ad69b84-948a-4bd4-8f2c-cdaa6cf17412" providerId="ADAL" clId="{DC705C55-583A-496D-B426-B2EF8AF95A70}" dt="2022-11-04T21:23:20.418" v="444" actId="20577"/>
          <ac:spMkLst>
            <pc:docMk/>
            <pc:sldMk cId="0" sldId="260"/>
            <ac:spMk id="140" creationId="{00000000-0000-0000-0000-000000000000}"/>
          </ac:spMkLst>
        </pc:spChg>
        <pc:spChg chg="mod">
          <ac:chgData name="Dragana Žunič" userId="8ad69b84-948a-4bd4-8f2c-cdaa6cf17412" providerId="ADAL" clId="{DC705C55-583A-496D-B426-B2EF8AF95A70}" dt="2022-11-04T21:26:35.726" v="564" actId="20577"/>
          <ac:spMkLst>
            <pc:docMk/>
            <pc:sldMk cId="0" sldId="260"/>
            <ac:spMk id="143" creationId="{00000000-0000-0000-0000-000000000000}"/>
          </ac:spMkLst>
        </pc:spChg>
        <pc:spChg chg="mod">
          <ac:chgData name="Dragana Žunič" userId="8ad69b84-948a-4bd4-8f2c-cdaa6cf17412" providerId="ADAL" clId="{DC705C55-583A-496D-B426-B2EF8AF95A70}" dt="2022-11-04T21:29:21.101" v="809" actId="20577"/>
          <ac:spMkLst>
            <pc:docMk/>
            <pc:sldMk cId="0" sldId="260"/>
            <ac:spMk id="145" creationId="{00000000-0000-0000-0000-000000000000}"/>
          </ac:spMkLst>
        </pc:spChg>
        <pc:spChg chg="mod">
          <ac:chgData name="Dragana Žunič" userId="8ad69b84-948a-4bd4-8f2c-cdaa6cf17412" providerId="ADAL" clId="{DC705C55-583A-496D-B426-B2EF8AF95A70}" dt="2022-11-04T21:27:32.231" v="653" actId="20577"/>
          <ac:spMkLst>
            <pc:docMk/>
            <pc:sldMk cId="0" sldId="260"/>
            <ac:spMk id="147" creationId="{00000000-0000-0000-0000-000000000000}"/>
          </ac:spMkLst>
        </pc:spChg>
        <pc:spChg chg="mod">
          <ac:chgData name="Dragana Žunič" userId="8ad69b84-948a-4bd4-8f2c-cdaa6cf17412" providerId="ADAL" clId="{DC705C55-583A-496D-B426-B2EF8AF95A70}" dt="2022-11-04T21:30:12.576" v="821" actId="20577"/>
          <ac:spMkLst>
            <pc:docMk/>
            <pc:sldMk cId="0" sldId="260"/>
            <ac:spMk id="149" creationId="{00000000-0000-0000-0000-000000000000}"/>
          </ac:spMkLst>
        </pc:spChg>
        <pc:spChg chg="mod">
          <ac:chgData name="Dragana Žunič" userId="8ad69b84-948a-4bd4-8f2c-cdaa6cf17412" providerId="ADAL" clId="{DC705C55-583A-496D-B426-B2EF8AF95A70}" dt="2022-11-04T21:30:23.120" v="834" actId="20577"/>
          <ac:spMkLst>
            <pc:docMk/>
            <pc:sldMk cId="0" sldId="260"/>
            <ac:spMk id="151" creationId="{00000000-0000-0000-0000-000000000000}"/>
          </ac:spMkLst>
        </pc:spChg>
        <pc:spChg chg="mod">
          <ac:chgData name="Dragana Žunič" userId="8ad69b84-948a-4bd4-8f2c-cdaa6cf17412" providerId="ADAL" clId="{DC705C55-583A-496D-B426-B2EF8AF95A70}" dt="2022-11-04T21:28:36.021" v="748" actId="20577"/>
          <ac:spMkLst>
            <pc:docMk/>
            <pc:sldMk cId="0" sldId="260"/>
            <ac:spMk id="153" creationId="{00000000-0000-0000-0000-000000000000}"/>
          </ac:spMkLst>
        </pc:spChg>
        <pc:grpChg chg="mod">
          <ac:chgData name="Dragana Žunič" userId="8ad69b84-948a-4bd4-8f2c-cdaa6cf17412" providerId="ADAL" clId="{DC705C55-583A-496D-B426-B2EF8AF95A70}" dt="2022-11-04T21:23:22.087" v="445" actId="1076"/>
          <ac:grpSpMkLst>
            <pc:docMk/>
            <pc:sldMk cId="0" sldId="260"/>
            <ac:grpSpMk id="141" creationId="{00000000-0000-0000-0000-000000000000}"/>
          </ac:grpSpMkLst>
        </pc:grpChg>
      </pc:sldChg>
      <pc:sldChg chg="modSp mod">
        <pc:chgData name="Dragana Žunič" userId="8ad69b84-948a-4bd4-8f2c-cdaa6cf17412" providerId="ADAL" clId="{DC705C55-583A-496D-B426-B2EF8AF95A70}" dt="2022-11-04T21:49:41.525" v="1466" actId="20577"/>
        <pc:sldMkLst>
          <pc:docMk/>
          <pc:sldMk cId="0" sldId="261"/>
        </pc:sldMkLst>
        <pc:spChg chg="mod">
          <ac:chgData name="Dragana Žunič" userId="8ad69b84-948a-4bd4-8f2c-cdaa6cf17412" providerId="ADAL" clId="{DC705C55-583A-496D-B426-B2EF8AF95A70}" dt="2022-11-04T21:32:34.123" v="843" actId="20577"/>
          <ac:spMkLst>
            <pc:docMk/>
            <pc:sldMk cId="0" sldId="261"/>
            <ac:spMk id="159" creationId="{00000000-0000-0000-0000-000000000000}"/>
          </ac:spMkLst>
        </pc:spChg>
        <pc:spChg chg="mod">
          <ac:chgData name="Dragana Žunič" userId="8ad69b84-948a-4bd4-8f2c-cdaa6cf17412" providerId="ADAL" clId="{DC705C55-583A-496D-B426-B2EF8AF95A70}" dt="2022-11-04T21:40:50.221" v="1069" actId="255"/>
          <ac:spMkLst>
            <pc:docMk/>
            <pc:sldMk cId="0" sldId="261"/>
            <ac:spMk id="163" creationId="{00000000-0000-0000-0000-000000000000}"/>
          </ac:spMkLst>
        </pc:spChg>
        <pc:spChg chg="mod">
          <ac:chgData name="Dragana Žunič" userId="8ad69b84-948a-4bd4-8f2c-cdaa6cf17412" providerId="ADAL" clId="{DC705C55-583A-496D-B426-B2EF8AF95A70}" dt="2022-11-04T21:40:58.485" v="1070" actId="255"/>
          <ac:spMkLst>
            <pc:docMk/>
            <pc:sldMk cId="0" sldId="261"/>
            <ac:spMk id="165" creationId="{00000000-0000-0000-0000-000000000000}"/>
          </ac:spMkLst>
        </pc:spChg>
        <pc:spChg chg="mod">
          <ac:chgData name="Dragana Žunič" userId="8ad69b84-948a-4bd4-8f2c-cdaa6cf17412" providerId="ADAL" clId="{DC705C55-583A-496D-B426-B2EF8AF95A70}" dt="2022-11-04T21:40:40.324" v="1067" actId="255"/>
          <ac:spMkLst>
            <pc:docMk/>
            <pc:sldMk cId="0" sldId="261"/>
            <ac:spMk id="167" creationId="{00000000-0000-0000-0000-000000000000}"/>
          </ac:spMkLst>
        </pc:spChg>
        <pc:spChg chg="mod">
          <ac:chgData name="Dragana Žunič" userId="8ad69b84-948a-4bd4-8f2c-cdaa6cf17412" providerId="ADAL" clId="{DC705C55-583A-496D-B426-B2EF8AF95A70}" dt="2022-11-04T21:39:24.647" v="1058" actId="20577"/>
          <ac:spMkLst>
            <pc:docMk/>
            <pc:sldMk cId="0" sldId="261"/>
            <ac:spMk id="169" creationId="{00000000-0000-0000-0000-000000000000}"/>
          </ac:spMkLst>
        </pc:spChg>
        <pc:spChg chg="mod">
          <ac:chgData name="Dragana Žunič" userId="8ad69b84-948a-4bd4-8f2c-cdaa6cf17412" providerId="ADAL" clId="{DC705C55-583A-496D-B426-B2EF8AF95A70}" dt="2022-11-04T21:49:41.525" v="1466" actId="20577"/>
          <ac:spMkLst>
            <pc:docMk/>
            <pc:sldMk cId="0" sldId="261"/>
            <ac:spMk id="171" creationId="{00000000-0000-0000-0000-000000000000}"/>
          </ac:spMkLst>
        </pc:spChg>
        <pc:spChg chg="mod">
          <ac:chgData name="Dragana Žunič" userId="8ad69b84-948a-4bd4-8f2c-cdaa6cf17412" providerId="ADAL" clId="{DC705C55-583A-496D-B426-B2EF8AF95A70}" dt="2022-11-04T21:43:33.233" v="1102" actId="20577"/>
          <ac:spMkLst>
            <pc:docMk/>
            <pc:sldMk cId="0" sldId="261"/>
            <ac:spMk id="173" creationId="{00000000-0000-0000-0000-000000000000}"/>
          </ac:spMkLst>
        </pc:spChg>
      </pc:sldChg>
      <pc:sldChg chg="modSp mod">
        <pc:chgData name="Dragana Žunič" userId="8ad69b84-948a-4bd4-8f2c-cdaa6cf17412" providerId="ADAL" clId="{DC705C55-583A-496D-B426-B2EF8AF95A70}" dt="2022-11-04T21:49:28.498" v="1445" actId="20577"/>
        <pc:sldMkLst>
          <pc:docMk/>
          <pc:sldMk cId="0" sldId="262"/>
        </pc:sldMkLst>
        <pc:spChg chg="mod">
          <ac:chgData name="Dragana Žunič" userId="8ad69b84-948a-4bd4-8f2c-cdaa6cf17412" providerId="ADAL" clId="{DC705C55-583A-496D-B426-B2EF8AF95A70}" dt="2022-11-04T21:44:09.054" v="1145" actId="20577"/>
          <ac:spMkLst>
            <pc:docMk/>
            <pc:sldMk cId="0" sldId="262"/>
            <ac:spMk id="179" creationId="{00000000-0000-0000-0000-000000000000}"/>
          </ac:spMkLst>
        </pc:spChg>
        <pc:spChg chg="mod">
          <ac:chgData name="Dragana Žunič" userId="8ad69b84-948a-4bd4-8f2c-cdaa6cf17412" providerId="ADAL" clId="{DC705C55-583A-496D-B426-B2EF8AF95A70}" dt="2022-11-04T21:45:16.749" v="1201" actId="20577"/>
          <ac:spMkLst>
            <pc:docMk/>
            <pc:sldMk cId="0" sldId="262"/>
            <ac:spMk id="182" creationId="{00000000-0000-0000-0000-000000000000}"/>
          </ac:spMkLst>
        </pc:spChg>
        <pc:spChg chg="mod">
          <ac:chgData name="Dragana Žunič" userId="8ad69b84-948a-4bd4-8f2c-cdaa6cf17412" providerId="ADAL" clId="{DC705C55-583A-496D-B426-B2EF8AF95A70}" dt="2022-11-04T21:45:57.586" v="1232" actId="20577"/>
          <ac:spMkLst>
            <pc:docMk/>
            <pc:sldMk cId="0" sldId="262"/>
            <ac:spMk id="184" creationId="{00000000-0000-0000-0000-000000000000}"/>
          </ac:spMkLst>
        </pc:spChg>
        <pc:spChg chg="mod">
          <ac:chgData name="Dragana Žunič" userId="8ad69b84-948a-4bd4-8f2c-cdaa6cf17412" providerId="ADAL" clId="{DC705C55-583A-496D-B426-B2EF8AF95A70}" dt="2022-11-04T21:46:59.391" v="1329" actId="20577"/>
          <ac:spMkLst>
            <pc:docMk/>
            <pc:sldMk cId="0" sldId="262"/>
            <ac:spMk id="186" creationId="{00000000-0000-0000-0000-000000000000}"/>
          </ac:spMkLst>
        </pc:spChg>
        <pc:spChg chg="mod">
          <ac:chgData name="Dragana Žunič" userId="8ad69b84-948a-4bd4-8f2c-cdaa6cf17412" providerId="ADAL" clId="{DC705C55-583A-496D-B426-B2EF8AF95A70}" dt="2022-11-04T21:48:35.559" v="1384" actId="20577"/>
          <ac:spMkLst>
            <pc:docMk/>
            <pc:sldMk cId="0" sldId="262"/>
            <ac:spMk id="188" creationId="{00000000-0000-0000-0000-000000000000}"/>
          </ac:spMkLst>
        </pc:spChg>
        <pc:spChg chg="mod">
          <ac:chgData name="Dragana Žunič" userId="8ad69b84-948a-4bd4-8f2c-cdaa6cf17412" providerId="ADAL" clId="{DC705C55-583A-496D-B426-B2EF8AF95A70}" dt="2022-11-04T21:48:43.659" v="1396" actId="20577"/>
          <ac:spMkLst>
            <pc:docMk/>
            <pc:sldMk cId="0" sldId="262"/>
            <ac:spMk id="190" creationId="{00000000-0000-0000-0000-000000000000}"/>
          </ac:spMkLst>
        </pc:spChg>
        <pc:spChg chg="mod">
          <ac:chgData name="Dragana Žunič" userId="8ad69b84-948a-4bd4-8f2c-cdaa6cf17412" providerId="ADAL" clId="{DC705C55-583A-496D-B426-B2EF8AF95A70}" dt="2022-11-04T21:49:05.366" v="1421" actId="20577"/>
          <ac:spMkLst>
            <pc:docMk/>
            <pc:sldMk cId="0" sldId="262"/>
            <ac:spMk id="192" creationId="{00000000-0000-0000-0000-000000000000}"/>
          </ac:spMkLst>
        </pc:spChg>
        <pc:spChg chg="mod">
          <ac:chgData name="Dragana Žunič" userId="8ad69b84-948a-4bd4-8f2c-cdaa6cf17412" providerId="ADAL" clId="{DC705C55-583A-496D-B426-B2EF8AF95A70}" dt="2022-11-04T21:49:28.498" v="1445" actId="20577"/>
          <ac:spMkLst>
            <pc:docMk/>
            <pc:sldMk cId="0" sldId="262"/>
            <ac:spMk id="194" creationId="{00000000-0000-0000-0000-000000000000}"/>
          </ac:spMkLst>
        </pc:spChg>
      </pc:sldChg>
      <pc:sldChg chg="modSp mod">
        <pc:chgData name="Dragana Žunič" userId="8ad69b84-948a-4bd4-8f2c-cdaa6cf17412" providerId="ADAL" clId="{DC705C55-583A-496D-B426-B2EF8AF95A70}" dt="2022-11-04T21:44:31.660" v="1173" actId="20577"/>
        <pc:sldMkLst>
          <pc:docMk/>
          <pc:sldMk cId="0" sldId="265"/>
        </pc:sldMkLst>
        <pc:spChg chg="mod">
          <ac:chgData name="Dragana Žunič" userId="8ad69b84-948a-4bd4-8f2c-cdaa6cf17412" providerId="ADAL" clId="{DC705C55-583A-496D-B426-B2EF8AF95A70}" dt="2022-11-04T21:44:31.660" v="1173" actId="20577"/>
          <ac:spMkLst>
            <pc:docMk/>
            <pc:sldMk cId="0" sldId="265"/>
            <ac:spMk id="249" creationId="{00000000-0000-0000-0000-000000000000}"/>
          </ac:spMkLst>
        </pc:spChg>
      </pc:sldChg>
      <pc:sldChg chg="modSp mod">
        <pc:chgData name="Dragana Žunič" userId="8ad69b84-948a-4bd4-8f2c-cdaa6cf17412" providerId="ADAL" clId="{DC705C55-583A-496D-B426-B2EF8AF95A70}" dt="2022-11-04T21:44:50.975" v="1192" actId="20577"/>
        <pc:sldMkLst>
          <pc:docMk/>
          <pc:sldMk cId="0" sldId="266"/>
        </pc:sldMkLst>
        <pc:spChg chg="mod">
          <ac:chgData name="Dragana Žunič" userId="8ad69b84-948a-4bd4-8f2c-cdaa6cf17412" providerId="ADAL" clId="{DC705C55-583A-496D-B426-B2EF8AF95A70}" dt="2022-11-04T21:44:50.975" v="1192" actId="20577"/>
          <ac:spMkLst>
            <pc:docMk/>
            <pc:sldMk cId="0" sldId="266"/>
            <ac:spMk id="275" creationId="{00000000-0000-0000-0000-000000000000}"/>
          </ac:spMkLst>
        </pc:spChg>
      </pc:sldChg>
      <pc:sldChg chg="modSp mod">
        <pc:chgData name="Dragana Žunič" userId="8ad69b84-948a-4bd4-8f2c-cdaa6cf17412" providerId="ADAL" clId="{DC705C55-583A-496D-B426-B2EF8AF95A70}" dt="2022-11-04T21:54:51.753" v="1923" actId="20577"/>
        <pc:sldMkLst>
          <pc:docMk/>
          <pc:sldMk cId="4058901557" sldId="268"/>
        </pc:sldMkLst>
        <pc:spChg chg="mod">
          <ac:chgData name="Dragana Žunič" userId="8ad69b84-948a-4bd4-8f2c-cdaa6cf17412" providerId="ADAL" clId="{DC705C55-583A-496D-B426-B2EF8AF95A70}" dt="2022-11-04T21:50:40.405" v="1541" actId="20577"/>
          <ac:spMkLst>
            <pc:docMk/>
            <pc:sldMk cId="4058901557" sldId="268"/>
            <ac:spMk id="21" creationId="{C14A4C3F-14A1-573A-EF74-9A67DCC88BC4}"/>
          </ac:spMkLst>
        </pc:spChg>
        <pc:spChg chg="mod">
          <ac:chgData name="Dragana Žunič" userId="8ad69b84-948a-4bd4-8f2c-cdaa6cf17412" providerId="ADAL" clId="{DC705C55-583A-496D-B426-B2EF8AF95A70}" dt="2022-11-04T21:53:42.983" v="1804" actId="20577"/>
          <ac:spMkLst>
            <pc:docMk/>
            <pc:sldMk cId="4058901557" sldId="268"/>
            <ac:spMk id="23" creationId="{FF3122D6-6B32-E1AC-E3DE-DBD0BEB6AAF9}"/>
          </ac:spMkLst>
        </pc:spChg>
        <pc:spChg chg="mod">
          <ac:chgData name="Dragana Žunič" userId="8ad69b84-948a-4bd4-8f2c-cdaa6cf17412" providerId="ADAL" clId="{DC705C55-583A-496D-B426-B2EF8AF95A70}" dt="2022-11-04T21:54:09.145" v="1866" actId="20577"/>
          <ac:spMkLst>
            <pc:docMk/>
            <pc:sldMk cId="4058901557" sldId="268"/>
            <ac:spMk id="25" creationId="{1C50AA65-61B4-0D1E-A51A-80B1BC633693}"/>
          </ac:spMkLst>
        </pc:spChg>
        <pc:spChg chg="mod">
          <ac:chgData name="Dragana Žunič" userId="8ad69b84-948a-4bd4-8f2c-cdaa6cf17412" providerId="ADAL" clId="{DC705C55-583A-496D-B426-B2EF8AF95A70}" dt="2022-11-04T21:54:39.500" v="1921" actId="20577"/>
          <ac:spMkLst>
            <pc:docMk/>
            <pc:sldMk cId="4058901557" sldId="268"/>
            <ac:spMk id="27" creationId="{03E9FB36-DDB9-7755-A48A-F8C6FB9BC2F9}"/>
          </ac:spMkLst>
        </pc:spChg>
        <pc:spChg chg="mod">
          <ac:chgData name="Dragana Žunič" userId="8ad69b84-948a-4bd4-8f2c-cdaa6cf17412" providerId="ADAL" clId="{DC705C55-583A-496D-B426-B2EF8AF95A70}" dt="2022-11-04T21:52:17.328" v="1695" actId="20577"/>
          <ac:spMkLst>
            <pc:docMk/>
            <pc:sldMk cId="4058901557" sldId="268"/>
            <ac:spMk id="29" creationId="{ED222564-AF00-7DFF-CCFB-A745038880D1}"/>
          </ac:spMkLst>
        </pc:spChg>
        <pc:spChg chg="mod">
          <ac:chgData name="Dragana Žunič" userId="8ad69b84-948a-4bd4-8f2c-cdaa6cf17412" providerId="ADAL" clId="{DC705C55-583A-496D-B426-B2EF8AF95A70}" dt="2022-11-04T21:54:51.753" v="1923" actId="20577"/>
          <ac:spMkLst>
            <pc:docMk/>
            <pc:sldMk cId="4058901557" sldId="268"/>
            <ac:spMk id="31" creationId="{E10B1B3C-9A12-07E1-75DC-6C9045B8C5E5}"/>
          </ac:spMkLst>
        </pc:spChg>
        <pc:spChg chg="mod">
          <ac:chgData name="Dragana Žunič" userId="8ad69b84-948a-4bd4-8f2c-cdaa6cf17412" providerId="ADAL" clId="{DC705C55-583A-496D-B426-B2EF8AF95A70}" dt="2022-11-04T21:52:55.656" v="1756" actId="20577"/>
          <ac:spMkLst>
            <pc:docMk/>
            <pc:sldMk cId="4058901557" sldId="268"/>
            <ac:spMk id="33" creationId="{9F35FF3F-AAAD-54E7-5E47-A7D51788137F}"/>
          </ac:spMkLst>
        </pc:spChg>
        <pc:spChg chg="mod">
          <ac:chgData name="Dragana Žunič" userId="8ad69b84-948a-4bd4-8f2c-cdaa6cf17412" providerId="ADAL" clId="{DC705C55-583A-496D-B426-B2EF8AF95A70}" dt="2022-11-04T21:53:07.732" v="1785" actId="20577"/>
          <ac:spMkLst>
            <pc:docMk/>
            <pc:sldMk cId="4058901557" sldId="268"/>
            <ac:spMk id="35" creationId="{E8C9B362-AAA0-5719-CD57-F564F9D0E887}"/>
          </ac:spMkLst>
        </pc:spChg>
        <pc:spChg chg="mod">
          <ac:chgData name="Dragana Žunič" userId="8ad69b84-948a-4bd4-8f2c-cdaa6cf17412" providerId="ADAL" clId="{DC705C55-583A-496D-B426-B2EF8AF95A70}" dt="2022-11-04T21:44:18.286" v="1158" actId="20577"/>
          <ac:spMkLst>
            <pc:docMk/>
            <pc:sldMk cId="4058901557" sldId="268"/>
            <ac:spMk id="17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8486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aslovni diapozitiv"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slov in navpično besedilo"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vpični naslov in besedilo"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slov in vsebina" type="obj">
  <p:cSld name="OBJECT">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lava odseka" type="secHead">
  <p:cSld name="SECTION_HEADER">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e vsebini" type="twoObj">
  <p:cSld name="TWO_OBJECTS">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imerjava" type="twoTxTwoObj">
  <p:cSld name="TWO_OBJECTS_WITH_TEXT">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amo naslov" type="titleOnly">
  <p:cSld name="TITLE_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azen" type="blank">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sebina z naslovom"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aslov in slika"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638438" y="1170582"/>
            <a:ext cx="9144000" cy="113053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7200"/>
              <a:buFont typeface="Calibri"/>
              <a:buNone/>
            </a:pPr>
            <a:r>
              <a:rPr lang="en-US" sz="7200"/>
              <a:t>Project </a:t>
            </a:r>
            <a:r>
              <a:rPr lang="en-US" sz="7200" b="1"/>
              <a:t>SMILE too</a:t>
            </a:r>
            <a:endParaRPr sz="7200"/>
          </a:p>
        </p:txBody>
      </p:sp>
      <p:sp>
        <p:nvSpPr>
          <p:cNvPr id="85" name="Google Shape;85;p1"/>
          <p:cNvSpPr txBox="1">
            <a:spLocks noGrp="1"/>
          </p:cNvSpPr>
          <p:nvPr>
            <p:ph type="subTitle" idx="1"/>
          </p:nvPr>
        </p:nvSpPr>
        <p:spPr>
          <a:xfrm>
            <a:off x="1638438" y="2367121"/>
            <a:ext cx="9144000" cy="52370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sz="2800"/>
              <a:t>Social Skills Make Inclusive Life Easier</a:t>
            </a:r>
            <a:endParaRPr sz="2800"/>
          </a:p>
        </p:txBody>
      </p:sp>
      <p:pic>
        <p:nvPicPr>
          <p:cNvPr id="86" name="Google Shape;86;p1"/>
          <p:cNvPicPr preferRelativeResize="0"/>
          <p:nvPr/>
        </p:nvPicPr>
        <p:blipFill rotWithShape="1">
          <a:blip r:embed="rId3">
            <a:alphaModFix/>
          </a:blip>
          <a:srcRect/>
          <a:stretch/>
        </p:blipFill>
        <p:spPr>
          <a:xfrm>
            <a:off x="10060062" y="224597"/>
            <a:ext cx="1594381" cy="455421"/>
          </a:xfrm>
          <a:prstGeom prst="rect">
            <a:avLst/>
          </a:prstGeom>
          <a:noFill/>
          <a:ln>
            <a:noFill/>
          </a:ln>
        </p:spPr>
      </p:pic>
      <p:sp>
        <p:nvSpPr>
          <p:cNvPr id="87" name="Google Shape;87;p1"/>
          <p:cNvSpPr txBox="1"/>
          <p:nvPr/>
        </p:nvSpPr>
        <p:spPr>
          <a:xfrm>
            <a:off x="1638438" y="3416531"/>
            <a:ext cx="9144000" cy="171823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88" name="Google Shape;88;p1"/>
          <p:cNvSpPr/>
          <p:nvPr/>
        </p:nvSpPr>
        <p:spPr>
          <a:xfrm rot="10800000" flipH="1">
            <a:off x="66502" y="0"/>
            <a:ext cx="4056611" cy="445446"/>
          </a:xfrm>
          <a:prstGeom prst="triangle">
            <a:avLst>
              <a:gd name="adj" fmla="val 50000"/>
            </a:avLst>
          </a:prstGeom>
          <a:solidFill>
            <a:srgbClr val="2E75B5"/>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89" name="Google Shape;89;p1"/>
          <p:cNvSpPr/>
          <p:nvPr/>
        </p:nvSpPr>
        <p:spPr>
          <a:xfrm rot="10800000" flipH="1">
            <a:off x="4566459" y="0"/>
            <a:ext cx="4056611" cy="445446"/>
          </a:xfrm>
          <a:prstGeom prst="triangle">
            <a:avLst>
              <a:gd name="adj" fmla="val 5000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90" name="Google Shape;90;p1"/>
          <p:cNvPicPr preferRelativeResize="0"/>
          <p:nvPr/>
        </p:nvPicPr>
        <p:blipFill rotWithShape="1">
          <a:blip r:embed="rId4">
            <a:alphaModFix/>
          </a:blip>
          <a:srcRect/>
          <a:stretch/>
        </p:blipFill>
        <p:spPr>
          <a:xfrm>
            <a:off x="537555" y="5698180"/>
            <a:ext cx="5090160" cy="6834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6"/>
        <p:cNvGrpSpPr/>
        <p:nvPr/>
      </p:nvGrpSpPr>
      <p:grpSpPr>
        <a:xfrm>
          <a:off x="0" y="0"/>
          <a:ext cx="0" cy="0"/>
          <a:chOff x="0" y="0"/>
          <a:chExt cx="0" cy="0"/>
        </a:xfrm>
      </p:grpSpPr>
      <p:sp>
        <p:nvSpPr>
          <p:cNvPr id="247" name="Google Shape;247;p10"/>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8" name="Google Shape;248;p10"/>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49" name="Google Shape;249;p10"/>
          <p:cNvSpPr txBox="1">
            <a:spLocks noGrp="1"/>
          </p:cNvSpPr>
          <p:nvPr>
            <p:ph type="title"/>
          </p:nvPr>
        </p:nvSpPr>
        <p:spPr>
          <a:xfrm>
            <a:off x="1179226" y="1594707"/>
            <a:ext cx="9833548" cy="13255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3600"/>
              <a:buFont typeface="Overlock"/>
              <a:buNone/>
            </a:pPr>
            <a:r>
              <a:rPr lang="sl-SI" sz="3600" dirty="0">
                <a:solidFill>
                  <a:schemeClr val="dk2"/>
                </a:solidFill>
                <a:latin typeface="Overlock"/>
                <a:ea typeface="Overlock"/>
                <a:cs typeface="Overlock"/>
                <a:sym typeface="Overlock"/>
              </a:rPr>
              <a:t>Ostali nasveti</a:t>
            </a:r>
            <a:endParaRPr dirty="0"/>
          </a:p>
        </p:txBody>
      </p:sp>
      <p:grpSp>
        <p:nvGrpSpPr>
          <p:cNvPr id="250" name="Google Shape;250;p10"/>
          <p:cNvGrpSpPr/>
          <p:nvPr/>
        </p:nvGrpSpPr>
        <p:grpSpPr>
          <a:xfrm>
            <a:off x="0" y="0"/>
            <a:ext cx="3346102" cy="2510865"/>
            <a:chOff x="-305" y="-1"/>
            <a:chExt cx="3832880" cy="2876136"/>
          </a:xfrm>
        </p:grpSpPr>
        <p:sp>
          <p:nvSpPr>
            <p:cNvPr id="251" name="Google Shape;251;p10"/>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2" name="Google Shape;252;p10"/>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3" name="Google Shape;253;p10"/>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4" name="Google Shape;254;p10"/>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55" name="Google Shape;255;p10"/>
          <p:cNvSpPr txBox="1">
            <a:spLocks noGrp="1"/>
          </p:cNvSpPr>
          <p:nvPr>
            <p:ph type="body" idx="1"/>
          </p:nvPr>
        </p:nvSpPr>
        <p:spPr>
          <a:xfrm>
            <a:off x="1179226" y="3329677"/>
            <a:ext cx="9833548" cy="2457269"/>
          </a:xfrm>
          <a:prstGeom prst="rect">
            <a:avLst/>
          </a:prstGeom>
          <a:noFill/>
          <a:ln>
            <a:noFill/>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1"/>
              </a:buClr>
              <a:buSzPts val="1800"/>
              <a:buNone/>
            </a:pPr>
            <a:endParaRPr sz="1800">
              <a:solidFill>
                <a:schemeClr val="dk2"/>
              </a:solidFill>
              <a:latin typeface="Overlock"/>
              <a:ea typeface="Overlock"/>
              <a:cs typeface="Overlock"/>
              <a:sym typeface="Overlock"/>
            </a:endParaRPr>
          </a:p>
        </p:txBody>
      </p:sp>
      <p:grpSp>
        <p:nvGrpSpPr>
          <p:cNvPr id="256" name="Google Shape;256;p10"/>
          <p:cNvGrpSpPr/>
          <p:nvPr/>
        </p:nvGrpSpPr>
        <p:grpSpPr>
          <a:xfrm rot="5400000">
            <a:off x="9072780" y="3734338"/>
            <a:ext cx="3878664" cy="2368659"/>
            <a:chOff x="6867015" y="-1"/>
            <a:chExt cx="5324985" cy="3251912"/>
          </a:xfrm>
        </p:grpSpPr>
        <p:sp>
          <p:nvSpPr>
            <p:cNvPr id="257" name="Google Shape;257;p10"/>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8" name="Google Shape;258;p10"/>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9" name="Google Shape;259;p10"/>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0" name="Google Shape;260;p10"/>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4"/>
        <p:cNvGrpSpPr/>
        <p:nvPr/>
      </p:nvGrpSpPr>
      <p:grpSpPr>
        <a:xfrm>
          <a:off x="0" y="0"/>
          <a:ext cx="0" cy="0"/>
          <a:chOff x="0" y="0"/>
          <a:chExt cx="0" cy="0"/>
        </a:xfrm>
      </p:grpSpPr>
      <p:sp>
        <p:nvSpPr>
          <p:cNvPr id="265" name="Google Shape;265;p11"/>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6" name="Google Shape;266;p11"/>
          <p:cNvSpPr/>
          <p:nvPr/>
        </p:nvSpPr>
        <p:spPr>
          <a:xfrm>
            <a:off x="305" y="0"/>
            <a:ext cx="12191695" cy="6858000"/>
          </a:xfrm>
          <a:prstGeom prst="rect">
            <a:avLst/>
          </a:prstGeom>
          <a:gradFill>
            <a:gsLst>
              <a:gs pos="0">
                <a:srgbClr val="70AD47">
                  <a:alpha val="20000"/>
                </a:srgbClr>
              </a:gs>
              <a:gs pos="16000">
                <a:srgbClr val="70AD47">
                  <a:alpha val="20000"/>
                </a:srgbClr>
              </a:gs>
              <a:gs pos="85000">
                <a:srgbClr val="5B9BD5">
                  <a:alpha val="40000"/>
                </a:srgbClr>
              </a:gs>
              <a:gs pos="100000">
                <a:srgbClr val="5B9BD5">
                  <a:alpha val="40000"/>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67" name="Google Shape;267;p11"/>
          <p:cNvGrpSpPr/>
          <p:nvPr/>
        </p:nvGrpSpPr>
        <p:grpSpPr>
          <a:xfrm>
            <a:off x="1303402" y="3985"/>
            <a:ext cx="9772765" cy="6858000"/>
            <a:chOff x="1303402" y="3985"/>
            <a:chExt cx="9772765" cy="6858000"/>
          </a:xfrm>
        </p:grpSpPr>
        <p:sp>
          <p:nvSpPr>
            <p:cNvPr id="268" name="Google Shape;268;p11"/>
            <p:cNvSpPr/>
            <p:nvPr/>
          </p:nvSpPr>
          <p:spPr>
            <a:xfrm>
              <a:off x="1560551" y="3985"/>
              <a:ext cx="9313016" cy="6858000"/>
            </a:xfrm>
            <a:custGeom>
              <a:avLst/>
              <a:gdLst/>
              <a:ahLst/>
              <a:cxnLst/>
              <a:rect l="l" t="t" r="r" b="b"/>
              <a:pathLst>
                <a:path w="9313016" h="6858000" extrusionOk="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9" name="Google Shape;269;p11"/>
            <p:cNvSpPr/>
            <p:nvPr/>
          </p:nvSpPr>
          <p:spPr>
            <a:xfrm>
              <a:off x="1659468" y="3985"/>
              <a:ext cx="9065550" cy="6858000"/>
            </a:xfrm>
            <a:custGeom>
              <a:avLst/>
              <a:gdLst/>
              <a:ahLst/>
              <a:cxnLst/>
              <a:rect l="l" t="t" r="r" b="b"/>
              <a:pathLst>
                <a:path w="9065550" h="6858000" extrusionOk="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0" name="Google Shape;270;p11"/>
            <p:cNvSpPr/>
            <p:nvPr/>
          </p:nvSpPr>
          <p:spPr>
            <a:xfrm>
              <a:off x="1648217" y="3985"/>
              <a:ext cx="9088051" cy="6858000"/>
            </a:xfrm>
            <a:custGeom>
              <a:avLst/>
              <a:gdLst/>
              <a:ahLst/>
              <a:cxnLst/>
              <a:rect l="l" t="t" r="r" b="b"/>
              <a:pathLst>
                <a:path w="9088051" h="6858000" extrusionOk="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1" name="Google Shape;271;p11"/>
            <p:cNvSpPr/>
            <p:nvPr/>
          </p:nvSpPr>
          <p:spPr>
            <a:xfrm>
              <a:off x="1629061" y="3985"/>
              <a:ext cx="9107210" cy="6858000"/>
            </a:xfrm>
            <a:custGeom>
              <a:avLst/>
              <a:gdLst/>
              <a:ahLst/>
              <a:cxnLst/>
              <a:rect l="l" t="t" r="r" b="b"/>
              <a:pathLst>
                <a:path w="9107210" h="6858000" extrusionOk="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2" name="Google Shape;272;p11"/>
            <p:cNvSpPr/>
            <p:nvPr/>
          </p:nvSpPr>
          <p:spPr>
            <a:xfrm>
              <a:off x="1303402" y="3985"/>
              <a:ext cx="9767847" cy="6858000"/>
            </a:xfrm>
            <a:custGeom>
              <a:avLst/>
              <a:gdLst/>
              <a:ahLst/>
              <a:cxnLst/>
              <a:rect l="l" t="t" r="r" b="b"/>
              <a:pathLst>
                <a:path w="9767847" h="6858000" extrusionOk="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lt1">
                <a:alpha val="5098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3" name="Google Shape;273;p11"/>
            <p:cNvSpPr/>
            <p:nvPr/>
          </p:nvSpPr>
          <p:spPr>
            <a:xfrm>
              <a:off x="1318434" y="3985"/>
              <a:ext cx="9747620" cy="6858000"/>
            </a:xfrm>
            <a:custGeom>
              <a:avLst/>
              <a:gdLst/>
              <a:ahLst/>
              <a:cxnLst/>
              <a:rect l="l" t="t" r="r" b="b"/>
              <a:pathLst>
                <a:path w="9747620" h="6858000" extrusionOk="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4" name="Google Shape;274;p11"/>
            <p:cNvSpPr/>
            <p:nvPr/>
          </p:nvSpPr>
          <p:spPr>
            <a:xfrm>
              <a:off x="1308320" y="3985"/>
              <a:ext cx="9767847" cy="6858000"/>
            </a:xfrm>
            <a:custGeom>
              <a:avLst/>
              <a:gdLst/>
              <a:ahLst/>
              <a:cxnLst/>
              <a:rect l="l" t="t" r="r" b="b"/>
              <a:pathLst>
                <a:path w="9767847" h="6858000" extrusionOk="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lt1">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75" name="Google Shape;275;p11"/>
          <p:cNvSpPr txBox="1">
            <a:spLocks noGrp="1"/>
          </p:cNvSpPr>
          <p:nvPr>
            <p:ph type="ctrTitle"/>
          </p:nvPr>
        </p:nvSpPr>
        <p:spPr>
          <a:xfrm>
            <a:off x="3215729" y="1764407"/>
            <a:ext cx="5760846" cy="231031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5200"/>
              <a:buFont typeface="Overlock"/>
              <a:buNone/>
            </a:pPr>
            <a:r>
              <a:rPr lang="sl-SI" sz="5200" dirty="0">
                <a:solidFill>
                  <a:schemeClr val="dk2"/>
                </a:solidFill>
                <a:latin typeface="Overlock"/>
                <a:ea typeface="Overlock"/>
                <a:cs typeface="Overlock"/>
                <a:sym typeface="Overlock"/>
              </a:rPr>
              <a:t>Hvala za pozornost.</a:t>
            </a:r>
            <a:endParaRPr dirty="0"/>
          </a:p>
        </p:txBody>
      </p:sp>
      <p:sp>
        <p:nvSpPr>
          <p:cNvPr id="276" name="Google Shape;276;p11"/>
          <p:cNvSpPr txBox="1">
            <a:spLocks noGrp="1"/>
          </p:cNvSpPr>
          <p:nvPr>
            <p:ph type="subTitle" idx="1"/>
          </p:nvPr>
        </p:nvSpPr>
        <p:spPr>
          <a:xfrm>
            <a:off x="3215729" y="4165152"/>
            <a:ext cx="5760846" cy="68207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2"/>
          <p:cNvSpPr txBox="1">
            <a:spLocks noGrp="1"/>
          </p:cNvSpPr>
          <p:nvPr>
            <p:ph type="title"/>
          </p:nvPr>
        </p:nvSpPr>
        <p:spPr>
          <a:xfrm>
            <a:off x="804931" y="419710"/>
            <a:ext cx="10515600" cy="22580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sz="20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2000"/>
          </a:p>
        </p:txBody>
      </p:sp>
      <p:sp>
        <p:nvSpPr>
          <p:cNvPr id="282" name="Google Shape;282;p12"/>
          <p:cNvSpPr/>
          <p:nvPr/>
        </p:nvSpPr>
        <p:spPr>
          <a:xfrm rot="10800000" flipH="1">
            <a:off x="74815" y="0"/>
            <a:ext cx="4056611" cy="445446"/>
          </a:xfrm>
          <a:prstGeom prst="triangle">
            <a:avLst>
              <a:gd name="adj" fmla="val 50000"/>
            </a:avLst>
          </a:prstGeom>
          <a:solidFill>
            <a:srgbClr val="2E75B5"/>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83" name="Google Shape;283;p12"/>
          <p:cNvSpPr/>
          <p:nvPr/>
        </p:nvSpPr>
        <p:spPr>
          <a:xfrm rot="10800000" flipH="1">
            <a:off x="4574772" y="0"/>
            <a:ext cx="4056611" cy="445446"/>
          </a:xfrm>
          <a:prstGeom prst="triangle">
            <a:avLst>
              <a:gd name="adj" fmla="val 5000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84" name="Google Shape;284;p12"/>
          <p:cNvPicPr preferRelativeResize="0"/>
          <p:nvPr/>
        </p:nvPicPr>
        <p:blipFill rotWithShape="1">
          <a:blip r:embed="rId3">
            <a:alphaModFix/>
          </a:blip>
          <a:srcRect/>
          <a:stretch/>
        </p:blipFill>
        <p:spPr>
          <a:xfrm>
            <a:off x="3238498" y="2878195"/>
            <a:ext cx="5715000" cy="1666875"/>
          </a:xfrm>
          <a:prstGeom prst="rect">
            <a:avLst/>
          </a:prstGeom>
          <a:noFill/>
          <a:ln>
            <a:noFill/>
          </a:ln>
        </p:spPr>
      </p:pic>
      <p:pic>
        <p:nvPicPr>
          <p:cNvPr id="285" name="Google Shape;285;p12"/>
          <p:cNvPicPr preferRelativeResize="0"/>
          <p:nvPr/>
        </p:nvPicPr>
        <p:blipFill rotWithShape="1">
          <a:blip r:embed="rId4">
            <a:alphaModFix/>
          </a:blip>
          <a:srcRect/>
          <a:stretch/>
        </p:blipFill>
        <p:spPr>
          <a:xfrm>
            <a:off x="804931" y="5423825"/>
            <a:ext cx="10653258" cy="1434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2"/>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2"/>
          <p:cNvSpPr/>
          <p:nvPr/>
        </p:nvSpPr>
        <p:spPr>
          <a:xfrm>
            <a:off x="0" y="0"/>
            <a:ext cx="2013557" cy="6858000"/>
          </a:xfrm>
          <a:prstGeom prst="rect">
            <a:avLst/>
          </a:prstGeom>
          <a:solidFill>
            <a:srgbClr val="26599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2"/>
          <p:cNvSpPr>
            <a:spLocks noGrp="1"/>
          </p:cNvSpPr>
          <p:nvPr>
            <p:ph type="title"/>
          </p:nvPr>
        </p:nvSpPr>
        <p:spPr>
          <a:xfrm>
            <a:off x="640079" y="1671611"/>
            <a:ext cx="4096308" cy="3763418"/>
          </a:xfrm>
          <a:prstGeom prst="ellipse">
            <a:avLst/>
          </a:prstGeom>
          <a:solidFill>
            <a:srgbClr val="A8D08C"/>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1800"/>
              <a:buFont typeface="Overlock"/>
              <a:buNone/>
            </a:pPr>
            <a:r>
              <a:rPr lang="cs-CZ" sz="3200" dirty="0">
                <a:solidFill>
                  <a:srgbClr val="FFFFFF"/>
                </a:solidFill>
                <a:latin typeface="Overlock"/>
                <a:ea typeface="Overlock"/>
                <a:cs typeface="Overlock"/>
                <a:sym typeface="Overlock"/>
              </a:rPr>
              <a:t>Vzpostavljanje in ohranjanje stikov</a:t>
            </a:r>
            <a:endParaRPr sz="3200" dirty="0">
              <a:solidFill>
                <a:srgbClr val="FFFFFF"/>
              </a:solidFill>
              <a:latin typeface="Overlock"/>
              <a:ea typeface="Overlock"/>
              <a:cs typeface="Overlock"/>
              <a:sym typeface="Overlock"/>
            </a:endParaRPr>
          </a:p>
        </p:txBody>
      </p:sp>
      <p:pic>
        <p:nvPicPr>
          <p:cNvPr id="98" name="Google Shape;98;p2" descr="Calendar&#10;&#10;Description automatically generated"/>
          <p:cNvPicPr preferRelativeResize="0">
            <a:picLocks noGrp="1"/>
          </p:cNvPicPr>
          <p:nvPr>
            <p:ph type="body" idx="1"/>
          </p:nvPr>
        </p:nvPicPr>
        <p:blipFill rotWithShape="1">
          <a:blip r:embed="rId3">
            <a:alphaModFix/>
          </a:blip>
          <a:srcRect l="6407" t="22876" r="60394" b="21906"/>
          <a:stretch/>
        </p:blipFill>
        <p:spPr>
          <a:xfrm>
            <a:off x="5682082" y="950361"/>
            <a:ext cx="5564222" cy="520591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2"/>
        <p:cNvGrpSpPr/>
        <p:nvPr/>
      </p:nvGrpSpPr>
      <p:grpSpPr>
        <a:xfrm>
          <a:off x="0" y="0"/>
          <a:ext cx="0" cy="0"/>
          <a:chOff x="0" y="0"/>
          <a:chExt cx="0" cy="0"/>
        </a:xfrm>
      </p:grpSpPr>
      <p:sp>
        <p:nvSpPr>
          <p:cNvPr id="103" name="Google Shape;103;p3"/>
          <p:cNvSpPr/>
          <p:nvPr/>
        </p:nvSpPr>
        <p:spPr>
          <a:xfrm>
            <a:off x="0" y="0"/>
            <a:ext cx="12191695"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3"/>
          <p:cNvSpPr/>
          <p:nvPr/>
        </p:nvSpPr>
        <p:spPr>
          <a:xfrm>
            <a:off x="51627" y="386144"/>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grpSp>
        <p:nvGrpSpPr>
          <p:cNvPr id="105" name="Google Shape;105;p3"/>
          <p:cNvGrpSpPr/>
          <p:nvPr/>
        </p:nvGrpSpPr>
        <p:grpSpPr>
          <a:xfrm>
            <a:off x="305" y="-11219"/>
            <a:ext cx="5646974" cy="6483075"/>
            <a:chOff x="-19221" y="0"/>
            <a:chExt cx="5646974" cy="6483075"/>
          </a:xfrm>
        </p:grpSpPr>
        <p:sp>
          <p:nvSpPr>
            <p:cNvPr id="106" name="Google Shape;106;p3"/>
            <p:cNvSpPr/>
            <p:nvPr/>
          </p:nvSpPr>
          <p:spPr>
            <a:xfrm>
              <a:off x="-19220" y="116610"/>
              <a:ext cx="5535001" cy="6250127"/>
            </a:xfrm>
            <a:custGeom>
              <a:avLst/>
              <a:gdLst/>
              <a:ahLst/>
              <a:cxnLst/>
              <a:rect l="l" t="t" r="r" b="b"/>
              <a:pathLst>
                <a:path w="5535001" h="6250127" extrusionOk="0">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3"/>
            <p:cNvSpPr/>
            <p:nvPr/>
          </p:nvSpPr>
          <p:spPr>
            <a:xfrm>
              <a:off x="-19221" y="176241"/>
              <a:ext cx="5646908" cy="6130481"/>
            </a:xfrm>
            <a:custGeom>
              <a:avLst/>
              <a:gdLst/>
              <a:ahLst/>
              <a:cxnLst/>
              <a:rect l="l" t="t" r="r" b="b"/>
              <a:pathLst>
                <a:path w="5646908" h="6130481" extrusionOk="0">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3"/>
            <p:cNvSpPr/>
            <p:nvPr/>
          </p:nvSpPr>
          <p:spPr>
            <a:xfrm>
              <a:off x="-19221" y="176241"/>
              <a:ext cx="5517522" cy="6130481"/>
            </a:xfrm>
            <a:custGeom>
              <a:avLst/>
              <a:gdLst/>
              <a:ahLst/>
              <a:cxnLst/>
              <a:rect l="l" t="t" r="r" b="b"/>
              <a:pathLst>
                <a:path w="5517522" h="6130481" extrusionOk="0">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3"/>
            <p:cNvSpPr/>
            <p:nvPr/>
          </p:nvSpPr>
          <p:spPr>
            <a:xfrm>
              <a:off x="-19220" y="176241"/>
              <a:ext cx="5517475" cy="6130481"/>
            </a:xfrm>
            <a:custGeom>
              <a:avLst/>
              <a:gdLst/>
              <a:ahLst/>
              <a:cxnLst/>
              <a:rect l="l" t="t" r="r" b="b"/>
              <a:pathLst>
                <a:path w="5517475" h="6130481" extrusionOk="0">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3"/>
            <p:cNvSpPr/>
            <p:nvPr/>
          </p:nvSpPr>
          <p:spPr>
            <a:xfrm>
              <a:off x="-19221" y="0"/>
              <a:ext cx="5646974" cy="6483075"/>
            </a:xfrm>
            <a:custGeom>
              <a:avLst/>
              <a:gdLst/>
              <a:ahLst/>
              <a:cxnLst/>
              <a:rect l="l" t="t" r="r" b="b"/>
              <a:pathLst>
                <a:path w="5646974" h="6483075" extrusionOk="0">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11" name="Google Shape;111;p3"/>
          <p:cNvSpPr txBox="1">
            <a:spLocks noGrp="1"/>
          </p:cNvSpPr>
          <p:nvPr>
            <p:ph type="title"/>
          </p:nvPr>
        </p:nvSpPr>
        <p:spPr>
          <a:xfrm>
            <a:off x="804672" y="2023236"/>
            <a:ext cx="3659777" cy="28209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Overlock"/>
              <a:buNone/>
            </a:pPr>
            <a:r>
              <a:rPr lang="en-US" sz="4000" dirty="0" err="1">
                <a:solidFill>
                  <a:schemeClr val="dk2"/>
                </a:solidFill>
                <a:latin typeface="Overlock"/>
                <a:ea typeface="Overlock"/>
                <a:cs typeface="Overlock"/>
                <a:sym typeface="Overlock"/>
              </a:rPr>
              <a:t>Pogovorimo</a:t>
            </a:r>
            <a:r>
              <a:rPr lang="en-US" sz="4000" dirty="0">
                <a:solidFill>
                  <a:schemeClr val="dk2"/>
                </a:solidFill>
                <a:latin typeface="Overlock"/>
                <a:ea typeface="Overlock"/>
                <a:cs typeface="Overlock"/>
                <a:sym typeface="Overlock"/>
              </a:rPr>
              <a:t> se o…</a:t>
            </a:r>
            <a:endParaRPr sz="4000" dirty="0">
              <a:solidFill>
                <a:schemeClr val="dk2"/>
              </a:solidFill>
              <a:latin typeface="Overlock"/>
              <a:ea typeface="Overlock"/>
              <a:cs typeface="Overlock"/>
              <a:sym typeface="Overlock"/>
            </a:endParaRPr>
          </a:p>
        </p:txBody>
      </p:sp>
      <p:grpSp>
        <p:nvGrpSpPr>
          <p:cNvPr id="112" name="Google Shape;112;p3"/>
          <p:cNvGrpSpPr/>
          <p:nvPr/>
        </p:nvGrpSpPr>
        <p:grpSpPr>
          <a:xfrm>
            <a:off x="6091238" y="1000222"/>
            <a:ext cx="5115491" cy="4858678"/>
            <a:chOff x="0" y="44569"/>
            <a:chExt cx="5115491" cy="4858678"/>
          </a:xfrm>
        </p:grpSpPr>
        <p:sp>
          <p:nvSpPr>
            <p:cNvPr id="113" name="Google Shape;113;p3"/>
            <p:cNvSpPr/>
            <p:nvPr/>
          </p:nvSpPr>
          <p:spPr>
            <a:xfrm>
              <a:off x="0" y="44569"/>
              <a:ext cx="5115491" cy="1152029"/>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txBox="1"/>
            <p:nvPr/>
          </p:nvSpPr>
          <p:spPr>
            <a:xfrm>
              <a:off x="56237" y="100806"/>
              <a:ext cx="5003017" cy="10395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sl-SI" sz="2900" dirty="0">
                  <a:solidFill>
                    <a:schemeClr val="lt1"/>
                  </a:solidFill>
                  <a:latin typeface="Calibri"/>
                  <a:ea typeface="Calibri"/>
                  <a:cs typeface="Calibri"/>
                  <a:sym typeface="Calibri"/>
                </a:rPr>
                <a:t>Sporazumevanju</a:t>
              </a:r>
              <a:endParaRPr sz="2900" b="0" i="0" u="none" strike="noStrike" cap="none" dirty="0">
                <a:solidFill>
                  <a:schemeClr val="lt1"/>
                </a:solidFill>
                <a:latin typeface="Calibri"/>
                <a:ea typeface="Calibri"/>
                <a:cs typeface="Calibri"/>
                <a:sym typeface="Calibri"/>
              </a:endParaRPr>
            </a:p>
          </p:txBody>
        </p:sp>
        <p:sp>
          <p:nvSpPr>
            <p:cNvPr id="115" name="Google Shape;115;p3"/>
            <p:cNvSpPr/>
            <p:nvPr/>
          </p:nvSpPr>
          <p:spPr>
            <a:xfrm>
              <a:off x="0" y="1280119"/>
              <a:ext cx="5115491" cy="1152029"/>
            </a:xfrm>
            <a:prstGeom prst="roundRect">
              <a:avLst>
                <a:gd name="adj" fmla="val 16667"/>
              </a:avLst>
            </a:prstGeom>
            <a:solidFill>
              <a:srgbClr val="43BC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txBox="1"/>
            <p:nvPr/>
          </p:nvSpPr>
          <p:spPr>
            <a:xfrm>
              <a:off x="56237" y="1336356"/>
              <a:ext cx="5003017" cy="10395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sl-SI" sz="2900" b="0" i="0" u="none" strike="noStrike" cap="none" dirty="0">
                  <a:solidFill>
                    <a:schemeClr val="lt1"/>
                  </a:solidFill>
                  <a:latin typeface="Calibri"/>
                  <a:ea typeface="Calibri"/>
                  <a:cs typeface="Calibri"/>
                  <a:sym typeface="Calibri"/>
                </a:rPr>
                <a:t>Osebni razvoj</a:t>
              </a:r>
              <a:endParaRPr dirty="0"/>
            </a:p>
          </p:txBody>
        </p:sp>
        <p:sp>
          <p:nvSpPr>
            <p:cNvPr id="117" name="Google Shape;117;p3"/>
            <p:cNvSpPr/>
            <p:nvPr/>
          </p:nvSpPr>
          <p:spPr>
            <a:xfrm>
              <a:off x="0" y="2515669"/>
              <a:ext cx="5115491" cy="1152029"/>
            </a:xfrm>
            <a:prstGeom prst="roundRect">
              <a:avLst>
                <a:gd name="adj" fmla="val 16667"/>
              </a:avLst>
            </a:prstGeom>
            <a:solidFill>
              <a:srgbClr val="45B3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txBox="1"/>
            <p:nvPr/>
          </p:nvSpPr>
          <p:spPr>
            <a:xfrm>
              <a:off x="56237" y="2571906"/>
              <a:ext cx="5003017" cy="10395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sl-SI" sz="2900" b="0" i="0" u="none" strike="noStrike" cap="none" dirty="0">
                  <a:solidFill>
                    <a:schemeClr val="lt1"/>
                  </a:solidFill>
                  <a:latin typeface="Calibri"/>
                  <a:ea typeface="Calibri"/>
                  <a:cs typeface="Calibri"/>
                  <a:sym typeface="Calibri"/>
                </a:rPr>
                <a:t>Konverzacija je več kot besede</a:t>
              </a:r>
              <a:endParaRPr dirty="0"/>
            </a:p>
          </p:txBody>
        </p:sp>
        <p:sp>
          <p:nvSpPr>
            <p:cNvPr id="119" name="Google Shape;119;p3"/>
            <p:cNvSpPr/>
            <p:nvPr/>
          </p:nvSpPr>
          <p:spPr>
            <a:xfrm>
              <a:off x="0" y="3751218"/>
              <a:ext cx="5115491" cy="1152029"/>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txBox="1"/>
            <p:nvPr/>
          </p:nvSpPr>
          <p:spPr>
            <a:xfrm>
              <a:off x="56237" y="3807455"/>
              <a:ext cx="5003017" cy="10395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sl-SI" sz="2900" b="0" i="0" u="none" strike="noStrike" cap="none" dirty="0">
                  <a:solidFill>
                    <a:schemeClr val="lt1"/>
                  </a:solidFill>
                  <a:latin typeface="Calibri"/>
                  <a:ea typeface="Calibri"/>
                  <a:cs typeface="Calibri"/>
                  <a:sym typeface="Calibri"/>
                </a:rPr>
                <a:t>Oteženo sporazumevanje zaradi odsotnega/slabšega vida</a:t>
              </a:r>
              <a:endParaRPr sz="29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p4"/>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p4"/>
          <p:cNvSpPr txBox="1">
            <a:spLocks noGrp="1"/>
          </p:cNvSpPr>
          <p:nvPr>
            <p:ph type="title"/>
          </p:nvPr>
        </p:nvSpPr>
        <p:spPr>
          <a:xfrm>
            <a:off x="804672" y="802955"/>
            <a:ext cx="4766330" cy="14540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Overlock"/>
              <a:buNone/>
            </a:pPr>
            <a:r>
              <a:rPr lang="en-US" sz="4000" dirty="0" err="1">
                <a:solidFill>
                  <a:schemeClr val="dk2"/>
                </a:solidFill>
                <a:latin typeface="Overlock"/>
                <a:ea typeface="Overlock"/>
                <a:cs typeface="Overlock"/>
                <a:sym typeface="Overlock"/>
              </a:rPr>
              <a:t>Premislimo</a:t>
            </a:r>
            <a:r>
              <a:rPr lang="en-US" sz="4000" dirty="0">
                <a:solidFill>
                  <a:schemeClr val="dk2"/>
                </a:solidFill>
                <a:latin typeface="Overlock"/>
                <a:ea typeface="Overlock"/>
                <a:cs typeface="Overlock"/>
                <a:sym typeface="Overlock"/>
              </a:rPr>
              <a:t>…</a:t>
            </a:r>
            <a:endParaRPr dirty="0"/>
          </a:p>
        </p:txBody>
      </p:sp>
      <p:sp>
        <p:nvSpPr>
          <p:cNvPr id="128" name="Google Shape;128;p4"/>
          <p:cNvSpPr txBox="1">
            <a:spLocks noGrp="1"/>
          </p:cNvSpPr>
          <p:nvPr>
            <p:ph type="body" idx="1"/>
          </p:nvPr>
        </p:nvSpPr>
        <p:spPr>
          <a:xfrm>
            <a:off x="804672" y="2421683"/>
            <a:ext cx="4765949" cy="3353476"/>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2"/>
              </a:buClr>
              <a:buSzPct val="100000"/>
              <a:buChar char="•"/>
            </a:pPr>
            <a:r>
              <a:rPr lang="pl-PL" dirty="0">
                <a:solidFill>
                  <a:schemeClr val="dk2"/>
                </a:solidFill>
                <a:latin typeface="Overlock"/>
                <a:ea typeface="Overlock"/>
                <a:cs typeface="Overlock"/>
                <a:sym typeface="Overlock"/>
              </a:rPr>
              <a:t>Ali ima vaš otrok priložnosti za komunikacijo z drugimi</a:t>
            </a:r>
            <a:r>
              <a:rPr lang="en-US" dirty="0">
                <a:solidFill>
                  <a:schemeClr val="dk2"/>
                </a:solidFill>
                <a:latin typeface="Overlock"/>
                <a:ea typeface="Overlock"/>
                <a:cs typeface="Overlock"/>
                <a:sym typeface="Overlock"/>
              </a:rPr>
              <a:t>? </a:t>
            </a:r>
            <a:r>
              <a:rPr lang="sl-SI" dirty="0">
                <a:solidFill>
                  <a:schemeClr val="dk2"/>
                </a:solidFill>
                <a:latin typeface="Overlock"/>
                <a:ea typeface="Overlock"/>
                <a:cs typeface="Overlock"/>
                <a:sym typeface="Overlock"/>
              </a:rPr>
              <a:t>Kje</a:t>
            </a:r>
            <a:r>
              <a:rPr lang="en-US" dirty="0">
                <a:solidFill>
                  <a:schemeClr val="dk2"/>
                </a:solidFill>
                <a:latin typeface="Overlock"/>
                <a:ea typeface="Overlock"/>
                <a:cs typeface="Overlock"/>
                <a:sym typeface="Overlock"/>
              </a:rPr>
              <a:t>? </a:t>
            </a:r>
            <a:endParaRPr dirty="0"/>
          </a:p>
          <a:p>
            <a:pPr marL="228600" lvl="0" indent="-228600" algn="l" rtl="0">
              <a:lnSpc>
                <a:spcPct val="90000"/>
              </a:lnSpc>
              <a:spcBef>
                <a:spcPts val="1000"/>
              </a:spcBef>
              <a:spcAft>
                <a:spcPts val="0"/>
              </a:spcAft>
              <a:buClr>
                <a:schemeClr val="dk2"/>
              </a:buClr>
              <a:buSzPct val="100000"/>
              <a:buChar char="•"/>
            </a:pPr>
            <a:r>
              <a:rPr lang="sl-SI" dirty="0">
                <a:solidFill>
                  <a:schemeClr val="dk2"/>
                </a:solidFill>
                <a:latin typeface="Overlock"/>
                <a:ea typeface="Overlock"/>
                <a:cs typeface="Overlock"/>
                <a:sym typeface="Overlock"/>
              </a:rPr>
              <a:t>O čem se vaš otrok rad pogovarja</a:t>
            </a:r>
            <a:r>
              <a:rPr lang="en-US" dirty="0">
                <a:solidFill>
                  <a:schemeClr val="dk2"/>
                </a:solidFill>
                <a:latin typeface="Overlock"/>
                <a:ea typeface="Overlock"/>
                <a:cs typeface="Overlock"/>
                <a:sym typeface="Overlock"/>
              </a:rPr>
              <a:t>?</a:t>
            </a:r>
            <a:endParaRPr dirty="0"/>
          </a:p>
          <a:p>
            <a:pPr marL="228600" lvl="0" indent="-228600" algn="l" rtl="0">
              <a:lnSpc>
                <a:spcPct val="90000"/>
              </a:lnSpc>
              <a:spcBef>
                <a:spcPts val="1000"/>
              </a:spcBef>
              <a:spcAft>
                <a:spcPts val="0"/>
              </a:spcAft>
              <a:buClr>
                <a:schemeClr val="dk2"/>
              </a:buClr>
              <a:buSzPct val="100000"/>
              <a:buChar char="•"/>
            </a:pPr>
            <a:r>
              <a:rPr lang="en-US" dirty="0">
                <a:solidFill>
                  <a:schemeClr val="dk2"/>
                </a:solidFill>
                <a:latin typeface="Overlock"/>
                <a:ea typeface="Overlock"/>
                <a:cs typeface="Overlock"/>
                <a:sym typeface="Overlock"/>
              </a:rPr>
              <a:t>Ali </a:t>
            </a:r>
            <a:r>
              <a:rPr lang="en-US" dirty="0" err="1">
                <a:solidFill>
                  <a:schemeClr val="dk2"/>
                </a:solidFill>
                <a:latin typeface="Overlock"/>
                <a:ea typeface="Overlock"/>
                <a:cs typeface="Overlock"/>
                <a:sym typeface="Overlock"/>
              </a:rPr>
              <a:t>lahko</a:t>
            </a:r>
            <a:r>
              <a:rPr lang="en-US" dirty="0">
                <a:solidFill>
                  <a:schemeClr val="dk2"/>
                </a:solidFill>
                <a:latin typeface="Overlock"/>
                <a:ea typeface="Overlock"/>
                <a:cs typeface="Overlock"/>
                <a:sym typeface="Overlock"/>
              </a:rPr>
              <a:t> </a:t>
            </a:r>
            <a:r>
              <a:rPr lang="en-US" dirty="0" err="1">
                <a:solidFill>
                  <a:schemeClr val="dk2"/>
                </a:solidFill>
                <a:latin typeface="Overlock"/>
                <a:ea typeface="Overlock"/>
                <a:cs typeface="Overlock"/>
                <a:sym typeface="Overlock"/>
              </a:rPr>
              <a:t>svoj</a:t>
            </a:r>
            <a:r>
              <a:rPr lang="en-US" dirty="0">
                <a:solidFill>
                  <a:schemeClr val="dk2"/>
                </a:solidFill>
                <a:latin typeface="Overlock"/>
                <a:ea typeface="Overlock"/>
                <a:cs typeface="Overlock"/>
                <a:sym typeface="Overlock"/>
              </a:rPr>
              <a:t> </a:t>
            </a:r>
            <a:r>
              <a:rPr lang="en-US" dirty="0" err="1">
                <a:solidFill>
                  <a:schemeClr val="dk2"/>
                </a:solidFill>
                <a:latin typeface="Overlock"/>
                <a:ea typeface="Overlock"/>
                <a:cs typeface="Overlock"/>
                <a:sym typeface="Overlock"/>
              </a:rPr>
              <a:t>govor</a:t>
            </a:r>
            <a:r>
              <a:rPr lang="en-US" dirty="0">
                <a:solidFill>
                  <a:schemeClr val="dk2"/>
                </a:solidFill>
                <a:latin typeface="Overlock"/>
                <a:ea typeface="Overlock"/>
                <a:cs typeface="Overlock"/>
                <a:sym typeface="Overlock"/>
              </a:rPr>
              <a:t> </a:t>
            </a:r>
            <a:r>
              <a:rPr lang="en-US" dirty="0" err="1">
                <a:solidFill>
                  <a:schemeClr val="dk2"/>
                </a:solidFill>
                <a:latin typeface="Overlock"/>
                <a:ea typeface="Overlock"/>
                <a:cs typeface="Overlock"/>
                <a:sym typeface="Overlock"/>
              </a:rPr>
              <a:t>prilagodi</a:t>
            </a:r>
            <a:r>
              <a:rPr lang="en-US" dirty="0">
                <a:solidFill>
                  <a:schemeClr val="dk2"/>
                </a:solidFill>
                <a:latin typeface="Overlock"/>
                <a:ea typeface="Overlock"/>
                <a:cs typeface="Overlock"/>
                <a:sym typeface="Overlock"/>
              </a:rPr>
              <a:t> </a:t>
            </a:r>
            <a:r>
              <a:rPr lang="en-US" dirty="0" err="1">
                <a:solidFill>
                  <a:schemeClr val="dk2"/>
                </a:solidFill>
                <a:latin typeface="Overlock"/>
                <a:ea typeface="Overlock"/>
                <a:cs typeface="Overlock"/>
                <a:sym typeface="Overlock"/>
              </a:rPr>
              <a:t>svojemu</a:t>
            </a:r>
            <a:r>
              <a:rPr lang="en-US" dirty="0">
                <a:solidFill>
                  <a:schemeClr val="dk2"/>
                </a:solidFill>
                <a:latin typeface="Overlock"/>
                <a:ea typeface="Overlock"/>
                <a:cs typeface="Overlock"/>
                <a:sym typeface="Overlock"/>
              </a:rPr>
              <a:t> </a:t>
            </a:r>
            <a:r>
              <a:rPr lang="en-US" dirty="0" err="1">
                <a:solidFill>
                  <a:schemeClr val="dk2"/>
                </a:solidFill>
                <a:latin typeface="Overlock"/>
                <a:ea typeface="Overlock"/>
                <a:cs typeface="Overlock"/>
                <a:sym typeface="Overlock"/>
              </a:rPr>
              <a:t>občinstv</a:t>
            </a:r>
            <a:r>
              <a:rPr lang="sl-SI" dirty="0">
                <a:solidFill>
                  <a:schemeClr val="dk2"/>
                </a:solidFill>
                <a:latin typeface="Overlock"/>
                <a:ea typeface="Overlock"/>
                <a:cs typeface="Overlock"/>
                <a:sym typeface="Overlock"/>
              </a:rPr>
              <a:t>u/sogovorniku</a:t>
            </a:r>
            <a:r>
              <a:rPr lang="en-US" dirty="0">
                <a:solidFill>
                  <a:schemeClr val="dk2"/>
                </a:solidFill>
                <a:latin typeface="Overlock"/>
                <a:ea typeface="Overlock"/>
                <a:cs typeface="Overlock"/>
                <a:sym typeface="Overlock"/>
              </a:rPr>
              <a:t>?</a:t>
            </a:r>
            <a:endParaRPr dirty="0">
              <a:solidFill>
                <a:schemeClr val="dk2"/>
              </a:solidFill>
              <a:latin typeface="Overlock"/>
              <a:ea typeface="Overlock"/>
              <a:cs typeface="Overlock"/>
              <a:sym typeface="Overlock"/>
            </a:endParaRPr>
          </a:p>
          <a:p>
            <a:pPr marL="228600" lvl="0" indent="-228600" algn="l" rtl="0">
              <a:lnSpc>
                <a:spcPct val="90000"/>
              </a:lnSpc>
              <a:spcBef>
                <a:spcPts val="1000"/>
              </a:spcBef>
              <a:spcAft>
                <a:spcPts val="0"/>
              </a:spcAft>
              <a:buClr>
                <a:schemeClr val="dk2"/>
              </a:buClr>
              <a:buSzPct val="100000"/>
              <a:buChar char="•"/>
            </a:pPr>
            <a:r>
              <a:rPr lang="sl-SI" dirty="0">
                <a:solidFill>
                  <a:schemeClr val="dk2"/>
                </a:solidFill>
                <a:latin typeface="Overlock"/>
                <a:ea typeface="Overlock"/>
                <a:cs typeface="Overlock"/>
                <a:sym typeface="Overlock"/>
              </a:rPr>
              <a:t>Ali začenja pogovor na lastno pobudo</a:t>
            </a:r>
            <a:r>
              <a:rPr lang="en-US" dirty="0">
                <a:solidFill>
                  <a:schemeClr val="dk2"/>
                </a:solidFill>
                <a:latin typeface="Overlock"/>
                <a:ea typeface="Overlock"/>
                <a:cs typeface="Overlock"/>
                <a:sym typeface="Overlock"/>
              </a:rPr>
              <a:t>?</a:t>
            </a:r>
            <a:endParaRPr dirty="0">
              <a:solidFill>
                <a:schemeClr val="dk2"/>
              </a:solidFill>
              <a:latin typeface="Overlock"/>
              <a:ea typeface="Overlock"/>
              <a:cs typeface="Overlock"/>
              <a:sym typeface="Overlock"/>
            </a:endParaRPr>
          </a:p>
        </p:txBody>
      </p:sp>
      <p:grpSp>
        <p:nvGrpSpPr>
          <p:cNvPr id="129" name="Google Shape;129;p4"/>
          <p:cNvGrpSpPr/>
          <p:nvPr/>
        </p:nvGrpSpPr>
        <p:grpSpPr>
          <a:xfrm>
            <a:off x="5818240" y="-16714"/>
            <a:ext cx="6373761" cy="6874714"/>
            <a:chOff x="5818240" y="-1"/>
            <a:chExt cx="6373761" cy="6874714"/>
          </a:xfrm>
        </p:grpSpPr>
        <p:sp>
          <p:nvSpPr>
            <p:cNvPr id="130" name="Google Shape;130;p4"/>
            <p:cNvSpPr/>
            <p:nvPr/>
          </p:nvSpPr>
          <p:spPr>
            <a:xfrm>
              <a:off x="5818240" y="-1"/>
              <a:ext cx="6373761" cy="6874714"/>
            </a:xfrm>
            <a:custGeom>
              <a:avLst/>
              <a:gdLst/>
              <a:ahLst/>
              <a:cxnLst/>
              <a:rect l="l" t="t" r="r" b="b"/>
              <a:pathLst>
                <a:path w="6373761" h="6874714" extrusionOk="0">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4"/>
            <p:cNvSpPr/>
            <p:nvPr/>
          </p:nvSpPr>
          <p:spPr>
            <a:xfrm>
              <a:off x="5865276" y="313387"/>
              <a:ext cx="6326724" cy="6561326"/>
            </a:xfrm>
            <a:custGeom>
              <a:avLst/>
              <a:gdLst/>
              <a:ahLst/>
              <a:cxnLst/>
              <a:rect l="l" t="t" r="r" b="b"/>
              <a:pathLst>
                <a:path w="6326724" h="6561326" extrusionOk="0">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2" name="Google Shape;132;p4"/>
            <p:cNvSpPr/>
            <p:nvPr/>
          </p:nvSpPr>
          <p:spPr>
            <a:xfrm>
              <a:off x="5870322" y="353119"/>
              <a:ext cx="6321679" cy="6521594"/>
            </a:xfrm>
            <a:custGeom>
              <a:avLst/>
              <a:gdLst/>
              <a:ahLst/>
              <a:cxnLst/>
              <a:rect l="l" t="t" r="r" b="b"/>
              <a:pathLst>
                <a:path w="6321679" h="6521594" extrusionOk="0">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3" name="Google Shape;133;p4"/>
            <p:cNvSpPr/>
            <p:nvPr/>
          </p:nvSpPr>
          <p:spPr>
            <a:xfrm>
              <a:off x="5870322" y="353119"/>
              <a:ext cx="6321679" cy="6521594"/>
            </a:xfrm>
            <a:custGeom>
              <a:avLst/>
              <a:gdLst/>
              <a:ahLst/>
              <a:cxnLst/>
              <a:rect l="l" t="t" r="r" b="b"/>
              <a:pathLst>
                <a:path w="6321679" h="6521594" extrusionOk="0">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4" name="Google Shape;134;p4"/>
          <p:cNvPicPr preferRelativeResize="0"/>
          <p:nvPr/>
        </p:nvPicPr>
        <p:blipFill rotWithShape="1">
          <a:blip r:embed="rId3">
            <a:alphaModFix/>
          </a:blip>
          <a:srcRect/>
          <a:stretch/>
        </p:blipFill>
        <p:spPr>
          <a:xfrm>
            <a:off x="7708392" y="2409924"/>
            <a:ext cx="4142232" cy="29616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5"/>
          <p:cNvSpPr/>
          <p:nvPr/>
        </p:nvSpPr>
        <p:spPr>
          <a:xfrm>
            <a:off x="-1" y="0"/>
            <a:ext cx="509320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0" name="Google Shape;140;p5"/>
          <p:cNvSpPr txBox="1">
            <a:spLocks noGrp="1"/>
          </p:cNvSpPr>
          <p:nvPr>
            <p:ph type="title"/>
          </p:nvPr>
        </p:nvSpPr>
        <p:spPr>
          <a:xfrm>
            <a:off x="524741" y="620392"/>
            <a:ext cx="3808268" cy="5504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6000"/>
              <a:buFont typeface="Overlock"/>
              <a:buNone/>
            </a:pPr>
            <a:r>
              <a:rPr lang="sl-SI" sz="4600" dirty="0">
                <a:solidFill>
                  <a:schemeClr val="lt1"/>
                </a:solidFill>
                <a:latin typeface="Overlock"/>
                <a:ea typeface="Overlock"/>
                <a:cs typeface="Overlock"/>
                <a:sym typeface="Overlock"/>
              </a:rPr>
              <a:t>Možni vzroki</a:t>
            </a:r>
            <a:endParaRPr lang="en-GB" sz="4600" dirty="0">
              <a:solidFill>
                <a:schemeClr val="lt1"/>
              </a:solidFill>
              <a:latin typeface="Overlock"/>
              <a:ea typeface="Overlock"/>
              <a:cs typeface="Overlock"/>
              <a:sym typeface="Overlock"/>
            </a:endParaRPr>
          </a:p>
        </p:txBody>
      </p:sp>
      <p:grpSp>
        <p:nvGrpSpPr>
          <p:cNvPr id="141" name="Google Shape;141;p5"/>
          <p:cNvGrpSpPr/>
          <p:nvPr/>
        </p:nvGrpSpPr>
        <p:grpSpPr>
          <a:xfrm>
            <a:off x="5542221" y="911537"/>
            <a:ext cx="6263640" cy="5065921"/>
            <a:chOff x="0" y="219383"/>
            <a:chExt cx="6263640" cy="5065921"/>
          </a:xfrm>
        </p:grpSpPr>
        <p:sp>
          <p:nvSpPr>
            <p:cNvPr id="142" name="Google Shape;142;p5"/>
            <p:cNvSpPr/>
            <p:nvPr/>
          </p:nvSpPr>
          <p:spPr>
            <a:xfrm>
              <a:off x="0" y="219383"/>
              <a:ext cx="6263640" cy="76752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txBox="1"/>
            <p:nvPr/>
          </p:nvSpPr>
          <p:spPr>
            <a:xfrm>
              <a:off x="37467" y="256850"/>
              <a:ext cx="6188706" cy="692586"/>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sl-SI" sz="3200" b="0" i="0" u="none" strike="noStrike" cap="none" dirty="0">
                  <a:solidFill>
                    <a:schemeClr val="lt1"/>
                  </a:solidFill>
                  <a:latin typeface="Calibri"/>
                  <a:ea typeface="Calibri"/>
                  <a:cs typeface="Calibri"/>
                  <a:sym typeface="Calibri"/>
                </a:rPr>
                <a:t>Nebesedni, vidni namigi/sporočila</a:t>
              </a:r>
              <a:endParaRPr sz="3200" b="0" i="0" u="none" strike="noStrike" cap="none" dirty="0">
                <a:solidFill>
                  <a:schemeClr val="lt1"/>
                </a:solidFill>
                <a:latin typeface="Calibri"/>
                <a:ea typeface="Calibri"/>
                <a:cs typeface="Calibri"/>
                <a:sym typeface="Calibri"/>
              </a:endParaRPr>
            </a:p>
          </p:txBody>
        </p:sp>
        <p:sp>
          <p:nvSpPr>
            <p:cNvPr id="144" name="Google Shape;144;p5"/>
            <p:cNvSpPr/>
            <p:nvPr/>
          </p:nvSpPr>
          <p:spPr>
            <a:xfrm>
              <a:off x="0" y="1079063"/>
              <a:ext cx="6263640" cy="767520"/>
            </a:xfrm>
            <a:prstGeom prst="roundRect">
              <a:avLst>
                <a:gd name="adj" fmla="val 16667"/>
              </a:avLst>
            </a:prstGeom>
            <a:solidFill>
              <a:srgbClr val="43A2B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txBox="1"/>
            <p:nvPr/>
          </p:nvSpPr>
          <p:spPr>
            <a:xfrm>
              <a:off x="37467" y="1116530"/>
              <a:ext cx="6188706" cy="692586"/>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sl-SI" sz="3200" dirty="0">
                  <a:solidFill>
                    <a:schemeClr val="lt1"/>
                  </a:solidFill>
                  <a:latin typeface="Calibri"/>
                  <a:ea typeface="Calibri"/>
                  <a:cs typeface="Calibri"/>
                  <a:sym typeface="Calibri"/>
                </a:rPr>
                <a:t>Manjše možnosti za izbiro</a:t>
              </a:r>
              <a:r>
                <a:rPr lang="sl-SI" sz="3200" b="0" i="0" u="none" strike="noStrike" cap="none" dirty="0">
                  <a:solidFill>
                    <a:schemeClr val="lt1"/>
                  </a:solidFill>
                  <a:latin typeface="Calibri"/>
                  <a:ea typeface="Calibri"/>
                  <a:cs typeface="Calibri"/>
                  <a:sym typeface="Calibri"/>
                </a:rPr>
                <a:t> komunikacijskega partnerja</a:t>
              </a:r>
              <a:endParaRPr dirty="0"/>
            </a:p>
          </p:txBody>
        </p:sp>
        <p:sp>
          <p:nvSpPr>
            <p:cNvPr id="146" name="Google Shape;146;p5"/>
            <p:cNvSpPr/>
            <p:nvPr/>
          </p:nvSpPr>
          <p:spPr>
            <a:xfrm>
              <a:off x="0" y="1938743"/>
              <a:ext cx="6263640" cy="767520"/>
            </a:xfrm>
            <a:prstGeom prst="roundRect">
              <a:avLst>
                <a:gd name="adj" fmla="val 16667"/>
              </a:avLst>
            </a:prstGeom>
            <a:solidFill>
              <a:srgbClr val="43BAA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txBox="1"/>
            <p:nvPr/>
          </p:nvSpPr>
          <p:spPr>
            <a:xfrm>
              <a:off x="37467" y="1976210"/>
              <a:ext cx="6188706" cy="692586"/>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sl-SI" sz="3200" b="0" i="0" u="none" strike="noStrike" cap="none" dirty="0">
                  <a:solidFill>
                    <a:schemeClr val="lt1"/>
                  </a:solidFill>
                  <a:latin typeface="Calibri"/>
                  <a:ea typeface="Calibri"/>
                  <a:cs typeface="Calibri"/>
                  <a:sym typeface="Calibri"/>
                </a:rPr>
                <a:t>Negotovost glede odzivov sogovornika</a:t>
              </a:r>
              <a:endParaRPr dirty="0"/>
            </a:p>
          </p:txBody>
        </p:sp>
        <p:sp>
          <p:nvSpPr>
            <p:cNvPr id="148" name="Google Shape;148;p5"/>
            <p:cNvSpPr/>
            <p:nvPr/>
          </p:nvSpPr>
          <p:spPr>
            <a:xfrm>
              <a:off x="0" y="2798423"/>
              <a:ext cx="6263640" cy="767520"/>
            </a:xfrm>
            <a:prstGeom prst="roundRect">
              <a:avLst>
                <a:gd name="adj" fmla="val 16667"/>
              </a:avLst>
            </a:prstGeom>
            <a:solidFill>
              <a:srgbClr val="44B57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txBox="1"/>
            <p:nvPr/>
          </p:nvSpPr>
          <p:spPr>
            <a:xfrm>
              <a:off x="37467" y="2835890"/>
              <a:ext cx="6188706" cy="692586"/>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sl-SI" sz="3200" b="0" i="0" u="none" strike="noStrike" cap="none" dirty="0">
                  <a:solidFill>
                    <a:schemeClr val="lt1"/>
                  </a:solidFill>
                  <a:latin typeface="Calibri"/>
                  <a:ea typeface="Calibri"/>
                  <a:cs typeface="Calibri"/>
                  <a:sym typeface="Calibri"/>
                </a:rPr>
                <a:t>Občutki stresa ali tesnobe</a:t>
              </a:r>
              <a:endParaRPr dirty="0"/>
            </a:p>
          </p:txBody>
        </p:sp>
        <p:sp>
          <p:nvSpPr>
            <p:cNvPr id="150" name="Google Shape;150;p5"/>
            <p:cNvSpPr/>
            <p:nvPr/>
          </p:nvSpPr>
          <p:spPr>
            <a:xfrm>
              <a:off x="0" y="3658104"/>
              <a:ext cx="6263640" cy="767520"/>
            </a:xfrm>
            <a:prstGeom prst="roundRect">
              <a:avLst>
                <a:gd name="adj" fmla="val 16667"/>
              </a:avLst>
            </a:prstGeom>
            <a:solidFill>
              <a:srgbClr val="46AF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txBox="1"/>
            <p:nvPr/>
          </p:nvSpPr>
          <p:spPr>
            <a:xfrm>
              <a:off x="37467" y="3695571"/>
              <a:ext cx="6188706" cy="692586"/>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sl-SI" sz="3200" dirty="0">
                  <a:solidFill>
                    <a:schemeClr val="lt1"/>
                  </a:solidFill>
                  <a:latin typeface="Calibri"/>
                  <a:ea typeface="Calibri"/>
                  <a:cs typeface="Calibri"/>
                  <a:sym typeface="Calibri"/>
                </a:rPr>
                <a:t>Zadržanost </a:t>
              </a:r>
              <a:r>
                <a:rPr lang="sl-SI" sz="3200" b="0" i="0" u="none" strike="noStrike" cap="none" dirty="0">
                  <a:solidFill>
                    <a:schemeClr val="lt1"/>
                  </a:solidFill>
                  <a:latin typeface="Calibri"/>
                  <a:ea typeface="Calibri"/>
                  <a:cs typeface="Calibri"/>
                  <a:sym typeface="Calibri"/>
                </a:rPr>
                <a:t>pred neznanimi osebami</a:t>
              </a:r>
              <a:endParaRPr dirty="0"/>
            </a:p>
          </p:txBody>
        </p:sp>
        <p:sp>
          <p:nvSpPr>
            <p:cNvPr id="152" name="Google Shape;152;p5"/>
            <p:cNvSpPr/>
            <p:nvPr/>
          </p:nvSpPr>
          <p:spPr>
            <a:xfrm>
              <a:off x="0" y="4517784"/>
              <a:ext cx="6263640" cy="767520"/>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txBox="1"/>
            <p:nvPr/>
          </p:nvSpPr>
          <p:spPr>
            <a:xfrm>
              <a:off x="37467" y="4555251"/>
              <a:ext cx="6188706" cy="692586"/>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sl-SI" sz="3200" b="0" i="0" u="none" strike="noStrike" cap="none" dirty="0">
                  <a:solidFill>
                    <a:schemeClr val="lt1"/>
                  </a:solidFill>
                  <a:latin typeface="Calibri"/>
                  <a:ea typeface="Calibri"/>
                  <a:cs typeface="Calibri"/>
                  <a:sym typeface="Calibri"/>
                </a:rPr>
                <a:t>Hrup v okolju</a:t>
              </a:r>
              <a:endParaRPr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58" name="Google Shape;158;p6"/>
          <p:cNvSpPr/>
          <p:nvPr/>
        </p:nvSpPr>
        <p:spPr>
          <a:xfrm>
            <a:off x="0" y="0"/>
            <a:ext cx="4636008"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9" name="Google Shape;159;p6"/>
          <p:cNvSpPr txBox="1">
            <a:spLocks noGrp="1"/>
          </p:cNvSpPr>
          <p:nvPr>
            <p:ph type="title"/>
          </p:nvPr>
        </p:nvSpPr>
        <p:spPr>
          <a:xfrm>
            <a:off x="410966" y="712269"/>
            <a:ext cx="3903309" cy="55022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100"/>
              <a:buFont typeface="Overlock"/>
              <a:buNone/>
            </a:pPr>
            <a:r>
              <a:rPr lang="sl-SI" sz="4600" dirty="0">
                <a:solidFill>
                  <a:srgbClr val="FFFFFF"/>
                </a:solidFill>
                <a:latin typeface="Overlock"/>
                <a:ea typeface="Overlock"/>
                <a:cs typeface="Overlock"/>
                <a:sym typeface="Overlock"/>
              </a:rPr>
              <a:t>Posledice</a:t>
            </a:r>
            <a:endParaRPr sz="4600" dirty="0"/>
          </a:p>
        </p:txBody>
      </p:sp>
      <p:grpSp>
        <p:nvGrpSpPr>
          <p:cNvPr id="161" name="Google Shape;161;p6"/>
          <p:cNvGrpSpPr/>
          <p:nvPr/>
        </p:nvGrpSpPr>
        <p:grpSpPr>
          <a:xfrm>
            <a:off x="5381219" y="643441"/>
            <a:ext cx="5958160" cy="5603092"/>
            <a:chOff x="101194" y="503"/>
            <a:chExt cx="5958160" cy="5603092"/>
          </a:xfrm>
        </p:grpSpPr>
        <p:sp>
          <p:nvSpPr>
            <p:cNvPr id="162" name="Google Shape;162;p6"/>
            <p:cNvSpPr/>
            <p:nvPr/>
          </p:nvSpPr>
          <p:spPr>
            <a:xfrm>
              <a:off x="209682" y="503"/>
              <a:ext cx="2785558" cy="167133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txBox="1"/>
            <p:nvPr/>
          </p:nvSpPr>
          <p:spPr>
            <a:xfrm>
              <a:off x="101194" y="503"/>
              <a:ext cx="2785558" cy="1671335"/>
            </a:xfrm>
            <a:prstGeom prst="rect">
              <a:avLst/>
            </a:prstGeom>
            <a:noFill/>
            <a:ln>
              <a:noFill/>
            </a:ln>
          </p:spPr>
          <p:txBody>
            <a:bodyPr spcFirstLastPara="1" wrap="square" lIns="175250" tIns="175250" rIns="175250" bIns="175250" anchor="ctr" anchorCtr="0">
              <a:noAutofit/>
            </a:bodyPr>
            <a:lstStyle/>
            <a:p>
              <a:pPr marL="0" marR="0" lvl="0" indent="0" algn="ctr" rtl="0">
                <a:lnSpc>
                  <a:spcPct val="90000"/>
                </a:lnSpc>
                <a:spcBef>
                  <a:spcPts val="0"/>
                </a:spcBef>
                <a:spcAft>
                  <a:spcPts val="0"/>
                </a:spcAft>
                <a:buClr>
                  <a:schemeClr val="lt1"/>
                </a:buClr>
                <a:buSzPts val="4600"/>
                <a:buFont typeface="Calibri"/>
                <a:buNone/>
              </a:pPr>
              <a:r>
                <a:rPr lang="sl-SI" sz="3200" b="0" i="0" u="none" strike="noStrike" cap="none" dirty="0">
                  <a:solidFill>
                    <a:schemeClr val="lt1"/>
                  </a:solidFill>
                  <a:latin typeface="Calibri"/>
                  <a:ea typeface="Calibri"/>
                  <a:cs typeface="Calibri"/>
                  <a:sym typeface="Calibri"/>
                </a:rPr>
                <a:t>Izolacija</a:t>
              </a:r>
              <a:endParaRPr sz="3200" dirty="0"/>
            </a:p>
          </p:txBody>
        </p:sp>
        <p:sp>
          <p:nvSpPr>
            <p:cNvPr id="164" name="Google Shape;164;p6"/>
            <p:cNvSpPr/>
            <p:nvPr/>
          </p:nvSpPr>
          <p:spPr>
            <a:xfrm>
              <a:off x="3273796" y="503"/>
              <a:ext cx="2785558" cy="1671335"/>
            </a:xfrm>
            <a:prstGeom prst="rect">
              <a:avLst/>
            </a:prstGeom>
            <a:solidFill>
              <a:srgbClr val="43A2B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txBox="1"/>
            <p:nvPr/>
          </p:nvSpPr>
          <p:spPr>
            <a:xfrm>
              <a:off x="3273796" y="503"/>
              <a:ext cx="2785558" cy="1671335"/>
            </a:xfrm>
            <a:prstGeom prst="rect">
              <a:avLst/>
            </a:prstGeom>
            <a:noFill/>
            <a:ln>
              <a:noFill/>
            </a:ln>
          </p:spPr>
          <p:txBody>
            <a:bodyPr spcFirstLastPara="1" wrap="square" lIns="175250" tIns="175250" rIns="175250" bIns="175250" anchor="ctr" anchorCtr="0">
              <a:noAutofit/>
            </a:bodyPr>
            <a:lstStyle/>
            <a:p>
              <a:pPr marL="0" marR="0" lvl="0" indent="0" algn="ctr" rtl="0">
                <a:lnSpc>
                  <a:spcPct val="90000"/>
                </a:lnSpc>
                <a:spcBef>
                  <a:spcPts val="0"/>
                </a:spcBef>
                <a:spcAft>
                  <a:spcPts val="0"/>
                </a:spcAft>
                <a:buClr>
                  <a:schemeClr val="lt1"/>
                </a:buClr>
                <a:buSzPts val="4600"/>
                <a:buFont typeface="Calibri"/>
                <a:buNone/>
              </a:pPr>
              <a:r>
                <a:rPr lang="sl-SI" sz="3200" b="0" i="0" u="none" strike="noStrike" cap="none" dirty="0">
                  <a:solidFill>
                    <a:schemeClr val="lt1"/>
                  </a:solidFill>
                  <a:latin typeface="Calibri"/>
                  <a:ea typeface="Calibri"/>
                  <a:cs typeface="Calibri"/>
                  <a:sym typeface="Calibri"/>
                </a:rPr>
                <a:t>Nizka samozavest</a:t>
              </a:r>
              <a:endParaRPr sz="3200" dirty="0"/>
            </a:p>
          </p:txBody>
        </p:sp>
        <p:sp>
          <p:nvSpPr>
            <p:cNvPr id="166" name="Google Shape;166;p6"/>
            <p:cNvSpPr/>
            <p:nvPr/>
          </p:nvSpPr>
          <p:spPr>
            <a:xfrm>
              <a:off x="209682" y="1950394"/>
              <a:ext cx="2785558" cy="1671335"/>
            </a:xfrm>
            <a:prstGeom prst="rect">
              <a:avLst/>
            </a:prstGeom>
            <a:solidFill>
              <a:srgbClr val="43BAA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txBox="1"/>
            <p:nvPr/>
          </p:nvSpPr>
          <p:spPr>
            <a:xfrm>
              <a:off x="209682" y="1950394"/>
              <a:ext cx="2785558" cy="1671335"/>
            </a:xfrm>
            <a:prstGeom prst="rect">
              <a:avLst/>
            </a:prstGeom>
            <a:noFill/>
            <a:ln>
              <a:noFill/>
            </a:ln>
          </p:spPr>
          <p:txBody>
            <a:bodyPr spcFirstLastPara="1" wrap="square" lIns="175250" tIns="175250" rIns="175250" bIns="175250" anchor="ctr" anchorCtr="0">
              <a:noAutofit/>
            </a:bodyPr>
            <a:lstStyle/>
            <a:p>
              <a:pPr marL="0" marR="0" lvl="0" indent="0" algn="ctr" rtl="0">
                <a:lnSpc>
                  <a:spcPct val="90000"/>
                </a:lnSpc>
                <a:spcBef>
                  <a:spcPts val="0"/>
                </a:spcBef>
                <a:spcAft>
                  <a:spcPts val="0"/>
                </a:spcAft>
                <a:buClr>
                  <a:schemeClr val="lt1"/>
                </a:buClr>
                <a:buSzPts val="4600"/>
                <a:buFont typeface="Calibri"/>
                <a:buNone/>
              </a:pPr>
              <a:r>
                <a:rPr lang="sl-SI" sz="3200" b="0" i="0" u="none" strike="noStrike" cap="none" dirty="0">
                  <a:solidFill>
                    <a:schemeClr val="lt1"/>
                  </a:solidFill>
                  <a:latin typeface="Calibri"/>
                  <a:ea typeface="Calibri"/>
                  <a:cs typeface="Calibri"/>
                  <a:sym typeface="Calibri"/>
                </a:rPr>
                <a:t>Preveč govorjenja</a:t>
              </a:r>
              <a:endParaRPr sz="3200" dirty="0"/>
            </a:p>
          </p:txBody>
        </p:sp>
        <p:sp>
          <p:nvSpPr>
            <p:cNvPr id="168" name="Google Shape;168;p6"/>
            <p:cNvSpPr/>
            <p:nvPr/>
          </p:nvSpPr>
          <p:spPr>
            <a:xfrm>
              <a:off x="3273796" y="1950394"/>
              <a:ext cx="2785558" cy="1671335"/>
            </a:xfrm>
            <a:prstGeom prst="rect">
              <a:avLst/>
            </a:prstGeom>
            <a:solidFill>
              <a:srgbClr val="44B57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txBox="1"/>
            <p:nvPr/>
          </p:nvSpPr>
          <p:spPr>
            <a:xfrm>
              <a:off x="3273796" y="1950394"/>
              <a:ext cx="2785558" cy="1671335"/>
            </a:xfrm>
            <a:prstGeom prst="rect">
              <a:avLst/>
            </a:prstGeom>
            <a:noFill/>
            <a:ln>
              <a:noFill/>
            </a:ln>
          </p:spPr>
          <p:txBody>
            <a:bodyPr spcFirstLastPara="1" wrap="square" lIns="175250" tIns="175250" rIns="175250" bIns="175250" anchor="ctr" anchorCtr="0">
              <a:noAutofit/>
            </a:bodyPr>
            <a:lstStyle/>
            <a:p>
              <a:pPr marL="0" marR="0" lvl="0" indent="0" algn="ctr" rtl="0">
                <a:lnSpc>
                  <a:spcPct val="90000"/>
                </a:lnSpc>
                <a:spcBef>
                  <a:spcPts val="0"/>
                </a:spcBef>
                <a:spcAft>
                  <a:spcPts val="0"/>
                </a:spcAft>
                <a:buClr>
                  <a:schemeClr val="lt1"/>
                </a:buClr>
                <a:buSzPts val="4600"/>
                <a:buFont typeface="Calibri"/>
                <a:buNone/>
              </a:pPr>
              <a:r>
                <a:rPr lang="sl-SI" sz="2800" dirty="0">
                  <a:solidFill>
                    <a:schemeClr val="lt1"/>
                  </a:solidFill>
                  <a:latin typeface="Calibri"/>
                  <a:cs typeface="Calibri"/>
                  <a:sym typeface="Calibri"/>
                </a:rPr>
                <a:t>Otežena dvosmerna komunikacija</a:t>
              </a:r>
              <a:endParaRPr sz="2800" dirty="0"/>
            </a:p>
          </p:txBody>
        </p:sp>
        <p:sp>
          <p:nvSpPr>
            <p:cNvPr id="170" name="Google Shape;170;p6"/>
            <p:cNvSpPr/>
            <p:nvPr/>
          </p:nvSpPr>
          <p:spPr>
            <a:xfrm>
              <a:off x="209682" y="3900286"/>
              <a:ext cx="2785558" cy="1671335"/>
            </a:xfrm>
            <a:prstGeom prst="rect">
              <a:avLst/>
            </a:prstGeom>
            <a:solidFill>
              <a:srgbClr val="46AF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txBox="1"/>
            <p:nvPr/>
          </p:nvSpPr>
          <p:spPr>
            <a:xfrm>
              <a:off x="209682" y="3900285"/>
              <a:ext cx="2785558" cy="1671335"/>
            </a:xfrm>
            <a:prstGeom prst="rect">
              <a:avLst/>
            </a:prstGeom>
            <a:noFill/>
            <a:ln>
              <a:noFill/>
            </a:ln>
          </p:spPr>
          <p:txBody>
            <a:bodyPr spcFirstLastPara="1" wrap="square" lIns="175250" tIns="175250" rIns="175250" bIns="175250" anchor="ctr" anchorCtr="0">
              <a:noAutofit/>
            </a:bodyPr>
            <a:lstStyle/>
            <a:p>
              <a:pPr marL="0" marR="0" lvl="0" indent="0" algn="ctr" rtl="0">
                <a:lnSpc>
                  <a:spcPct val="90000"/>
                </a:lnSpc>
                <a:spcBef>
                  <a:spcPts val="0"/>
                </a:spcBef>
                <a:spcAft>
                  <a:spcPts val="0"/>
                </a:spcAft>
                <a:buClr>
                  <a:schemeClr val="lt1"/>
                </a:buClr>
                <a:buSzPts val="4600"/>
                <a:buFont typeface="Calibri"/>
                <a:buNone/>
              </a:pPr>
              <a:r>
                <a:rPr lang="sl-SI" sz="2800" dirty="0">
                  <a:solidFill>
                    <a:schemeClr val="lt1"/>
                  </a:solidFill>
                  <a:latin typeface="Calibri"/>
                  <a:cs typeface="Calibri"/>
                  <a:sym typeface="Calibri"/>
                </a:rPr>
                <a:t>Otežena zaznava nebesednih znakov</a:t>
              </a:r>
              <a:endParaRPr sz="2800" dirty="0"/>
            </a:p>
          </p:txBody>
        </p:sp>
        <p:sp>
          <p:nvSpPr>
            <p:cNvPr id="172" name="Google Shape;172;p6"/>
            <p:cNvSpPr/>
            <p:nvPr/>
          </p:nvSpPr>
          <p:spPr>
            <a:xfrm>
              <a:off x="3273796" y="3900286"/>
              <a:ext cx="2785558" cy="1671335"/>
            </a:xfrm>
            <a:prstGeom prst="rect">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txBox="1"/>
            <p:nvPr/>
          </p:nvSpPr>
          <p:spPr>
            <a:xfrm>
              <a:off x="3273796" y="3932260"/>
              <a:ext cx="2785558" cy="1671335"/>
            </a:xfrm>
            <a:prstGeom prst="rect">
              <a:avLst/>
            </a:prstGeom>
            <a:noFill/>
            <a:ln>
              <a:noFill/>
            </a:ln>
          </p:spPr>
          <p:txBody>
            <a:bodyPr spcFirstLastPara="1" wrap="square" lIns="175250" tIns="175250" rIns="175250" bIns="175250" anchor="ctr" anchorCtr="0">
              <a:noAutofit/>
            </a:bodyPr>
            <a:lstStyle/>
            <a:p>
              <a:pPr marL="0" marR="0" lvl="0" indent="0" algn="ctr" rtl="0">
                <a:lnSpc>
                  <a:spcPct val="90000"/>
                </a:lnSpc>
                <a:spcBef>
                  <a:spcPts val="0"/>
                </a:spcBef>
                <a:spcAft>
                  <a:spcPts val="0"/>
                </a:spcAft>
                <a:buClr>
                  <a:schemeClr val="lt1"/>
                </a:buClr>
                <a:buSzPts val="4600"/>
                <a:buFont typeface="Calibri"/>
                <a:buNone/>
              </a:pPr>
              <a:r>
                <a:rPr lang="sl-SI" sz="3200" dirty="0">
                  <a:solidFill>
                    <a:schemeClr val="lt1"/>
                  </a:solidFill>
                  <a:latin typeface="Calibri"/>
                  <a:ea typeface="Calibri"/>
                  <a:cs typeface="Calibri"/>
                  <a:sym typeface="Calibri"/>
                </a:rPr>
                <a:t>P</a:t>
              </a:r>
              <a:r>
                <a:rPr lang="sl-SI" sz="3200" b="0" i="0" u="none" strike="noStrike" cap="none" dirty="0">
                  <a:solidFill>
                    <a:schemeClr val="lt1"/>
                  </a:solidFill>
                  <a:latin typeface="Calibri"/>
                  <a:ea typeface="Calibri"/>
                  <a:cs typeface="Calibri"/>
                  <a:sym typeface="Calibri"/>
                </a:rPr>
                <a:t>asivnost v komunikacijski situaciji</a:t>
              </a:r>
              <a:endParaRPr sz="3200"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p7"/>
          <p:cNvSpPr/>
          <p:nvPr/>
        </p:nvSpPr>
        <p:spPr>
          <a:xfrm>
            <a:off x="-1" y="0"/>
            <a:ext cx="509320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9" name="Google Shape;179;p7"/>
          <p:cNvSpPr txBox="1">
            <a:spLocks noGrp="1"/>
          </p:cNvSpPr>
          <p:nvPr>
            <p:ph type="title"/>
          </p:nvPr>
        </p:nvSpPr>
        <p:spPr>
          <a:xfrm>
            <a:off x="493926" y="534256"/>
            <a:ext cx="3739034" cy="55600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400"/>
              <a:buFont typeface="Overlock"/>
              <a:buNone/>
            </a:pPr>
            <a:r>
              <a:rPr lang="sl-SI" sz="4600" dirty="0">
                <a:solidFill>
                  <a:schemeClr val="lt1"/>
                </a:solidFill>
                <a:latin typeface="Overlock"/>
                <a:ea typeface="Overlock"/>
                <a:cs typeface="Overlock"/>
                <a:sym typeface="Overlock"/>
              </a:rPr>
              <a:t>Kako podpreti</a:t>
            </a:r>
            <a:endParaRPr sz="4600" dirty="0">
              <a:solidFill>
                <a:schemeClr val="lt1"/>
              </a:solidFill>
              <a:latin typeface="Overlock"/>
              <a:ea typeface="Overlock"/>
              <a:cs typeface="Overlock"/>
              <a:sym typeface="Overlock"/>
            </a:endParaRPr>
          </a:p>
        </p:txBody>
      </p:sp>
      <p:grpSp>
        <p:nvGrpSpPr>
          <p:cNvPr id="180" name="Google Shape;180;p7"/>
          <p:cNvGrpSpPr/>
          <p:nvPr/>
        </p:nvGrpSpPr>
        <p:grpSpPr>
          <a:xfrm>
            <a:off x="5468389" y="656876"/>
            <a:ext cx="6263640" cy="5370075"/>
            <a:chOff x="0" y="67306"/>
            <a:chExt cx="6263640" cy="5370075"/>
          </a:xfrm>
        </p:grpSpPr>
        <p:sp>
          <p:nvSpPr>
            <p:cNvPr id="181" name="Google Shape;181;p7"/>
            <p:cNvSpPr/>
            <p:nvPr/>
          </p:nvSpPr>
          <p:spPr>
            <a:xfrm>
              <a:off x="0" y="67306"/>
              <a:ext cx="6263640" cy="69556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txBox="1"/>
            <p:nvPr/>
          </p:nvSpPr>
          <p:spPr>
            <a:xfrm>
              <a:off x="33955" y="101261"/>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sl-SI" sz="2900" b="0" i="0" u="none" strike="noStrike" cap="none" dirty="0">
                  <a:solidFill>
                    <a:schemeClr val="lt1"/>
                  </a:solidFill>
                  <a:latin typeface="Calibri"/>
                  <a:ea typeface="Calibri"/>
                  <a:cs typeface="Calibri"/>
                  <a:sym typeface="Calibri"/>
                </a:rPr>
                <a:t>Igre vlog</a:t>
              </a:r>
              <a:endParaRPr dirty="0"/>
            </a:p>
          </p:txBody>
        </p:sp>
        <p:sp>
          <p:nvSpPr>
            <p:cNvPr id="183" name="Google Shape;183;p7"/>
            <p:cNvSpPr/>
            <p:nvPr/>
          </p:nvSpPr>
          <p:spPr>
            <a:xfrm>
              <a:off x="0" y="846391"/>
              <a:ext cx="6263640" cy="695565"/>
            </a:xfrm>
            <a:prstGeom prst="roundRect">
              <a:avLst>
                <a:gd name="adj" fmla="val 16667"/>
              </a:avLst>
            </a:prstGeom>
            <a:solidFill>
              <a:srgbClr val="439AB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txBox="1"/>
            <p:nvPr/>
          </p:nvSpPr>
          <p:spPr>
            <a:xfrm>
              <a:off x="33955" y="846391"/>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sl-SI" sz="2900" b="0" i="0" u="none" strike="noStrike" cap="none" dirty="0">
                  <a:solidFill>
                    <a:schemeClr val="lt1"/>
                  </a:solidFill>
                  <a:latin typeface="Calibri"/>
                  <a:ea typeface="Calibri"/>
                  <a:cs typeface="Calibri"/>
                  <a:sym typeface="Calibri"/>
                </a:rPr>
                <a:t>Izkušnje v resničnem življenju</a:t>
              </a:r>
              <a:endParaRPr dirty="0"/>
            </a:p>
          </p:txBody>
        </p:sp>
        <p:sp>
          <p:nvSpPr>
            <p:cNvPr id="185" name="Google Shape;185;p7"/>
            <p:cNvSpPr/>
            <p:nvPr/>
          </p:nvSpPr>
          <p:spPr>
            <a:xfrm>
              <a:off x="0" y="1625476"/>
              <a:ext cx="6263640" cy="695565"/>
            </a:xfrm>
            <a:prstGeom prst="roundRect">
              <a:avLst>
                <a:gd name="adj" fmla="val 16667"/>
              </a:avLst>
            </a:prstGeom>
            <a:solidFill>
              <a:srgbClr val="43BC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txBox="1"/>
            <p:nvPr/>
          </p:nvSpPr>
          <p:spPr>
            <a:xfrm>
              <a:off x="33955" y="1659431"/>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sl-SI" sz="2900" b="0" i="0" u="none" strike="noStrike" cap="none" dirty="0">
                  <a:solidFill>
                    <a:schemeClr val="lt1"/>
                  </a:solidFill>
                  <a:latin typeface="Calibri"/>
                  <a:ea typeface="Calibri"/>
                  <a:cs typeface="Calibri"/>
                  <a:sym typeface="Calibri"/>
                </a:rPr>
                <a:t>Igranje iger – upoštevanje vrstnega reda</a:t>
              </a:r>
              <a:endParaRPr dirty="0"/>
            </a:p>
          </p:txBody>
        </p:sp>
        <p:sp>
          <p:nvSpPr>
            <p:cNvPr id="187" name="Google Shape;187;p7"/>
            <p:cNvSpPr/>
            <p:nvPr/>
          </p:nvSpPr>
          <p:spPr>
            <a:xfrm>
              <a:off x="0" y="2404561"/>
              <a:ext cx="6263640" cy="695565"/>
            </a:xfrm>
            <a:prstGeom prst="roundRect">
              <a:avLst>
                <a:gd name="adj" fmla="val 16667"/>
              </a:avLst>
            </a:prstGeom>
            <a:solidFill>
              <a:srgbClr val="44B7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txBox="1"/>
            <p:nvPr/>
          </p:nvSpPr>
          <p:spPr>
            <a:xfrm>
              <a:off x="33955" y="2438516"/>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sl-SI" sz="2900" b="0" i="0" u="none" strike="noStrike" cap="none" dirty="0">
                  <a:solidFill>
                    <a:schemeClr val="lt1"/>
                  </a:solidFill>
                  <a:latin typeface="Calibri"/>
                  <a:ea typeface="Calibri"/>
                  <a:cs typeface="Calibri"/>
                  <a:sym typeface="Calibri"/>
                </a:rPr>
                <a:t>Spodbujamo spraševanje in izražanje mnenj</a:t>
              </a:r>
              <a:endParaRPr dirty="0"/>
            </a:p>
          </p:txBody>
        </p:sp>
        <p:sp>
          <p:nvSpPr>
            <p:cNvPr id="189" name="Google Shape;189;p7"/>
            <p:cNvSpPr/>
            <p:nvPr/>
          </p:nvSpPr>
          <p:spPr>
            <a:xfrm>
              <a:off x="0" y="3183646"/>
              <a:ext cx="6263640" cy="695565"/>
            </a:xfrm>
            <a:prstGeom prst="roundRect">
              <a:avLst>
                <a:gd name="adj" fmla="val 16667"/>
              </a:avLst>
            </a:prstGeom>
            <a:solidFill>
              <a:srgbClr val="45B3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txBox="1"/>
            <p:nvPr/>
          </p:nvSpPr>
          <p:spPr>
            <a:xfrm>
              <a:off x="33955" y="3217601"/>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sl-SI" sz="2900" b="0" i="0" u="none" strike="noStrike" cap="none" dirty="0">
                  <a:solidFill>
                    <a:schemeClr val="lt1"/>
                  </a:solidFill>
                  <a:latin typeface="Calibri"/>
                  <a:ea typeface="Calibri"/>
                  <a:cs typeface="Calibri"/>
                  <a:sym typeface="Calibri"/>
                </a:rPr>
                <a:t>Raziskovanje</a:t>
              </a:r>
              <a:endParaRPr dirty="0"/>
            </a:p>
          </p:txBody>
        </p:sp>
        <p:sp>
          <p:nvSpPr>
            <p:cNvPr id="191" name="Google Shape;191;p7"/>
            <p:cNvSpPr/>
            <p:nvPr/>
          </p:nvSpPr>
          <p:spPr>
            <a:xfrm>
              <a:off x="0" y="3962731"/>
              <a:ext cx="6263640" cy="695565"/>
            </a:xfrm>
            <a:prstGeom prst="roundRect">
              <a:avLst>
                <a:gd name="adj" fmla="val 16667"/>
              </a:avLst>
            </a:prstGeom>
            <a:solidFill>
              <a:srgbClr val="4CAF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txBox="1"/>
            <p:nvPr/>
          </p:nvSpPr>
          <p:spPr>
            <a:xfrm>
              <a:off x="33955" y="3996686"/>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sl-SI" sz="2900" b="0" i="0" u="none" strike="noStrike" cap="none" dirty="0">
                  <a:solidFill>
                    <a:schemeClr val="lt1"/>
                  </a:solidFill>
                  <a:latin typeface="Calibri"/>
                  <a:ea typeface="Calibri"/>
                  <a:cs typeface="Calibri"/>
                  <a:sym typeface="Calibri"/>
                </a:rPr>
                <a:t>Uporaba pozitivnih kartic</a:t>
              </a:r>
              <a:endParaRPr dirty="0"/>
            </a:p>
          </p:txBody>
        </p:sp>
        <p:sp>
          <p:nvSpPr>
            <p:cNvPr id="193" name="Google Shape;193;p7"/>
            <p:cNvSpPr/>
            <p:nvPr/>
          </p:nvSpPr>
          <p:spPr>
            <a:xfrm>
              <a:off x="0" y="4741816"/>
              <a:ext cx="6263640" cy="695565"/>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txBox="1"/>
            <p:nvPr/>
          </p:nvSpPr>
          <p:spPr>
            <a:xfrm>
              <a:off x="33955" y="4775771"/>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sl-SI" sz="2900" b="0" i="0" u="none" strike="noStrike" cap="none" dirty="0">
                  <a:solidFill>
                    <a:schemeClr val="lt1"/>
                  </a:solidFill>
                  <a:latin typeface="Calibri"/>
                  <a:ea typeface="Calibri"/>
                  <a:cs typeface="Calibri"/>
                  <a:sym typeface="Calibri"/>
                </a:rPr>
                <a:t>Učenje nebesednih znakov</a:t>
              </a:r>
              <a:endParaRPr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p7"/>
          <p:cNvSpPr/>
          <p:nvPr/>
        </p:nvSpPr>
        <p:spPr>
          <a:xfrm>
            <a:off x="-1" y="0"/>
            <a:ext cx="509320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9" name="Google Shape;179;p7"/>
          <p:cNvSpPr txBox="1">
            <a:spLocks noGrp="1"/>
          </p:cNvSpPr>
          <p:nvPr>
            <p:ph type="title"/>
          </p:nvPr>
        </p:nvSpPr>
        <p:spPr>
          <a:xfrm>
            <a:off x="493926" y="534256"/>
            <a:ext cx="3739034" cy="55600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400"/>
              <a:buFont typeface="Overlock"/>
              <a:buNone/>
            </a:pPr>
            <a:r>
              <a:rPr lang="sl-SI" sz="4600" dirty="0">
                <a:solidFill>
                  <a:schemeClr val="lt1"/>
                </a:solidFill>
                <a:latin typeface="Overlock"/>
                <a:ea typeface="Overlock"/>
                <a:cs typeface="Overlock"/>
                <a:sym typeface="Overlock"/>
              </a:rPr>
              <a:t>Kako podpreti</a:t>
            </a:r>
            <a:endParaRPr sz="4600" dirty="0">
              <a:solidFill>
                <a:schemeClr val="lt1"/>
              </a:solidFill>
              <a:latin typeface="Overlock"/>
              <a:ea typeface="Overlock"/>
              <a:cs typeface="Overlock"/>
              <a:sym typeface="Overlock"/>
            </a:endParaRPr>
          </a:p>
        </p:txBody>
      </p:sp>
      <p:grpSp>
        <p:nvGrpSpPr>
          <p:cNvPr id="19" name="Google Shape;200;p8">
            <a:extLst>
              <a:ext uri="{FF2B5EF4-FFF2-40B4-BE49-F238E27FC236}">
                <a16:creationId xmlns:a16="http://schemas.microsoft.com/office/drawing/2014/main" id="{02C7A5DB-FD02-8956-C8E8-F09B3680889F}"/>
              </a:ext>
            </a:extLst>
          </p:cNvPr>
          <p:cNvGrpSpPr/>
          <p:nvPr/>
        </p:nvGrpSpPr>
        <p:grpSpPr>
          <a:xfrm>
            <a:off x="5403619" y="778499"/>
            <a:ext cx="6263640" cy="5301001"/>
            <a:chOff x="0" y="101843"/>
            <a:chExt cx="6263640" cy="5301001"/>
          </a:xfrm>
        </p:grpSpPr>
        <p:sp>
          <p:nvSpPr>
            <p:cNvPr id="20" name="Google Shape;201;p8">
              <a:extLst>
                <a:ext uri="{FF2B5EF4-FFF2-40B4-BE49-F238E27FC236}">
                  <a16:creationId xmlns:a16="http://schemas.microsoft.com/office/drawing/2014/main" id="{163A5204-23B1-BB89-65D6-4972566886F9}"/>
                </a:ext>
              </a:extLst>
            </p:cNvPr>
            <p:cNvSpPr/>
            <p:nvPr/>
          </p:nvSpPr>
          <p:spPr>
            <a:xfrm>
              <a:off x="0" y="101843"/>
              <a:ext cx="6263640" cy="59962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2;p8">
              <a:extLst>
                <a:ext uri="{FF2B5EF4-FFF2-40B4-BE49-F238E27FC236}">
                  <a16:creationId xmlns:a16="http://schemas.microsoft.com/office/drawing/2014/main" id="{C14A4C3F-14A1-573A-EF74-9A67DCC88BC4}"/>
                </a:ext>
              </a:extLst>
            </p:cNvPr>
            <p:cNvSpPr txBox="1"/>
            <p:nvPr/>
          </p:nvSpPr>
          <p:spPr>
            <a:xfrm>
              <a:off x="29271" y="131114"/>
              <a:ext cx="6205098" cy="541083"/>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sl-SI" sz="2500" dirty="0">
                  <a:solidFill>
                    <a:schemeClr val="lt1"/>
                  </a:solidFill>
                  <a:latin typeface="Calibri"/>
                  <a:ea typeface="Calibri"/>
                  <a:cs typeface="Calibri"/>
                  <a:sym typeface="Calibri"/>
                </a:rPr>
                <a:t>Zaznavanje in razumevanje razlik v t</a:t>
              </a:r>
              <a:r>
                <a:rPr lang="sl-SI" sz="2500" b="0" i="0" u="none" strike="noStrike" cap="none" dirty="0">
                  <a:solidFill>
                    <a:schemeClr val="lt1"/>
                  </a:solidFill>
                  <a:latin typeface="Calibri"/>
                  <a:ea typeface="Calibri"/>
                  <a:cs typeface="Calibri"/>
                  <a:sym typeface="Calibri"/>
                </a:rPr>
                <a:t>onu glasu</a:t>
              </a:r>
              <a:endParaRPr dirty="0"/>
            </a:p>
          </p:txBody>
        </p:sp>
        <p:sp>
          <p:nvSpPr>
            <p:cNvPr id="22" name="Google Shape;203;p8">
              <a:extLst>
                <a:ext uri="{FF2B5EF4-FFF2-40B4-BE49-F238E27FC236}">
                  <a16:creationId xmlns:a16="http://schemas.microsoft.com/office/drawing/2014/main" id="{2D2FC53F-CF8A-A387-421C-3BD57F4D0F1F}"/>
                </a:ext>
              </a:extLst>
            </p:cNvPr>
            <p:cNvSpPr/>
            <p:nvPr/>
          </p:nvSpPr>
          <p:spPr>
            <a:xfrm>
              <a:off x="0" y="773468"/>
              <a:ext cx="6263640" cy="599625"/>
            </a:xfrm>
            <a:prstGeom prst="roundRect">
              <a:avLst>
                <a:gd name="adj" fmla="val 16667"/>
              </a:avLst>
            </a:prstGeom>
            <a:solidFill>
              <a:srgbClr val="4294C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4;p8">
              <a:extLst>
                <a:ext uri="{FF2B5EF4-FFF2-40B4-BE49-F238E27FC236}">
                  <a16:creationId xmlns:a16="http://schemas.microsoft.com/office/drawing/2014/main" id="{FF3122D6-6B32-E1AC-E3DE-DBD0BEB6AAF9}"/>
                </a:ext>
              </a:extLst>
            </p:cNvPr>
            <p:cNvSpPr txBox="1"/>
            <p:nvPr/>
          </p:nvSpPr>
          <p:spPr>
            <a:xfrm>
              <a:off x="29271" y="802739"/>
              <a:ext cx="6205098" cy="541083"/>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sl-SI" sz="2500" b="0" i="0" u="none" strike="noStrike" cap="none" dirty="0">
                  <a:solidFill>
                    <a:schemeClr val="lt1"/>
                  </a:solidFill>
                  <a:latin typeface="Calibri"/>
                  <a:ea typeface="Calibri"/>
                  <a:cs typeface="Calibri"/>
                  <a:sym typeface="Calibri"/>
                </a:rPr>
                <a:t>Otroka učimo, da sogovornika ne prekinja med razlago</a:t>
              </a:r>
              <a:endParaRPr dirty="0"/>
            </a:p>
          </p:txBody>
        </p:sp>
        <p:sp>
          <p:nvSpPr>
            <p:cNvPr id="24" name="Google Shape;205;p8">
              <a:extLst>
                <a:ext uri="{FF2B5EF4-FFF2-40B4-BE49-F238E27FC236}">
                  <a16:creationId xmlns:a16="http://schemas.microsoft.com/office/drawing/2014/main" id="{D8835173-C98C-28C7-3A71-90F82C031D98}"/>
                </a:ext>
              </a:extLst>
            </p:cNvPr>
            <p:cNvSpPr/>
            <p:nvPr/>
          </p:nvSpPr>
          <p:spPr>
            <a:xfrm>
              <a:off x="0" y="1445093"/>
              <a:ext cx="6263640" cy="599625"/>
            </a:xfrm>
            <a:prstGeom prst="roundRect">
              <a:avLst>
                <a:gd name="adj" fmla="val 16667"/>
              </a:avLst>
            </a:prstGeom>
            <a:solidFill>
              <a:srgbClr val="42B6B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6;p8">
              <a:extLst>
                <a:ext uri="{FF2B5EF4-FFF2-40B4-BE49-F238E27FC236}">
                  <a16:creationId xmlns:a16="http://schemas.microsoft.com/office/drawing/2014/main" id="{1C50AA65-61B4-0D1E-A51A-80B1BC633693}"/>
                </a:ext>
              </a:extLst>
            </p:cNvPr>
            <p:cNvSpPr txBox="1"/>
            <p:nvPr/>
          </p:nvSpPr>
          <p:spPr>
            <a:xfrm>
              <a:off x="29271" y="1445982"/>
              <a:ext cx="6205098" cy="541083"/>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sl-SI" sz="2500" dirty="0">
                  <a:solidFill>
                    <a:schemeClr val="lt1"/>
                  </a:solidFill>
                  <a:latin typeface="Calibri"/>
                  <a:ea typeface="Calibri"/>
                  <a:cs typeface="Calibri"/>
                  <a:sym typeface="Calibri"/>
                </a:rPr>
                <a:t>Otroka učimo, da p</a:t>
              </a:r>
              <a:r>
                <a:rPr lang="sl-SI" sz="2500" b="0" i="0" u="none" strike="noStrike" cap="none" dirty="0">
                  <a:solidFill>
                    <a:schemeClr val="lt1"/>
                  </a:solidFill>
                  <a:latin typeface="Calibri"/>
                  <a:ea typeface="Calibri"/>
                  <a:cs typeface="Calibri"/>
                  <a:sym typeface="Calibri"/>
                </a:rPr>
                <a:t>ričaka na pravi trenutek, da odgovori ali nadaljuje pogovor</a:t>
              </a:r>
              <a:endParaRPr dirty="0"/>
            </a:p>
          </p:txBody>
        </p:sp>
        <p:sp>
          <p:nvSpPr>
            <p:cNvPr id="26" name="Google Shape;207;p8">
              <a:extLst>
                <a:ext uri="{FF2B5EF4-FFF2-40B4-BE49-F238E27FC236}">
                  <a16:creationId xmlns:a16="http://schemas.microsoft.com/office/drawing/2014/main" id="{69D35189-F11E-9614-23CA-77D03F374C4B}"/>
                </a:ext>
              </a:extLst>
            </p:cNvPr>
            <p:cNvSpPr/>
            <p:nvPr/>
          </p:nvSpPr>
          <p:spPr>
            <a:xfrm>
              <a:off x="0" y="2116718"/>
              <a:ext cx="6263640" cy="599625"/>
            </a:xfrm>
            <a:prstGeom prst="roundRect">
              <a:avLst>
                <a:gd name="adj" fmla="val 16667"/>
              </a:avLst>
            </a:prstGeom>
            <a:solidFill>
              <a:srgbClr val="43B99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8;p8">
              <a:extLst>
                <a:ext uri="{FF2B5EF4-FFF2-40B4-BE49-F238E27FC236}">
                  <a16:creationId xmlns:a16="http://schemas.microsoft.com/office/drawing/2014/main" id="{03E9FB36-DDB9-7755-A48A-F8C6FB9BC2F9}"/>
                </a:ext>
              </a:extLst>
            </p:cNvPr>
            <p:cNvSpPr txBox="1"/>
            <p:nvPr/>
          </p:nvSpPr>
          <p:spPr>
            <a:xfrm>
              <a:off x="29271" y="2145988"/>
              <a:ext cx="6205098" cy="541083"/>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sl-SI" sz="2500" dirty="0">
                  <a:solidFill>
                    <a:schemeClr val="lt1"/>
                  </a:solidFill>
                  <a:latin typeface="Calibri"/>
                  <a:ea typeface="Calibri"/>
                  <a:cs typeface="Calibri"/>
                  <a:sym typeface="Calibri"/>
                </a:rPr>
                <a:t>Otroka učimo, da pozorno </a:t>
              </a:r>
              <a:r>
                <a:rPr lang="sl-SI" sz="2500" b="0" i="0" u="none" strike="noStrike" cap="none" dirty="0">
                  <a:solidFill>
                    <a:schemeClr val="lt1"/>
                  </a:solidFill>
                  <a:latin typeface="Calibri"/>
                  <a:ea typeface="Calibri"/>
                  <a:cs typeface="Calibri"/>
                  <a:sym typeface="Calibri"/>
                </a:rPr>
                <a:t>posluša sogovornika in sledi pogovoru</a:t>
              </a:r>
              <a:endParaRPr dirty="0"/>
            </a:p>
          </p:txBody>
        </p:sp>
        <p:sp>
          <p:nvSpPr>
            <p:cNvPr id="28" name="Google Shape;209;p8">
              <a:extLst>
                <a:ext uri="{FF2B5EF4-FFF2-40B4-BE49-F238E27FC236}">
                  <a16:creationId xmlns:a16="http://schemas.microsoft.com/office/drawing/2014/main" id="{998AF1F5-8E7B-9749-1F4C-1E086AF649BF}"/>
                </a:ext>
              </a:extLst>
            </p:cNvPr>
            <p:cNvSpPr/>
            <p:nvPr/>
          </p:nvSpPr>
          <p:spPr>
            <a:xfrm>
              <a:off x="0" y="2788343"/>
              <a:ext cx="6263640" cy="599625"/>
            </a:xfrm>
            <a:prstGeom prst="roundRect">
              <a:avLst>
                <a:gd name="adj" fmla="val 16667"/>
              </a:avLst>
            </a:prstGeom>
            <a:solidFill>
              <a:srgbClr val="44B57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0;p8">
              <a:extLst>
                <a:ext uri="{FF2B5EF4-FFF2-40B4-BE49-F238E27FC236}">
                  <a16:creationId xmlns:a16="http://schemas.microsoft.com/office/drawing/2014/main" id="{ED222564-AF00-7DFF-CCFB-A745038880D1}"/>
                </a:ext>
              </a:extLst>
            </p:cNvPr>
            <p:cNvSpPr txBox="1"/>
            <p:nvPr/>
          </p:nvSpPr>
          <p:spPr>
            <a:xfrm>
              <a:off x="29271" y="2817614"/>
              <a:ext cx="6205098" cy="541083"/>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sl-SI" sz="2500" dirty="0">
                  <a:solidFill>
                    <a:schemeClr val="lt1"/>
                  </a:solidFill>
                  <a:latin typeface="Calibri"/>
                  <a:cs typeface="Calibri"/>
                  <a:sym typeface="Calibri"/>
                </a:rPr>
                <a:t>Učenje strategije za lažje začenjanje pogovora</a:t>
              </a:r>
              <a:endParaRPr dirty="0"/>
            </a:p>
          </p:txBody>
        </p:sp>
        <p:sp>
          <p:nvSpPr>
            <p:cNvPr id="30" name="Google Shape;211;p8">
              <a:extLst>
                <a:ext uri="{FF2B5EF4-FFF2-40B4-BE49-F238E27FC236}">
                  <a16:creationId xmlns:a16="http://schemas.microsoft.com/office/drawing/2014/main" id="{9DC9F7B5-CEDB-0537-D148-74140A8BC3F3}"/>
                </a:ext>
              </a:extLst>
            </p:cNvPr>
            <p:cNvSpPr/>
            <p:nvPr/>
          </p:nvSpPr>
          <p:spPr>
            <a:xfrm>
              <a:off x="0" y="3459969"/>
              <a:ext cx="6263640" cy="599625"/>
            </a:xfrm>
            <a:prstGeom prst="roundRect">
              <a:avLst>
                <a:gd name="adj" fmla="val 16667"/>
              </a:avLst>
            </a:prstGeom>
            <a:solidFill>
              <a:srgbClr val="45B15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2;p8">
              <a:extLst>
                <a:ext uri="{FF2B5EF4-FFF2-40B4-BE49-F238E27FC236}">
                  <a16:creationId xmlns:a16="http://schemas.microsoft.com/office/drawing/2014/main" id="{E10B1B3C-9A12-07E1-75DC-6C9045B8C5E5}"/>
                </a:ext>
              </a:extLst>
            </p:cNvPr>
            <p:cNvSpPr txBox="1"/>
            <p:nvPr/>
          </p:nvSpPr>
          <p:spPr>
            <a:xfrm>
              <a:off x="29271" y="3489240"/>
              <a:ext cx="6205098" cy="541083"/>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sl-SI" sz="2500" dirty="0">
                  <a:solidFill>
                    <a:schemeClr val="lt1"/>
                  </a:solidFill>
                  <a:latin typeface="Calibri"/>
                  <a:ea typeface="Calibri"/>
                  <a:cs typeface="Calibri"/>
                  <a:sym typeface="Calibri"/>
                </a:rPr>
                <a:t>P</a:t>
              </a:r>
              <a:r>
                <a:rPr lang="sl-SI" sz="2500" b="0" i="0" u="none" strike="noStrike" cap="none">
                  <a:solidFill>
                    <a:schemeClr val="lt1"/>
                  </a:solidFill>
                  <a:latin typeface="Calibri"/>
                  <a:ea typeface="Calibri"/>
                  <a:cs typeface="Calibri"/>
                  <a:sym typeface="Calibri"/>
                </a:rPr>
                <a:t>avze </a:t>
              </a:r>
              <a:r>
                <a:rPr lang="sl-SI" sz="2500" b="0" i="0" u="none" strike="noStrike" cap="none" dirty="0">
                  <a:solidFill>
                    <a:schemeClr val="lt1"/>
                  </a:solidFill>
                  <a:latin typeface="Calibri"/>
                  <a:ea typeface="Calibri"/>
                  <a:cs typeface="Calibri"/>
                  <a:sym typeface="Calibri"/>
                </a:rPr>
                <a:t>med pogovorom</a:t>
              </a:r>
              <a:endParaRPr dirty="0"/>
            </a:p>
          </p:txBody>
        </p:sp>
        <p:sp>
          <p:nvSpPr>
            <p:cNvPr id="32" name="Google Shape;213;p8">
              <a:extLst>
                <a:ext uri="{FF2B5EF4-FFF2-40B4-BE49-F238E27FC236}">
                  <a16:creationId xmlns:a16="http://schemas.microsoft.com/office/drawing/2014/main" id="{330E8EE6-6589-BE30-F953-3DFDA9ED2DE0}"/>
                </a:ext>
              </a:extLst>
            </p:cNvPr>
            <p:cNvSpPr/>
            <p:nvPr/>
          </p:nvSpPr>
          <p:spPr>
            <a:xfrm>
              <a:off x="0" y="4131594"/>
              <a:ext cx="6263640" cy="599625"/>
            </a:xfrm>
            <a:prstGeom prst="roundRect">
              <a:avLst>
                <a:gd name="adj" fmla="val 16667"/>
              </a:avLst>
            </a:prstGeom>
            <a:solidFill>
              <a:srgbClr val="51AE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4;p8">
              <a:extLst>
                <a:ext uri="{FF2B5EF4-FFF2-40B4-BE49-F238E27FC236}">
                  <a16:creationId xmlns:a16="http://schemas.microsoft.com/office/drawing/2014/main" id="{9F35FF3F-AAAD-54E7-5E47-A7D51788137F}"/>
                </a:ext>
              </a:extLst>
            </p:cNvPr>
            <p:cNvSpPr txBox="1"/>
            <p:nvPr/>
          </p:nvSpPr>
          <p:spPr>
            <a:xfrm>
              <a:off x="29271" y="4160865"/>
              <a:ext cx="6205098" cy="541083"/>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sl-SI" sz="2500" b="0" i="0" u="none" strike="noStrike" cap="none" dirty="0">
                  <a:solidFill>
                    <a:schemeClr val="lt1"/>
                  </a:solidFill>
                  <a:latin typeface="Calibri"/>
                  <a:ea typeface="Calibri"/>
                  <a:cs typeface="Calibri"/>
                  <a:sym typeface="Calibri"/>
                </a:rPr>
                <a:t>Spodbujamo pozitiven odnos do komunikacije</a:t>
              </a:r>
              <a:endParaRPr dirty="0"/>
            </a:p>
          </p:txBody>
        </p:sp>
        <p:sp>
          <p:nvSpPr>
            <p:cNvPr id="34" name="Google Shape;215;p8">
              <a:extLst>
                <a:ext uri="{FF2B5EF4-FFF2-40B4-BE49-F238E27FC236}">
                  <a16:creationId xmlns:a16="http://schemas.microsoft.com/office/drawing/2014/main" id="{9B2D9627-5B3F-B9FB-1F44-C39C0FA34C54}"/>
                </a:ext>
              </a:extLst>
            </p:cNvPr>
            <p:cNvSpPr/>
            <p:nvPr/>
          </p:nvSpPr>
          <p:spPr>
            <a:xfrm>
              <a:off x="0" y="4803219"/>
              <a:ext cx="6263640" cy="599625"/>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6;p8">
              <a:extLst>
                <a:ext uri="{FF2B5EF4-FFF2-40B4-BE49-F238E27FC236}">
                  <a16:creationId xmlns:a16="http://schemas.microsoft.com/office/drawing/2014/main" id="{E8C9B362-AAA0-5719-CD57-F564F9D0E887}"/>
                </a:ext>
              </a:extLst>
            </p:cNvPr>
            <p:cNvSpPr txBox="1"/>
            <p:nvPr/>
          </p:nvSpPr>
          <p:spPr>
            <a:xfrm>
              <a:off x="29271" y="4832490"/>
              <a:ext cx="6205098" cy="541083"/>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sl-SI" sz="2500" b="0" i="0" u="none" strike="noStrike" cap="none" dirty="0">
                  <a:solidFill>
                    <a:schemeClr val="lt1"/>
                  </a:solidFill>
                  <a:latin typeface="Calibri"/>
                  <a:ea typeface="Calibri"/>
                  <a:cs typeface="Calibri"/>
                  <a:sym typeface="Calibri"/>
                </a:rPr>
                <a:t>Omogočamo priložnosti za vajo</a:t>
              </a:r>
              <a:endParaRPr dirty="0"/>
            </a:p>
          </p:txBody>
        </p:sp>
      </p:grpSp>
    </p:spTree>
    <p:extLst>
      <p:ext uri="{BB962C8B-B14F-4D97-AF65-F5344CB8AC3E}">
        <p14:creationId xmlns:p14="http://schemas.microsoft.com/office/powerpoint/2010/main" val="4058901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
        <p:nvSpPr>
          <p:cNvPr id="221" name="Google Shape;221;p9"/>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2" name="Google Shape;222;p9"/>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23" name="Google Shape;223;p9"/>
          <p:cNvSpPr/>
          <p:nvPr/>
        </p:nvSpPr>
        <p:spPr>
          <a:xfrm>
            <a:off x="1496934" y="3984"/>
            <a:ext cx="9376632" cy="6858000"/>
          </a:xfrm>
          <a:custGeom>
            <a:avLst/>
            <a:gdLst/>
            <a:ahLst/>
            <a:cxnLst/>
            <a:rect l="l" t="t" r="r" b="b"/>
            <a:pathLst>
              <a:path w="9376632" h="6858000" extrusionOk="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a:gsLst>
              <a:gs pos="0">
                <a:srgbClr val="70AD47">
                  <a:alpha val="20000"/>
                </a:srgbClr>
              </a:gs>
              <a:gs pos="16000">
                <a:srgbClr val="70AD47">
                  <a:alpha val="20000"/>
                </a:srgbClr>
              </a:gs>
              <a:gs pos="85000">
                <a:srgbClr val="5B9BD5">
                  <a:alpha val="40000"/>
                </a:srgbClr>
              </a:gs>
              <a:gs pos="100000">
                <a:srgbClr val="5B9BD5">
                  <a:alpha val="40000"/>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24" name="Google Shape;224;p9"/>
          <p:cNvGrpSpPr/>
          <p:nvPr/>
        </p:nvGrpSpPr>
        <p:grpSpPr>
          <a:xfrm>
            <a:off x="1303402" y="3985"/>
            <a:ext cx="9772765" cy="6858000"/>
            <a:chOff x="1303402" y="36937"/>
            <a:chExt cx="9772765" cy="6858000"/>
          </a:xfrm>
        </p:grpSpPr>
        <p:sp>
          <p:nvSpPr>
            <p:cNvPr id="225" name="Google Shape;225;p9"/>
            <p:cNvSpPr/>
            <p:nvPr/>
          </p:nvSpPr>
          <p:spPr>
            <a:xfrm>
              <a:off x="1560551" y="36937"/>
              <a:ext cx="9313016" cy="6858000"/>
            </a:xfrm>
            <a:custGeom>
              <a:avLst/>
              <a:gdLst/>
              <a:ahLst/>
              <a:cxnLst/>
              <a:rect l="l" t="t" r="r" b="b"/>
              <a:pathLst>
                <a:path w="9313016" h="6858000" extrusionOk="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6" name="Google Shape;226;p9"/>
            <p:cNvSpPr/>
            <p:nvPr/>
          </p:nvSpPr>
          <p:spPr>
            <a:xfrm>
              <a:off x="1659468" y="36937"/>
              <a:ext cx="9065550" cy="6858000"/>
            </a:xfrm>
            <a:custGeom>
              <a:avLst/>
              <a:gdLst/>
              <a:ahLst/>
              <a:cxnLst/>
              <a:rect l="l" t="t" r="r" b="b"/>
              <a:pathLst>
                <a:path w="9065550" h="6858000" extrusionOk="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7" name="Google Shape;227;p9"/>
            <p:cNvSpPr/>
            <p:nvPr/>
          </p:nvSpPr>
          <p:spPr>
            <a:xfrm>
              <a:off x="1648217" y="36937"/>
              <a:ext cx="9088051" cy="6858000"/>
            </a:xfrm>
            <a:custGeom>
              <a:avLst/>
              <a:gdLst/>
              <a:ahLst/>
              <a:cxnLst/>
              <a:rect l="l" t="t" r="r" b="b"/>
              <a:pathLst>
                <a:path w="9088051" h="6858000" extrusionOk="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8" name="Google Shape;228;p9"/>
            <p:cNvSpPr/>
            <p:nvPr/>
          </p:nvSpPr>
          <p:spPr>
            <a:xfrm>
              <a:off x="1629061" y="36937"/>
              <a:ext cx="9107210" cy="6858000"/>
            </a:xfrm>
            <a:custGeom>
              <a:avLst/>
              <a:gdLst/>
              <a:ahLst/>
              <a:cxnLst/>
              <a:rect l="l" t="t" r="r" b="b"/>
              <a:pathLst>
                <a:path w="9107210" h="6858000" extrusionOk="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9" name="Google Shape;229;p9"/>
            <p:cNvSpPr/>
            <p:nvPr/>
          </p:nvSpPr>
          <p:spPr>
            <a:xfrm>
              <a:off x="1318434" y="36937"/>
              <a:ext cx="9747620" cy="6858000"/>
            </a:xfrm>
            <a:custGeom>
              <a:avLst/>
              <a:gdLst/>
              <a:ahLst/>
              <a:cxnLst/>
              <a:rect l="l" t="t" r="r" b="b"/>
              <a:pathLst>
                <a:path w="9747620" h="6858000" extrusionOk="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0" name="Google Shape;230;p9"/>
            <p:cNvSpPr/>
            <p:nvPr/>
          </p:nvSpPr>
          <p:spPr>
            <a:xfrm>
              <a:off x="1308320" y="36937"/>
              <a:ext cx="9767847" cy="6858000"/>
            </a:xfrm>
            <a:custGeom>
              <a:avLst/>
              <a:gdLst/>
              <a:ahLst/>
              <a:cxnLst/>
              <a:rect l="l" t="t" r="r" b="b"/>
              <a:pathLst>
                <a:path w="9767847" h="6858000" extrusionOk="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1" name="Google Shape;231;p9"/>
            <p:cNvSpPr/>
            <p:nvPr/>
          </p:nvSpPr>
          <p:spPr>
            <a:xfrm>
              <a:off x="1303402" y="36937"/>
              <a:ext cx="9767847" cy="6858000"/>
            </a:xfrm>
            <a:custGeom>
              <a:avLst/>
              <a:gdLst/>
              <a:ahLst/>
              <a:cxnLst/>
              <a:rect l="l" t="t" r="r" b="b"/>
              <a:pathLst>
                <a:path w="9767847" h="6858000" extrusionOk="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32" name="Google Shape;232;p9"/>
          <p:cNvSpPr txBox="1">
            <a:spLocks noGrp="1"/>
          </p:cNvSpPr>
          <p:nvPr>
            <p:ph type="title"/>
          </p:nvPr>
        </p:nvSpPr>
        <p:spPr>
          <a:xfrm>
            <a:off x="3502731" y="1542402"/>
            <a:ext cx="5186842" cy="238791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5200"/>
              <a:buFont typeface="Calibri"/>
              <a:buNone/>
            </a:pPr>
            <a:r>
              <a:rPr lang="en-US" sz="5200">
                <a:solidFill>
                  <a:schemeClr val="dk2"/>
                </a:solidFill>
                <a:latin typeface="Calibri"/>
                <a:ea typeface="Calibri"/>
                <a:cs typeface="Calibri"/>
                <a:sym typeface="Calibri"/>
              </a:rPr>
              <a:t>Video</a:t>
            </a:r>
            <a:endParaRPr/>
          </a:p>
        </p:txBody>
      </p:sp>
      <p:grpSp>
        <p:nvGrpSpPr>
          <p:cNvPr id="233" name="Google Shape;233;p9"/>
          <p:cNvGrpSpPr/>
          <p:nvPr/>
        </p:nvGrpSpPr>
        <p:grpSpPr>
          <a:xfrm>
            <a:off x="-305" y="-4155"/>
            <a:ext cx="2514948" cy="2174333"/>
            <a:chOff x="-305" y="-4155"/>
            <a:chExt cx="2514948" cy="2174333"/>
          </a:xfrm>
        </p:grpSpPr>
        <p:sp>
          <p:nvSpPr>
            <p:cNvPr id="234" name="Google Shape;234;p9"/>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5" name="Google Shape;235;p9"/>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6" name="Google Shape;236;p9"/>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37" name="Google Shape;237;p9"/>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38" name="Google Shape;238;p9"/>
          <p:cNvGrpSpPr/>
          <p:nvPr/>
        </p:nvGrpSpPr>
        <p:grpSpPr>
          <a:xfrm rot="10800000">
            <a:off x="9685727" y="4683666"/>
            <a:ext cx="2514948" cy="2174333"/>
            <a:chOff x="-305" y="-4155"/>
            <a:chExt cx="2514948" cy="2174333"/>
          </a:xfrm>
        </p:grpSpPr>
        <p:sp>
          <p:nvSpPr>
            <p:cNvPr id="239" name="Google Shape;239;p9"/>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0" name="Google Shape;240;p9"/>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1" name="Google Shape;241;p9"/>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42" name="Google Shape;242;p9"/>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ova tema">
  <a:themeElements>
    <a:clrScheme name="Pisarna">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260</Words>
  <Application>Microsoft Office PowerPoint</Application>
  <PresentationFormat>Širokozaslonsko</PresentationFormat>
  <Paragraphs>48</Paragraphs>
  <Slides>12</Slides>
  <Notes>12</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12</vt:i4>
      </vt:variant>
    </vt:vector>
  </HeadingPairs>
  <TitlesOfParts>
    <vt:vector size="16" baseType="lpstr">
      <vt:lpstr>Arial</vt:lpstr>
      <vt:lpstr>Overlock</vt:lpstr>
      <vt:lpstr>Calibri</vt:lpstr>
      <vt:lpstr>Officeova tema</vt:lpstr>
      <vt:lpstr>Project SMILE too</vt:lpstr>
      <vt:lpstr>Vzpostavljanje in ohranjanje stikov</vt:lpstr>
      <vt:lpstr>Pogovorimo se o…</vt:lpstr>
      <vt:lpstr>Premislimo…</vt:lpstr>
      <vt:lpstr>Možni vzroki</vt:lpstr>
      <vt:lpstr>Posledice</vt:lpstr>
      <vt:lpstr>Kako podpreti</vt:lpstr>
      <vt:lpstr>Kako podpreti</vt:lpstr>
      <vt:lpstr>Video</vt:lpstr>
      <vt:lpstr>Ostali nasveti</vt:lpstr>
      <vt:lpstr>Hvala za pozornost.</vt:lpstr>
      <vt:lpstr>"The European Commission's support for the production of this publication does not constitute an endorsement of the contents, which reflect the views only of the authors, and the Commission cannot be held responsible for any use which may be made of the information contained therein."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SMILE too</dc:title>
  <dc:creator>Tanja Rudolf</dc:creator>
  <cp:lastModifiedBy>Dragana Žunič</cp:lastModifiedBy>
  <cp:revision>3</cp:revision>
  <dcterms:created xsi:type="dcterms:W3CDTF">2019-01-03T09:43:08Z</dcterms:created>
  <dcterms:modified xsi:type="dcterms:W3CDTF">2022-11-04T21:54:56Z</dcterms:modified>
</cp:coreProperties>
</file>