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1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9F2AA49-A535-4EE4-B8E2-34E87DF64347}" type="datetimeFigureOut">
              <a:rPr lang="sl-SI" smtClean="0"/>
              <a:t>24.1.2020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E82B748-B0FF-47B1-B686-355BCA71F404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860031" y="2708476"/>
            <a:ext cx="3186689" cy="1728636"/>
          </a:xfrm>
        </p:spPr>
        <p:txBody>
          <a:bodyPr/>
          <a:lstStyle/>
          <a:p>
            <a:r>
              <a:rPr lang="sl-SI" dirty="0" smtClean="0"/>
              <a:t>ZIMSKA OBLAČILA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2308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2952328" cy="509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5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25658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37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1044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64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52736"/>
            <a:ext cx="3456384" cy="48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41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11256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59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3594769" cy="3594769"/>
          </a:xfrm>
        </p:spPr>
      </p:pic>
    </p:spTree>
    <p:extLst>
      <p:ext uri="{BB962C8B-B14F-4D97-AF65-F5344CB8AC3E}">
        <p14:creationId xmlns:p14="http://schemas.microsoft.com/office/powerpoint/2010/main" val="266027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Rezultat iskanja slik za kap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608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2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03" y="1484784"/>
            <a:ext cx="4822229" cy="482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2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5544615" cy="55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85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482453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97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5326285" cy="532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8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440106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8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426499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86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80728"/>
            <a:ext cx="3960440" cy="495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9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22</TotalTime>
  <Words>2</Words>
  <Application>Microsoft Office PowerPoint</Application>
  <PresentationFormat>Diaprojekcija na zaslonu (4:3)</PresentationFormat>
  <Paragraphs>1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8" baseType="lpstr">
      <vt:lpstr>Century Gothic</vt:lpstr>
      <vt:lpstr>Wingdings 2</vt:lpstr>
      <vt:lpstr>Austin</vt:lpstr>
      <vt:lpstr>ZIMSKA OBLAČILA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Ministrstvo za Šolstvo in Šport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ZIMSKA OBLAČILA</dc:title>
  <dc:creator>Uporabnik</dc:creator>
  <cp:lastModifiedBy>Prehodna</cp:lastModifiedBy>
  <cp:revision>3</cp:revision>
  <dcterms:created xsi:type="dcterms:W3CDTF">2020-01-20T12:40:59Z</dcterms:created>
  <dcterms:modified xsi:type="dcterms:W3CDTF">2020-01-24T11:24:40Z</dcterms:modified>
</cp:coreProperties>
</file>