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147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498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859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980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377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4657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814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103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651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206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116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A7A4-99CF-476B-A303-5BD093A6F479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4C6C3-1019-4F80-9294-58750FD073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915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mp"/><Relationship Id="rId7" Type="http://schemas.openxmlformats.org/officeDocument/2006/relationships/image" Target="../media/image12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7" Type="http://schemas.openxmlformats.org/officeDocument/2006/relationships/image" Target="../media/image19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2" y="155926"/>
            <a:ext cx="11255715" cy="65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1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7" y="133064"/>
            <a:ext cx="11133785" cy="6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20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132951"/>
            <a:ext cx="4343399" cy="1434964"/>
          </a:xfrm>
          <a:prstGeom prst="rect">
            <a:avLst/>
          </a:prstGeom>
        </p:spPr>
      </p:pic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3" y="1695450"/>
            <a:ext cx="5073772" cy="4932298"/>
          </a:xfrm>
          <a:prstGeom prst="rect">
            <a:avLst/>
          </a:prstGeom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32951"/>
            <a:ext cx="6206820" cy="4877230"/>
          </a:xfrm>
          <a:prstGeom prst="rect">
            <a:avLst/>
          </a:prstGeom>
        </p:spPr>
      </p:pic>
      <p:pic>
        <p:nvPicPr>
          <p:cNvPr id="7" name="Slika 6" descr="Obrezovanje zaslona 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5495893"/>
            <a:ext cx="4686300" cy="1203130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6229350" y="5083760"/>
            <a:ext cx="479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/>
              <a:t>Razmisli </a:t>
            </a:r>
            <a:r>
              <a:rPr lang="sl-SI" sz="1600" b="1" dirty="0"/>
              <a:t>in ustno odgovori:</a:t>
            </a:r>
          </a:p>
        </p:txBody>
      </p:sp>
    </p:spTree>
    <p:extLst>
      <p:ext uri="{BB962C8B-B14F-4D97-AF65-F5344CB8AC3E}">
        <p14:creationId xmlns:p14="http://schemas.microsoft.com/office/powerpoint/2010/main" val="3903346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693394"/>
            <a:ext cx="6543674" cy="2812760"/>
          </a:xfrm>
          <a:prstGeom prst="rect">
            <a:avLst/>
          </a:prstGeom>
        </p:spPr>
      </p:pic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25682"/>
            <a:ext cx="7239000" cy="3232318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7086600" y="4619625"/>
            <a:ext cx="342899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Elipsa 15"/>
          <p:cNvSpPr/>
          <p:nvPr/>
        </p:nvSpPr>
        <p:spPr>
          <a:xfrm>
            <a:off x="7086600" y="5143500"/>
            <a:ext cx="342899" cy="276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Elipsa 16"/>
          <p:cNvSpPr/>
          <p:nvPr/>
        </p:nvSpPr>
        <p:spPr>
          <a:xfrm>
            <a:off x="7086600" y="6534150"/>
            <a:ext cx="342899" cy="247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266" y="2042995"/>
            <a:ext cx="2612784" cy="1463159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4" y="3686175"/>
            <a:ext cx="2000249" cy="1500187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900" y="4231482"/>
            <a:ext cx="2152648" cy="1614486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26" y="5295900"/>
            <a:ext cx="2746008" cy="1431847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418" y="223254"/>
            <a:ext cx="210201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9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2" y="161646"/>
            <a:ext cx="7980478" cy="5139866"/>
          </a:xfrm>
          <a:prstGeom prst="rect">
            <a:avLst/>
          </a:prstGeom>
        </p:spPr>
      </p:pic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602" y="4102330"/>
            <a:ext cx="5858398" cy="2679709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2171700" y="5629275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.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6800850" y="4581525"/>
            <a:ext cx="265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O koristih gozda.</a:t>
            </a:r>
          </a:p>
        </p:txBody>
      </p:sp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299" y="431733"/>
            <a:ext cx="3050175" cy="577967"/>
          </a:xfrm>
          <a:prstGeom prst="rect">
            <a:avLst/>
          </a:prstGeom>
        </p:spPr>
      </p:pic>
      <p:pic>
        <p:nvPicPr>
          <p:cNvPr id="7" name="Slika 6" descr="Obrezovanje zaslona 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5" y="1108118"/>
            <a:ext cx="914476" cy="314102"/>
          </a:xfrm>
          <a:prstGeom prst="rect">
            <a:avLst/>
          </a:prstGeom>
        </p:spPr>
      </p:pic>
      <p:pic>
        <p:nvPicPr>
          <p:cNvPr id="8" name="Slika 7" descr="Obrezovanje zaslona 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38" y="1619049"/>
            <a:ext cx="2709136" cy="564732"/>
          </a:xfrm>
          <a:prstGeom prst="rect">
            <a:avLst/>
          </a:prstGeom>
        </p:spPr>
      </p:pic>
      <p:pic>
        <p:nvPicPr>
          <p:cNvPr id="9" name="Slika 8" descr="Obrezovanje zaslona 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50" y="2440977"/>
            <a:ext cx="3145425" cy="8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0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Obrezovanje zaslona 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"/>
          <a:stretch/>
        </p:blipFill>
        <p:spPr>
          <a:xfrm>
            <a:off x="1143000" y="76199"/>
            <a:ext cx="7040161" cy="661035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91005" y="161925"/>
            <a:ext cx="1009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Naloga 3 v </a:t>
            </a:r>
            <a:r>
              <a:rPr lang="sl-SI" dirty="0" err="1" smtClean="0"/>
              <a:t>učb</a:t>
            </a:r>
            <a:r>
              <a:rPr lang="sl-SI" dirty="0" smtClean="0"/>
              <a:t>. na str. 63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12828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19</Words>
  <Application>Microsoft Office PowerPoint</Application>
  <PresentationFormat>Širokozaslonsko</PresentationFormat>
  <Paragraphs>4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Mojca</dc:creator>
  <cp:lastModifiedBy>Marjanca Tanšek</cp:lastModifiedBy>
  <cp:revision>6</cp:revision>
  <dcterms:created xsi:type="dcterms:W3CDTF">2021-01-18T11:08:51Z</dcterms:created>
  <dcterms:modified xsi:type="dcterms:W3CDTF">2021-01-19T07:39:39Z</dcterms:modified>
</cp:coreProperties>
</file>