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sldIdLst>
    <p:sldId id="256" r:id="rId2"/>
    <p:sldId id="268" r:id="rId3"/>
    <p:sldId id="257" r:id="rId4"/>
    <p:sldId id="258" r:id="rId5"/>
    <p:sldId id="280" r:id="rId6"/>
    <p:sldId id="259" r:id="rId7"/>
    <p:sldId id="270" r:id="rId8"/>
    <p:sldId id="271" r:id="rId9"/>
    <p:sldId id="272" r:id="rId10"/>
    <p:sldId id="273" r:id="rId11"/>
    <p:sldId id="275" r:id="rId12"/>
    <p:sldId id="277" r:id="rId13"/>
    <p:sldId id="260" r:id="rId14"/>
    <p:sldId id="281" r:id="rId15"/>
    <p:sldId id="261" r:id="rId16"/>
    <p:sldId id="262" r:id="rId17"/>
    <p:sldId id="279" r:id="rId18"/>
    <p:sldId id="269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3D1D3-1822-4C0D-9274-1645531D725E}" v="24" dt="2025-03-30T19:35:23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Dremelj" userId="af96948d51e3741c" providerId="LiveId" clId="{4463D1D3-1822-4C0D-9274-1645531D725E}"/>
    <pc:docChg chg="undo custSel addSld delSld modSld">
      <pc:chgData name="Sabina Dremelj" userId="af96948d51e3741c" providerId="LiveId" clId="{4463D1D3-1822-4C0D-9274-1645531D725E}" dt="2025-03-30T19:35:42.800" v="797" actId="113"/>
      <pc:docMkLst>
        <pc:docMk/>
      </pc:docMkLst>
      <pc:sldChg chg="addSp delSp modSp mod setBg setClrOvrMap delDesignElem">
        <pc:chgData name="Sabina Dremelj" userId="af96948d51e3741c" providerId="LiveId" clId="{4463D1D3-1822-4C0D-9274-1645531D725E}" dt="2025-03-23T15:16:18.276" v="36" actId="14100"/>
        <pc:sldMkLst>
          <pc:docMk/>
          <pc:sldMk cId="0" sldId="256"/>
        </pc:sldMkLst>
        <pc:spChg chg="mod ord">
          <ac:chgData name="Sabina Dremelj" userId="af96948d51e3741c" providerId="LiveId" clId="{4463D1D3-1822-4C0D-9274-1645531D725E}" dt="2025-03-23T15:16:18.276" v="36" actId="14100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Sabina Dremelj" userId="af96948d51e3741c" providerId="LiveId" clId="{4463D1D3-1822-4C0D-9274-1645531D725E}" dt="2025-03-23T13:34:16.745" v="7" actId="26606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Sabina Dremelj" userId="af96948d51e3741c" providerId="LiveId" clId="{4463D1D3-1822-4C0D-9274-1645531D725E}" dt="2025-03-23T13:34:15.537" v="4" actId="26606"/>
          <ac:spMkLst>
            <pc:docMk/>
            <pc:sldMk cId="0" sldId="256"/>
            <ac:spMk id="12" creationId="{864672EB-02A8-48AB-BCFB-00B78DBA6A1E}"/>
          </ac:spMkLst>
        </pc:spChg>
        <pc:spChg chg="add del">
          <ac:chgData name="Sabina Dremelj" userId="af96948d51e3741c" providerId="LiveId" clId="{4463D1D3-1822-4C0D-9274-1645531D725E}" dt="2025-03-23T13:34:15.537" v="4" actId="26606"/>
          <ac:spMkLst>
            <pc:docMk/>
            <pc:sldMk cId="0" sldId="256"/>
            <ac:spMk id="14" creationId="{7255A803-13A1-44E9-ACA9-889A5CC39BB5}"/>
          </ac:spMkLst>
        </pc:spChg>
        <pc:spChg chg="add del">
          <ac:chgData name="Sabina Dremelj" userId="af96948d51e3741c" providerId="LiveId" clId="{4463D1D3-1822-4C0D-9274-1645531D725E}" dt="2025-03-23T13:34:15.537" v="4" actId="26606"/>
          <ac:spMkLst>
            <pc:docMk/>
            <pc:sldMk cId="0" sldId="256"/>
            <ac:spMk id="16" creationId="{BC82C52F-0333-430E-AF00-FA48A518A1A5}"/>
          </ac:spMkLst>
        </pc:spChg>
        <pc:spChg chg="add del">
          <ac:chgData name="Sabina Dremelj" userId="af96948d51e3741c" providerId="LiveId" clId="{4463D1D3-1822-4C0D-9274-1645531D725E}" dt="2025-03-23T13:34:16.696" v="6" actId="26606"/>
          <ac:spMkLst>
            <pc:docMk/>
            <pc:sldMk cId="0" sldId="256"/>
            <ac:spMk id="26" creationId="{5D1C0F6D-5AB0-457D-A2E5-4B8E77E3905D}"/>
          </ac:spMkLst>
        </pc:spChg>
        <pc:spChg chg="add del">
          <ac:chgData name="Sabina Dremelj" userId="af96948d51e3741c" providerId="LiveId" clId="{4463D1D3-1822-4C0D-9274-1645531D725E}" dt="2025-03-23T13:34:16.696" v="6" actId="26606"/>
          <ac:spMkLst>
            <pc:docMk/>
            <pc:sldMk cId="0" sldId="256"/>
            <ac:spMk id="27" creationId="{FD56A97F-536A-4D70-BE3C-46ED7477A145}"/>
          </ac:spMkLst>
        </pc:spChg>
        <pc:spChg chg="add del">
          <ac:chgData name="Sabina Dremelj" userId="af96948d51e3741c" providerId="LiveId" clId="{4463D1D3-1822-4C0D-9274-1645531D725E}" dt="2025-03-23T13:34:16.696" v="6" actId="26606"/>
          <ac:spMkLst>
            <pc:docMk/>
            <pc:sldMk cId="0" sldId="256"/>
            <ac:spMk id="28" creationId="{C8F27DD5-AB09-4348-AEAE-38DD5BF3BA34}"/>
          </ac:spMkLst>
        </pc:spChg>
        <pc:spChg chg="add del">
          <ac:chgData name="Sabina Dremelj" userId="af96948d51e3741c" providerId="LiveId" clId="{4463D1D3-1822-4C0D-9274-1645531D725E}" dt="2025-03-23T13:34:16.696" v="6" actId="26606"/>
          <ac:spMkLst>
            <pc:docMk/>
            <pc:sldMk cId="0" sldId="256"/>
            <ac:spMk id="29" creationId="{00000000-0000-0000-0000-000000000000}"/>
          </ac:spMkLst>
        </pc:spChg>
        <pc:spChg chg="add del">
          <ac:chgData name="Sabina Dremelj" userId="af96948d51e3741c" providerId="LiveId" clId="{4463D1D3-1822-4C0D-9274-1645531D725E}" dt="2025-03-23T13:34:31.709" v="9"/>
          <ac:spMkLst>
            <pc:docMk/>
            <pc:sldMk cId="0" sldId="256"/>
            <ac:spMk id="32" creationId="{44F95DE6-BC61-4DB8-97B8-E32959EA0E1D}"/>
          </ac:spMkLst>
        </pc:spChg>
        <pc:spChg chg="add del">
          <ac:chgData name="Sabina Dremelj" userId="af96948d51e3741c" providerId="LiveId" clId="{4463D1D3-1822-4C0D-9274-1645531D725E}" dt="2025-03-23T15:08:20.238" v="11"/>
          <ac:spMkLst>
            <pc:docMk/>
            <pc:sldMk cId="0" sldId="256"/>
            <ac:spMk id="36" creationId="{00000000-0000-0000-0000-000000000000}"/>
          </ac:spMkLst>
        </pc:spChg>
        <pc:spChg chg="add del">
          <ac:chgData name="Sabina Dremelj" userId="af96948d51e3741c" providerId="LiveId" clId="{4463D1D3-1822-4C0D-9274-1645531D725E}" dt="2025-03-23T15:08:25.449" v="12" actId="26606"/>
          <ac:spMkLst>
            <pc:docMk/>
            <pc:sldMk cId="0" sldId="256"/>
            <ac:spMk id="41" creationId="{44F95DE6-BC61-4DB8-97B8-E32959EA0E1D}"/>
          </ac:spMkLst>
        </pc:spChg>
        <pc:spChg chg="add">
          <ac:chgData name="Sabina Dremelj" userId="af96948d51e3741c" providerId="LiveId" clId="{4463D1D3-1822-4C0D-9274-1645531D725E}" dt="2025-03-23T15:08:25.449" v="12" actId="26606"/>
          <ac:spMkLst>
            <pc:docMk/>
            <pc:sldMk cId="0" sldId="256"/>
            <ac:spMk id="1035" creationId="{0A29CAD9-00D9-4D79-B982-85CD7FBD3AE6}"/>
          </ac:spMkLst>
        </pc:spChg>
        <pc:picChg chg="add del">
          <ac:chgData name="Sabina Dremelj" userId="af96948d51e3741c" providerId="LiveId" clId="{4463D1D3-1822-4C0D-9274-1645531D725E}" dt="2025-03-23T13:34:15.537" v="4" actId="26606"/>
          <ac:picMkLst>
            <pc:docMk/>
            <pc:sldMk cId="0" sldId="256"/>
            <ac:picMk id="8" creationId="{9A0F0AC6-A89F-416B-9FA4-48E664065E73}"/>
          </ac:picMkLst>
        </pc:picChg>
        <pc:picChg chg="add del">
          <ac:chgData name="Sabina Dremelj" userId="af96948d51e3741c" providerId="LiveId" clId="{4463D1D3-1822-4C0D-9274-1645531D725E}" dt="2025-03-23T13:34:15.537" v="4" actId="26606"/>
          <ac:picMkLst>
            <pc:docMk/>
            <pc:sldMk cId="0" sldId="256"/>
            <ac:picMk id="10" creationId="{C31AA009-40AD-4098-8AE7-680CA35C6EAA}"/>
          </ac:picMkLst>
        </pc:picChg>
        <pc:picChg chg="add del">
          <ac:chgData name="Sabina Dremelj" userId="af96948d51e3741c" providerId="LiveId" clId="{4463D1D3-1822-4C0D-9274-1645531D725E}" dt="2025-03-23T13:34:15.537" v="4" actId="26606"/>
          <ac:picMkLst>
            <pc:docMk/>
            <pc:sldMk cId="0" sldId="256"/>
            <ac:picMk id="18" creationId="{BE9CCFFE-A385-4D35-8504-960F050EF7F8}"/>
          </ac:picMkLst>
        </pc:picChg>
        <pc:picChg chg="add del">
          <ac:chgData name="Sabina Dremelj" userId="af96948d51e3741c" providerId="LiveId" clId="{4463D1D3-1822-4C0D-9274-1645531D725E}" dt="2025-03-23T13:34:15.537" v="4" actId="26606"/>
          <ac:picMkLst>
            <pc:docMk/>
            <pc:sldMk cId="0" sldId="256"/>
            <ac:picMk id="20" creationId="{1AD41804-3572-46FD-8124-D3079B642712}"/>
          </ac:picMkLst>
        </pc:picChg>
        <pc:picChg chg="add del">
          <ac:chgData name="Sabina Dremelj" userId="af96948d51e3741c" providerId="LiveId" clId="{4463D1D3-1822-4C0D-9274-1645531D725E}" dt="2025-03-23T13:34:15.537" v="4" actId="26606"/>
          <ac:picMkLst>
            <pc:docMk/>
            <pc:sldMk cId="0" sldId="256"/>
            <ac:picMk id="22" creationId="{5316A1D8-3445-4B94-B595-2285C05EEEBE}"/>
          </ac:picMkLst>
        </pc:picChg>
        <pc:picChg chg="add del">
          <ac:chgData name="Sabina Dremelj" userId="af96948d51e3741c" providerId="LiveId" clId="{4463D1D3-1822-4C0D-9274-1645531D725E}" dt="2025-03-23T13:34:15.537" v="4" actId="26606"/>
          <ac:picMkLst>
            <pc:docMk/>
            <pc:sldMk cId="0" sldId="256"/>
            <ac:picMk id="24" creationId="{2FA7483C-C90B-453F-AB53-60D8FDE6D3F6}"/>
          </ac:picMkLst>
        </pc:picChg>
        <pc:picChg chg="add del">
          <ac:chgData name="Sabina Dremelj" userId="af96948d51e3741c" providerId="LiveId" clId="{4463D1D3-1822-4C0D-9274-1645531D725E}" dt="2025-03-23T13:34:16.696" v="6" actId="26606"/>
          <ac:picMkLst>
            <pc:docMk/>
            <pc:sldMk cId="0" sldId="256"/>
            <ac:picMk id="30" creationId="{522BA091-022A-4EB4-BBA0-0309BF5F9190}"/>
          </ac:picMkLst>
        </pc:picChg>
        <pc:picChg chg="add del">
          <ac:chgData name="Sabina Dremelj" userId="af96948d51e3741c" providerId="LiveId" clId="{4463D1D3-1822-4C0D-9274-1645531D725E}" dt="2025-03-23T13:34:31.709" v="9"/>
          <ac:picMkLst>
            <pc:docMk/>
            <pc:sldMk cId="0" sldId="256"/>
            <ac:picMk id="33" creationId="{48D9C176-456B-4F71-AB87-9D14B8B3D1C1}"/>
          </ac:picMkLst>
        </pc:picChg>
        <pc:picChg chg="add del">
          <ac:chgData name="Sabina Dremelj" userId="af96948d51e3741c" providerId="LiveId" clId="{4463D1D3-1822-4C0D-9274-1645531D725E}" dt="2025-03-23T13:34:31.709" v="9"/>
          <ac:picMkLst>
            <pc:docMk/>
            <pc:sldMk cId="0" sldId="256"/>
            <ac:picMk id="34" creationId="{CFF97C55-868F-4FDD-BD3C-D2F191796F43}"/>
          </ac:picMkLst>
        </pc:picChg>
        <pc:picChg chg="add del">
          <ac:chgData name="Sabina Dremelj" userId="af96948d51e3741c" providerId="LiveId" clId="{4463D1D3-1822-4C0D-9274-1645531D725E}" dt="2025-03-23T13:34:31.709" v="9"/>
          <ac:picMkLst>
            <pc:docMk/>
            <pc:sldMk cId="0" sldId="256"/>
            <ac:picMk id="35" creationId="{69722FB9-EA01-42A6-96B2-185F5CC120DF}"/>
          </ac:picMkLst>
        </pc:picChg>
        <pc:picChg chg="add del">
          <ac:chgData name="Sabina Dremelj" userId="af96948d51e3741c" providerId="LiveId" clId="{4463D1D3-1822-4C0D-9274-1645531D725E}" dt="2025-03-23T13:34:31.709" v="9"/>
          <ac:picMkLst>
            <pc:docMk/>
            <pc:sldMk cId="0" sldId="256"/>
            <ac:picMk id="37" creationId="{D2B4E49C-E7B4-4F6A-8B93-646A0E241191}"/>
          </ac:picMkLst>
        </pc:picChg>
        <pc:picChg chg="add del">
          <ac:chgData name="Sabina Dremelj" userId="af96948d51e3741c" providerId="LiveId" clId="{4463D1D3-1822-4C0D-9274-1645531D725E}" dt="2025-03-23T13:34:31.709" v="9"/>
          <ac:picMkLst>
            <pc:docMk/>
            <pc:sldMk cId="0" sldId="256"/>
            <ac:picMk id="38" creationId="{46528FBF-1727-4546-8131-BA22ED8B5497}"/>
          </ac:picMkLst>
        </pc:picChg>
        <pc:picChg chg="add del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43" creationId="{48D9C176-456B-4F71-AB87-9D14B8B3D1C1}"/>
          </ac:picMkLst>
        </pc:picChg>
        <pc:picChg chg="add del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45" creationId="{CFF97C55-868F-4FDD-BD3C-D2F191796F43}"/>
          </ac:picMkLst>
        </pc:picChg>
        <pc:picChg chg="add del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47" creationId="{69722FB9-EA01-42A6-96B2-185F5CC120DF}"/>
          </ac:picMkLst>
        </pc:picChg>
        <pc:picChg chg="add del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49" creationId="{D2B4E49C-E7B4-4F6A-8B93-646A0E241191}"/>
          </ac:picMkLst>
        </pc:picChg>
        <pc:picChg chg="add del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51" creationId="{46528FBF-1727-4546-8131-BA22ED8B5497}"/>
          </ac:picMkLst>
        </pc:picChg>
        <pc:picChg chg="add mod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1026" creationId="{00E0145D-67DF-5DD4-692E-4C75F94E7A5A}"/>
          </ac:picMkLst>
        </pc:picChg>
        <pc:picChg chg="add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1031" creationId="{E77D5960-B3B3-4AE1-8BBD-3C55D906A615}"/>
          </ac:picMkLst>
        </pc:picChg>
        <pc:picChg chg="add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1033" creationId="{9CB45896-DF82-4158-8135-BB4EF2219878}"/>
          </ac:picMkLst>
        </pc:picChg>
        <pc:picChg chg="add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1037" creationId="{3F01E04B-E3A4-4B2D-92DF-752C4E7EF9DB}"/>
          </ac:picMkLst>
        </pc:picChg>
        <pc:picChg chg="add">
          <ac:chgData name="Sabina Dremelj" userId="af96948d51e3741c" providerId="LiveId" clId="{4463D1D3-1822-4C0D-9274-1645531D725E}" dt="2025-03-23T15:08:25.449" v="12" actId="26606"/>
          <ac:picMkLst>
            <pc:docMk/>
            <pc:sldMk cId="0" sldId="256"/>
            <ac:picMk id="1039" creationId="{765896F8-7BC7-4574-8E2B-4A1A60367098}"/>
          </ac:picMkLst>
        </pc:picChg>
      </pc:sldChg>
      <pc:sldChg chg="modSp mod">
        <pc:chgData name="Sabina Dremelj" userId="af96948d51e3741c" providerId="LiveId" clId="{4463D1D3-1822-4C0D-9274-1645531D725E}" dt="2025-03-23T15:16:58.750" v="45" actId="12"/>
        <pc:sldMkLst>
          <pc:docMk/>
          <pc:sldMk cId="0" sldId="257"/>
        </pc:sldMkLst>
        <pc:spChg chg="mod">
          <ac:chgData name="Sabina Dremelj" userId="af96948d51e3741c" providerId="LiveId" clId="{4463D1D3-1822-4C0D-9274-1645531D725E}" dt="2025-03-23T13:34:31.709" v="9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5:16:58.750" v="45" actId="12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5:17:14.644" v="49" actId="14100"/>
        <pc:sldMkLst>
          <pc:docMk/>
          <pc:sldMk cId="0" sldId="258"/>
        </pc:sldMkLst>
        <pc:spChg chg="mod">
          <ac:chgData name="Sabina Dremelj" userId="af96948d51e3741c" providerId="LiveId" clId="{4463D1D3-1822-4C0D-9274-1645531D725E}" dt="2025-03-23T13:34:31.709" v="9"/>
          <ac:spMkLst>
            <pc:docMk/>
            <pc:sldMk cId="0" sldId="258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5:17:14.644" v="49" actId="14100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5:18:08.970" v="61" actId="13926"/>
        <pc:sldMkLst>
          <pc:docMk/>
          <pc:sldMk cId="0" sldId="259"/>
        </pc:sldMkLst>
        <pc:spChg chg="mod">
          <ac:chgData name="Sabina Dremelj" userId="af96948d51e3741c" providerId="LiveId" clId="{4463D1D3-1822-4C0D-9274-1645531D725E}" dt="2025-03-23T15:17:25.783" v="51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5:18:08.970" v="61" actId="13926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9:30:17.434" v="774" actId="20577"/>
        <pc:sldMkLst>
          <pc:docMk/>
          <pc:sldMk cId="0" sldId="260"/>
        </pc:sldMkLst>
        <pc:spChg chg="mod">
          <ac:chgData name="Sabina Dremelj" userId="af96948d51e3741c" providerId="LiveId" clId="{4463D1D3-1822-4C0D-9274-1645531D725E}" dt="2025-03-23T16:15:10.617" v="767" actId="1392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9:30:17.434" v="774" actId="20577"/>
          <ac:spMkLst>
            <pc:docMk/>
            <pc:sldMk cId="0" sldId="260"/>
            <ac:spMk id="3" creationId="{00000000-0000-0000-0000-000000000000}"/>
          </ac:spMkLst>
        </pc:spChg>
      </pc:sldChg>
      <pc:sldChg chg="addSp modSp mod setBg">
        <pc:chgData name="Sabina Dremelj" userId="af96948d51e3741c" providerId="LiveId" clId="{4463D1D3-1822-4C0D-9274-1645531D725E}" dt="2025-03-30T19:35:42.800" v="797" actId="113"/>
        <pc:sldMkLst>
          <pc:docMk/>
          <pc:sldMk cId="0" sldId="261"/>
        </pc:sldMkLst>
        <pc:spChg chg="mod ord">
          <ac:chgData name="Sabina Dremelj" userId="af96948d51e3741c" providerId="LiveId" clId="{4463D1D3-1822-4C0D-9274-1645531D725E}" dt="2025-03-30T19:35:42.800" v="797" actId="113"/>
          <ac:spMkLst>
            <pc:docMk/>
            <pc:sldMk cId="0" sldId="261"/>
            <ac:spMk id="2" creationId="{00000000-0000-0000-0000-000000000000}"/>
          </ac:spMkLst>
        </pc:spChg>
        <pc:spChg chg="mod ord">
          <ac:chgData name="Sabina Dremelj" userId="af96948d51e3741c" providerId="LiveId" clId="{4463D1D3-1822-4C0D-9274-1645531D725E}" dt="2025-03-30T19:35:36.168" v="794" actId="403"/>
          <ac:spMkLst>
            <pc:docMk/>
            <pc:sldMk cId="0" sldId="261"/>
            <ac:spMk id="3" creationId="{00000000-0000-0000-0000-000000000000}"/>
          </ac:spMkLst>
        </pc:spChg>
        <pc:spChg chg="add">
          <ac:chgData name="Sabina Dremelj" userId="af96948d51e3741c" providerId="LiveId" clId="{4463D1D3-1822-4C0D-9274-1645531D725E}" dt="2025-03-30T19:35:18.373" v="789" actId="26606"/>
          <ac:spMkLst>
            <pc:docMk/>
            <pc:sldMk cId="0" sldId="261"/>
            <ac:spMk id="1031" creationId="{9416C2F8-A84C-4357-A755-81D3F466DD07}"/>
          </ac:spMkLst>
        </pc:spChg>
        <pc:picChg chg="add mod">
          <ac:chgData name="Sabina Dremelj" userId="af96948d51e3741c" providerId="LiveId" clId="{4463D1D3-1822-4C0D-9274-1645531D725E}" dt="2025-03-30T19:35:23.334" v="790" actId="14100"/>
          <ac:picMkLst>
            <pc:docMk/>
            <pc:sldMk cId="0" sldId="261"/>
            <ac:picMk id="1026" creationId="{26E57E65-C4AA-717B-009F-BA8FD63767F8}"/>
          </ac:picMkLst>
        </pc:picChg>
        <pc:picChg chg="add">
          <ac:chgData name="Sabina Dremelj" userId="af96948d51e3741c" providerId="LiveId" clId="{4463D1D3-1822-4C0D-9274-1645531D725E}" dt="2025-03-30T19:35:18.373" v="789" actId="26606"/>
          <ac:picMkLst>
            <pc:docMk/>
            <pc:sldMk cId="0" sldId="261"/>
            <ac:picMk id="1033" creationId="{031306E5-EFE3-459A-89EF-0EF2185CDEF7}"/>
          </ac:picMkLst>
        </pc:picChg>
        <pc:picChg chg="add">
          <ac:chgData name="Sabina Dremelj" userId="af96948d51e3741c" providerId="LiveId" clId="{4463D1D3-1822-4C0D-9274-1645531D725E}" dt="2025-03-30T19:35:18.373" v="789" actId="26606"/>
          <ac:picMkLst>
            <pc:docMk/>
            <pc:sldMk cId="0" sldId="261"/>
            <ac:picMk id="1035" creationId="{4A23C976-ECF8-49F1-914B-B5BD60613BBE}"/>
          </ac:picMkLst>
        </pc:picChg>
      </pc:sldChg>
      <pc:sldChg chg="modSp mod">
        <pc:chgData name="Sabina Dremelj" userId="af96948d51e3741c" providerId="LiveId" clId="{4463D1D3-1822-4C0D-9274-1645531D725E}" dt="2025-03-23T16:08:32.117" v="734" actId="13926"/>
        <pc:sldMkLst>
          <pc:docMk/>
          <pc:sldMk cId="0" sldId="262"/>
        </pc:sldMkLst>
        <pc:spChg chg="mod">
          <ac:chgData name="Sabina Dremelj" userId="af96948d51e3741c" providerId="LiveId" clId="{4463D1D3-1822-4C0D-9274-1645531D725E}" dt="2025-03-23T16:08:32.117" v="734" actId="13926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6:08:22.541" v="732" actId="14100"/>
          <ac:spMkLst>
            <pc:docMk/>
            <pc:sldMk cId="0" sldId="262"/>
            <ac:spMk id="3" creationId="{00000000-0000-0000-0000-000000000000}"/>
          </ac:spMkLst>
        </pc:spChg>
      </pc:sldChg>
      <pc:sldChg chg="modSp del">
        <pc:chgData name="Sabina Dremelj" userId="af96948d51e3741c" providerId="LiveId" clId="{4463D1D3-1822-4C0D-9274-1645531D725E}" dt="2025-03-23T15:15:24.861" v="30" actId="47"/>
        <pc:sldMkLst>
          <pc:docMk/>
          <pc:sldMk cId="0" sldId="263"/>
        </pc:sldMkLst>
        <pc:spChg chg="mod">
          <ac:chgData name="Sabina Dremelj" userId="af96948d51e3741c" providerId="LiveId" clId="{4463D1D3-1822-4C0D-9274-1645531D725E}" dt="2025-03-23T13:34:31.709" v="9"/>
          <ac:spMkLst>
            <pc:docMk/>
            <pc:sldMk cId="0" sldId="263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3:34:31.709" v="9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6:11:16.737" v="749" actId="113"/>
        <pc:sldMkLst>
          <pc:docMk/>
          <pc:sldMk cId="0" sldId="264"/>
        </pc:sldMkLst>
        <pc:spChg chg="mod">
          <ac:chgData name="Sabina Dremelj" userId="af96948d51e3741c" providerId="LiveId" clId="{4463D1D3-1822-4C0D-9274-1645531D725E}" dt="2025-03-23T16:11:16.737" v="749" actId="113"/>
          <ac:spMkLst>
            <pc:docMk/>
            <pc:sldMk cId="0" sldId="264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6:11:05.429" v="747" actId="403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6:14:37.619" v="765" actId="113"/>
        <pc:sldMkLst>
          <pc:docMk/>
          <pc:sldMk cId="0" sldId="265"/>
        </pc:sldMkLst>
        <pc:spChg chg="mod">
          <ac:chgData name="Sabina Dremelj" userId="af96948d51e3741c" providerId="LiveId" clId="{4463D1D3-1822-4C0D-9274-1645531D725E}" dt="2025-03-23T16:14:37.619" v="765" actId="113"/>
          <ac:spMkLst>
            <pc:docMk/>
            <pc:sldMk cId="0" sldId="265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6:11:46.098" v="754" actId="403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6:14:10.865" v="760" actId="113"/>
        <pc:sldMkLst>
          <pc:docMk/>
          <pc:sldMk cId="0" sldId="266"/>
        </pc:sldMkLst>
        <pc:spChg chg="mod">
          <ac:chgData name="Sabina Dremelj" userId="af96948d51e3741c" providerId="LiveId" clId="{4463D1D3-1822-4C0D-9274-1645531D725E}" dt="2025-03-23T16:14:10.865" v="760" actId="113"/>
          <ac:spMkLst>
            <pc:docMk/>
            <pc:sldMk cId="0" sldId="266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6:12:14.055" v="759" actId="403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6:14:28.261" v="764" actId="403"/>
        <pc:sldMkLst>
          <pc:docMk/>
          <pc:sldMk cId="0" sldId="267"/>
        </pc:sldMkLst>
        <pc:spChg chg="mod">
          <ac:chgData name="Sabina Dremelj" userId="af96948d51e3741c" providerId="LiveId" clId="{4463D1D3-1822-4C0D-9274-1645531D725E}" dt="2025-03-23T13:34:31.709" v="9"/>
          <ac:spMkLst>
            <pc:docMk/>
            <pc:sldMk cId="0" sldId="267"/>
            <ac:spMk id="2" creationId="{00000000-0000-0000-0000-000000000000}"/>
          </ac:spMkLst>
        </pc:spChg>
        <pc:spChg chg="mod">
          <ac:chgData name="Sabina Dremelj" userId="af96948d51e3741c" providerId="LiveId" clId="{4463D1D3-1822-4C0D-9274-1645531D725E}" dt="2025-03-23T16:14:28.261" v="764" actId="403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5:16:34.611" v="39" actId="14100"/>
        <pc:sldMkLst>
          <pc:docMk/>
          <pc:sldMk cId="0" sldId="268"/>
        </pc:sldMkLst>
        <pc:picChg chg="mod">
          <ac:chgData name="Sabina Dremelj" userId="af96948d51e3741c" providerId="LiveId" clId="{4463D1D3-1822-4C0D-9274-1645531D725E}" dt="2025-03-23T15:16:34.611" v="39" actId="14100"/>
          <ac:picMkLst>
            <pc:docMk/>
            <pc:sldMk cId="0" sldId="268"/>
            <ac:picMk id="36866" creationId="{00000000-0000-0000-0000-000000000000}"/>
          </ac:picMkLst>
        </pc:picChg>
      </pc:sldChg>
      <pc:sldChg chg="modSp mod">
        <pc:chgData name="Sabina Dremelj" userId="af96948d51e3741c" providerId="LiveId" clId="{4463D1D3-1822-4C0D-9274-1645531D725E}" dt="2025-03-23T16:09:23.651" v="740" actId="207"/>
        <pc:sldMkLst>
          <pc:docMk/>
          <pc:sldMk cId="0" sldId="269"/>
        </pc:sldMkLst>
        <pc:spChg chg="mod">
          <ac:chgData name="Sabina Dremelj" userId="af96948d51e3741c" providerId="LiveId" clId="{4463D1D3-1822-4C0D-9274-1645531D725E}" dt="2025-03-23T16:09:23.651" v="740" actId="207"/>
          <ac:spMkLst>
            <pc:docMk/>
            <pc:sldMk cId="0" sldId="269"/>
            <ac:spMk id="2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5:11:43.076" v="18" actId="27636"/>
        <pc:sldMkLst>
          <pc:docMk/>
          <pc:sldMk cId="0" sldId="271"/>
        </pc:sldMkLst>
        <pc:spChg chg="mod">
          <ac:chgData name="Sabina Dremelj" userId="af96948d51e3741c" providerId="LiveId" clId="{4463D1D3-1822-4C0D-9274-1645531D725E}" dt="2025-03-23T15:11:43.076" v="18" actId="27636"/>
          <ac:spMkLst>
            <pc:docMk/>
            <pc:sldMk cId="0" sldId="271"/>
            <ac:spMk id="2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5:12:14.080" v="19" actId="27636"/>
        <pc:sldMkLst>
          <pc:docMk/>
          <pc:sldMk cId="0" sldId="273"/>
        </pc:sldMkLst>
        <pc:spChg chg="mod">
          <ac:chgData name="Sabina Dremelj" userId="af96948d51e3741c" providerId="LiveId" clId="{4463D1D3-1822-4C0D-9274-1645531D725E}" dt="2025-03-23T15:12:14.080" v="19" actId="27636"/>
          <ac:spMkLst>
            <pc:docMk/>
            <pc:sldMk cId="0" sldId="273"/>
            <ac:spMk id="2" creationId="{00000000-0000-0000-0000-000000000000}"/>
          </ac:spMkLst>
        </pc:spChg>
      </pc:sldChg>
      <pc:sldChg chg="modSp mod">
        <pc:chgData name="Sabina Dremelj" userId="af96948d51e3741c" providerId="LiveId" clId="{4463D1D3-1822-4C0D-9274-1645531D725E}" dt="2025-03-23T15:12:42.305" v="20" actId="27636"/>
        <pc:sldMkLst>
          <pc:docMk/>
          <pc:sldMk cId="0" sldId="275"/>
        </pc:sldMkLst>
        <pc:spChg chg="mod">
          <ac:chgData name="Sabina Dremelj" userId="af96948d51e3741c" providerId="LiveId" clId="{4463D1D3-1822-4C0D-9274-1645531D725E}" dt="2025-03-23T15:12:42.305" v="20" actId="27636"/>
          <ac:spMkLst>
            <pc:docMk/>
            <pc:sldMk cId="0" sldId="275"/>
            <ac:spMk id="2" creationId="{00000000-0000-0000-0000-000000000000}"/>
          </ac:spMkLst>
        </pc:spChg>
      </pc:sldChg>
      <pc:sldChg chg="del">
        <pc:chgData name="Sabina Dremelj" userId="af96948d51e3741c" providerId="LiveId" clId="{4463D1D3-1822-4C0D-9274-1645531D725E}" dt="2025-03-23T15:25:52.249" v="541" actId="47"/>
        <pc:sldMkLst>
          <pc:docMk/>
          <pc:sldMk cId="0" sldId="278"/>
        </pc:sldMkLst>
      </pc:sldChg>
      <pc:sldChg chg="addSp delSp modSp mod">
        <pc:chgData name="Sabina Dremelj" userId="af96948d51e3741c" providerId="LiveId" clId="{4463D1D3-1822-4C0D-9274-1645531D725E}" dt="2025-03-23T19:30:05.570" v="770" actId="1076"/>
        <pc:sldMkLst>
          <pc:docMk/>
          <pc:sldMk cId="0" sldId="279"/>
        </pc:sldMkLst>
        <pc:spChg chg="mod">
          <ac:chgData name="Sabina Dremelj" userId="af96948d51e3741c" providerId="LiveId" clId="{4463D1D3-1822-4C0D-9274-1645531D725E}" dt="2025-03-23T16:08:51.880" v="736" actId="14100"/>
          <ac:spMkLst>
            <pc:docMk/>
            <pc:sldMk cId="0" sldId="279"/>
            <ac:spMk id="2" creationId="{00000000-0000-0000-0000-000000000000}"/>
          </ac:spMkLst>
        </pc:spChg>
        <pc:spChg chg="del">
          <ac:chgData name="Sabina Dremelj" userId="af96948d51e3741c" providerId="LiveId" clId="{4463D1D3-1822-4C0D-9274-1645531D725E}" dt="2025-03-23T15:15:12.413" v="29" actId="26606"/>
          <ac:spMkLst>
            <pc:docMk/>
            <pc:sldMk cId="0" sldId="279"/>
            <ac:spMk id="4" creationId="{00000000-0000-0000-0000-000000000000}"/>
          </ac:spMkLst>
        </pc:spChg>
        <pc:graphicFrameChg chg="add">
          <ac:chgData name="Sabina Dremelj" userId="af96948d51e3741c" providerId="LiveId" clId="{4463D1D3-1822-4C0D-9274-1645531D725E}" dt="2025-03-23T15:15:12.413" v="29" actId="26606"/>
          <ac:graphicFrameMkLst>
            <pc:docMk/>
            <pc:sldMk cId="0" sldId="279"/>
            <ac:graphicFrameMk id="21516" creationId="{B470692B-7DC2-3E67-DD9D-21F25BF330E7}"/>
          </ac:graphicFrameMkLst>
        </pc:graphicFrameChg>
        <pc:picChg chg="mod">
          <ac:chgData name="Sabina Dremelj" userId="af96948d51e3741c" providerId="LiveId" clId="{4463D1D3-1822-4C0D-9274-1645531D725E}" dt="2025-03-23T15:14:52.701" v="28" actId="1076"/>
          <ac:picMkLst>
            <pc:docMk/>
            <pc:sldMk cId="0" sldId="279"/>
            <ac:picMk id="21510" creationId="{00000000-0000-0000-0000-000000000000}"/>
          </ac:picMkLst>
        </pc:picChg>
        <pc:picChg chg="mod">
          <ac:chgData name="Sabina Dremelj" userId="af96948d51e3741c" providerId="LiveId" clId="{4463D1D3-1822-4C0D-9274-1645531D725E}" dt="2025-03-23T15:14:47.461" v="26" actId="1076"/>
          <ac:picMkLst>
            <pc:docMk/>
            <pc:sldMk cId="0" sldId="279"/>
            <ac:picMk id="21512" creationId="{00000000-0000-0000-0000-000000000000}"/>
          </ac:picMkLst>
        </pc:picChg>
        <pc:picChg chg="mod">
          <ac:chgData name="Sabina Dremelj" userId="af96948d51e3741c" providerId="LiveId" clId="{4463D1D3-1822-4C0D-9274-1645531D725E}" dt="2025-03-23T19:30:05.570" v="770" actId="1076"/>
          <ac:picMkLst>
            <pc:docMk/>
            <pc:sldMk cId="0" sldId="279"/>
            <ac:picMk id="21514" creationId="{00000000-0000-0000-0000-000000000000}"/>
          </ac:picMkLst>
        </pc:picChg>
      </pc:sldChg>
      <pc:sldChg chg="modSp new mod">
        <pc:chgData name="Sabina Dremelj" userId="af96948d51e3741c" providerId="LiveId" clId="{4463D1D3-1822-4C0D-9274-1645531D725E}" dt="2025-03-23T19:30:46.653" v="777" actId="115"/>
        <pc:sldMkLst>
          <pc:docMk/>
          <pc:sldMk cId="503049146" sldId="280"/>
        </pc:sldMkLst>
        <pc:spChg chg="mod">
          <ac:chgData name="Sabina Dremelj" userId="af96948d51e3741c" providerId="LiveId" clId="{4463D1D3-1822-4C0D-9274-1645531D725E}" dt="2025-03-23T16:15:37.568" v="769" actId="13926"/>
          <ac:spMkLst>
            <pc:docMk/>
            <pc:sldMk cId="503049146" sldId="280"/>
            <ac:spMk id="2" creationId="{5ED028FA-D9DB-0E18-82E6-3FCD2D427203}"/>
          </ac:spMkLst>
        </pc:spChg>
        <pc:spChg chg="mod">
          <ac:chgData name="Sabina Dremelj" userId="af96948d51e3741c" providerId="LiveId" clId="{4463D1D3-1822-4C0D-9274-1645531D725E}" dt="2025-03-23T19:30:46.653" v="777" actId="115"/>
          <ac:spMkLst>
            <pc:docMk/>
            <pc:sldMk cId="503049146" sldId="280"/>
            <ac:spMk id="3" creationId="{4E8D6665-8F48-1956-9959-2FBBC9C80BE0}"/>
          </ac:spMkLst>
        </pc:spChg>
      </pc:sldChg>
      <pc:sldChg chg="delSp modSp mod">
        <pc:chgData name="Sabina Dremelj" userId="af96948d51e3741c" providerId="LiveId" clId="{4463D1D3-1822-4C0D-9274-1645531D725E}" dt="2025-03-23T15:58:46.833" v="591" actId="1076"/>
        <pc:sldMkLst>
          <pc:docMk/>
          <pc:sldMk cId="1592671942" sldId="281"/>
        </pc:sldMkLst>
        <pc:spChg chg="del mod">
          <ac:chgData name="Sabina Dremelj" userId="af96948d51e3741c" providerId="LiveId" clId="{4463D1D3-1822-4C0D-9274-1645531D725E}" dt="2025-03-23T15:58:23.738" v="585" actId="478"/>
          <ac:spMkLst>
            <pc:docMk/>
            <pc:sldMk cId="1592671942" sldId="281"/>
            <ac:spMk id="2" creationId="{50F68884-DADD-4444-52E5-3A56ECEE687F}"/>
          </ac:spMkLst>
        </pc:spChg>
        <pc:spChg chg="mod">
          <ac:chgData name="Sabina Dremelj" userId="af96948d51e3741c" providerId="LiveId" clId="{4463D1D3-1822-4C0D-9274-1645531D725E}" dt="2025-03-23T15:57:54.803" v="579" actId="5793"/>
          <ac:spMkLst>
            <pc:docMk/>
            <pc:sldMk cId="1592671942" sldId="281"/>
            <ac:spMk id="3" creationId="{E41F9CF2-62E2-A3E6-AE02-013133CE84F3}"/>
          </ac:spMkLst>
        </pc:spChg>
        <pc:picChg chg="mod">
          <ac:chgData name="Sabina Dremelj" userId="af96948d51e3741c" providerId="LiveId" clId="{4463D1D3-1822-4C0D-9274-1645531D725E}" dt="2025-03-23T15:58:46.833" v="591" actId="1076"/>
          <ac:picMkLst>
            <pc:docMk/>
            <pc:sldMk cId="1592671942" sldId="281"/>
            <ac:picMk id="5" creationId="{DC9618FB-6106-00B6-8A9F-BFBCFAAFF4F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0D791-677D-4589-9A4A-FBCE11438D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FB81F5-FD65-4F7D-BE6A-A6CB73F5AA80}">
      <dgm:prSet/>
      <dgm:spPr/>
      <dgm:t>
        <a:bodyPr/>
        <a:lstStyle/>
        <a:p>
          <a:r>
            <a:rPr lang="sl-SI"/>
            <a:t>BELJAKOVINSKA</a:t>
          </a:r>
          <a:endParaRPr lang="en-US"/>
        </a:p>
      </dgm:t>
    </dgm:pt>
    <dgm:pt modelId="{6CDF06C1-9906-4C15-BD08-C838E2A6A925}" type="parTrans" cxnId="{53D87E37-CF61-4164-949A-88B55D4F71DB}">
      <dgm:prSet/>
      <dgm:spPr/>
      <dgm:t>
        <a:bodyPr/>
        <a:lstStyle/>
        <a:p>
          <a:endParaRPr lang="en-US"/>
        </a:p>
      </dgm:t>
    </dgm:pt>
    <dgm:pt modelId="{C791B292-F3C7-4D74-9297-148504B18EBD}" type="sibTrans" cxnId="{53D87E37-CF61-4164-949A-88B55D4F71DB}">
      <dgm:prSet/>
      <dgm:spPr/>
      <dgm:t>
        <a:bodyPr/>
        <a:lstStyle/>
        <a:p>
          <a:endParaRPr lang="en-US"/>
        </a:p>
      </dgm:t>
    </dgm:pt>
    <dgm:pt modelId="{D4973EF4-4E8D-4063-8E97-35C547A5991B}">
      <dgm:prSet/>
      <dgm:spPr/>
      <dgm:t>
        <a:bodyPr/>
        <a:lstStyle/>
        <a:p>
          <a:r>
            <a:rPr lang="sl-SI"/>
            <a:t>OGLJIKOHIDRATNA </a:t>
          </a:r>
          <a:endParaRPr lang="en-US"/>
        </a:p>
      </dgm:t>
    </dgm:pt>
    <dgm:pt modelId="{7A5E7A36-DB8E-4AFA-B1E8-8C908EE32565}" type="parTrans" cxnId="{B44EAC12-E148-4ED2-BAA7-0C16FF51AA49}">
      <dgm:prSet/>
      <dgm:spPr/>
      <dgm:t>
        <a:bodyPr/>
        <a:lstStyle/>
        <a:p>
          <a:endParaRPr lang="en-US"/>
        </a:p>
      </dgm:t>
    </dgm:pt>
    <dgm:pt modelId="{187B4719-8302-40EE-968F-4041F75581A2}" type="sibTrans" cxnId="{B44EAC12-E148-4ED2-BAA7-0C16FF51AA49}">
      <dgm:prSet/>
      <dgm:spPr/>
      <dgm:t>
        <a:bodyPr/>
        <a:lstStyle/>
        <a:p>
          <a:endParaRPr lang="en-US"/>
        </a:p>
      </dgm:t>
    </dgm:pt>
    <dgm:pt modelId="{09094592-044D-451C-987D-10D0D09C0092}">
      <dgm:prSet/>
      <dgm:spPr/>
      <dgm:t>
        <a:bodyPr/>
        <a:lstStyle/>
        <a:p>
          <a:r>
            <a:rPr lang="sl-SI"/>
            <a:t>MAŠČOBNA</a:t>
          </a:r>
          <a:endParaRPr lang="en-US"/>
        </a:p>
      </dgm:t>
    </dgm:pt>
    <dgm:pt modelId="{B3A6BA1B-0790-429D-AE93-9390BD0102E0}" type="parTrans" cxnId="{8F6B3BAE-0A1B-4F64-A00F-8DD2B0B4D236}">
      <dgm:prSet/>
      <dgm:spPr/>
      <dgm:t>
        <a:bodyPr/>
        <a:lstStyle/>
        <a:p>
          <a:endParaRPr lang="en-US"/>
        </a:p>
      </dgm:t>
    </dgm:pt>
    <dgm:pt modelId="{29F7C6E3-2A4D-4F81-8F2B-461EE57D88CF}" type="sibTrans" cxnId="{8F6B3BAE-0A1B-4F64-A00F-8DD2B0B4D236}">
      <dgm:prSet/>
      <dgm:spPr/>
      <dgm:t>
        <a:bodyPr/>
        <a:lstStyle/>
        <a:p>
          <a:endParaRPr lang="en-US"/>
        </a:p>
      </dgm:t>
    </dgm:pt>
    <dgm:pt modelId="{AB72022A-4372-4270-A63C-B8051E893233}">
      <dgm:prSet/>
      <dgm:spPr/>
      <dgm:t>
        <a:bodyPr/>
        <a:lstStyle/>
        <a:p>
          <a:r>
            <a:rPr lang="sl-SI"/>
            <a:t>VITAMINSKO – MINERALNA</a:t>
          </a:r>
          <a:endParaRPr lang="en-US"/>
        </a:p>
      </dgm:t>
    </dgm:pt>
    <dgm:pt modelId="{D66D8F47-7E3E-48E6-A1F7-F1C01E80743C}" type="parTrans" cxnId="{2F36F548-FE68-458B-BEFF-E11EF26A9285}">
      <dgm:prSet/>
      <dgm:spPr/>
      <dgm:t>
        <a:bodyPr/>
        <a:lstStyle/>
        <a:p>
          <a:endParaRPr lang="en-US"/>
        </a:p>
      </dgm:t>
    </dgm:pt>
    <dgm:pt modelId="{EF5879EB-03D9-411D-AEC4-5C41F5BAAA42}" type="sibTrans" cxnId="{2F36F548-FE68-458B-BEFF-E11EF26A9285}">
      <dgm:prSet/>
      <dgm:spPr/>
      <dgm:t>
        <a:bodyPr/>
        <a:lstStyle/>
        <a:p>
          <a:endParaRPr lang="en-US"/>
        </a:p>
      </dgm:t>
    </dgm:pt>
    <dgm:pt modelId="{112EC886-3DA0-4266-8D5B-6C61624F5A36}">
      <dgm:prSet/>
      <dgm:spPr/>
      <dgm:t>
        <a:bodyPr/>
        <a:lstStyle/>
        <a:p>
          <a:r>
            <a:rPr lang="sl-SI"/>
            <a:t>DODATKI</a:t>
          </a:r>
          <a:endParaRPr lang="en-US"/>
        </a:p>
      </dgm:t>
    </dgm:pt>
    <dgm:pt modelId="{488C90A0-D594-46E0-B138-F750757ABF04}" type="parTrans" cxnId="{BB2F3BD9-8A8B-4940-9E53-FF18CB4845EE}">
      <dgm:prSet/>
      <dgm:spPr/>
      <dgm:t>
        <a:bodyPr/>
        <a:lstStyle/>
        <a:p>
          <a:endParaRPr lang="en-US"/>
        </a:p>
      </dgm:t>
    </dgm:pt>
    <dgm:pt modelId="{360EC317-7508-4A37-9DD9-DC012B6D20FE}" type="sibTrans" cxnId="{BB2F3BD9-8A8B-4940-9E53-FF18CB4845EE}">
      <dgm:prSet/>
      <dgm:spPr/>
      <dgm:t>
        <a:bodyPr/>
        <a:lstStyle/>
        <a:p>
          <a:endParaRPr lang="en-US"/>
        </a:p>
      </dgm:t>
    </dgm:pt>
    <dgm:pt modelId="{71668410-3F93-42CF-A586-CCB8005C9489}" type="pres">
      <dgm:prSet presAssocID="{8150D791-677D-4589-9A4A-FBCE11438D62}" presName="linear" presStyleCnt="0">
        <dgm:presLayoutVars>
          <dgm:dir/>
          <dgm:animLvl val="lvl"/>
          <dgm:resizeHandles val="exact"/>
        </dgm:presLayoutVars>
      </dgm:prSet>
      <dgm:spPr/>
    </dgm:pt>
    <dgm:pt modelId="{E9DB19C7-15E9-4742-8146-47CDE98EEAC9}" type="pres">
      <dgm:prSet presAssocID="{F7FB81F5-FD65-4F7D-BE6A-A6CB73F5AA80}" presName="parentLin" presStyleCnt="0"/>
      <dgm:spPr/>
    </dgm:pt>
    <dgm:pt modelId="{204488AC-A14B-4C58-89B5-905A38015534}" type="pres">
      <dgm:prSet presAssocID="{F7FB81F5-FD65-4F7D-BE6A-A6CB73F5AA80}" presName="parentLeftMargin" presStyleLbl="node1" presStyleIdx="0" presStyleCnt="5"/>
      <dgm:spPr/>
    </dgm:pt>
    <dgm:pt modelId="{9216A8B5-A5F5-4156-9A37-AC3D1600284A}" type="pres">
      <dgm:prSet presAssocID="{F7FB81F5-FD65-4F7D-BE6A-A6CB73F5AA8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84E288-0C63-4754-A269-21350D385859}" type="pres">
      <dgm:prSet presAssocID="{F7FB81F5-FD65-4F7D-BE6A-A6CB73F5AA80}" presName="negativeSpace" presStyleCnt="0"/>
      <dgm:spPr/>
    </dgm:pt>
    <dgm:pt modelId="{4D0B7089-DB74-4D2A-B94C-274B68E4D53B}" type="pres">
      <dgm:prSet presAssocID="{F7FB81F5-FD65-4F7D-BE6A-A6CB73F5AA80}" presName="childText" presStyleLbl="conFgAcc1" presStyleIdx="0" presStyleCnt="5">
        <dgm:presLayoutVars>
          <dgm:bulletEnabled val="1"/>
        </dgm:presLayoutVars>
      </dgm:prSet>
      <dgm:spPr/>
    </dgm:pt>
    <dgm:pt modelId="{14E4F8D8-F13B-4BBE-A239-BC035F651FAE}" type="pres">
      <dgm:prSet presAssocID="{C791B292-F3C7-4D74-9297-148504B18EBD}" presName="spaceBetweenRectangles" presStyleCnt="0"/>
      <dgm:spPr/>
    </dgm:pt>
    <dgm:pt modelId="{84963E3D-764E-488B-A5C8-2ED4D470E550}" type="pres">
      <dgm:prSet presAssocID="{D4973EF4-4E8D-4063-8E97-35C547A5991B}" presName="parentLin" presStyleCnt="0"/>
      <dgm:spPr/>
    </dgm:pt>
    <dgm:pt modelId="{1AEF3671-8968-4C12-A3FC-29484434B005}" type="pres">
      <dgm:prSet presAssocID="{D4973EF4-4E8D-4063-8E97-35C547A5991B}" presName="parentLeftMargin" presStyleLbl="node1" presStyleIdx="0" presStyleCnt="5"/>
      <dgm:spPr/>
    </dgm:pt>
    <dgm:pt modelId="{456A0F20-3D3B-48B3-9EA3-4071B7E3016F}" type="pres">
      <dgm:prSet presAssocID="{D4973EF4-4E8D-4063-8E97-35C547A5991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D67534C-EC0A-43EF-A2B8-C3AEC8485ADC}" type="pres">
      <dgm:prSet presAssocID="{D4973EF4-4E8D-4063-8E97-35C547A5991B}" presName="negativeSpace" presStyleCnt="0"/>
      <dgm:spPr/>
    </dgm:pt>
    <dgm:pt modelId="{646D7D1E-4C3B-43D9-95BE-5DF2777A51F9}" type="pres">
      <dgm:prSet presAssocID="{D4973EF4-4E8D-4063-8E97-35C547A5991B}" presName="childText" presStyleLbl="conFgAcc1" presStyleIdx="1" presStyleCnt="5">
        <dgm:presLayoutVars>
          <dgm:bulletEnabled val="1"/>
        </dgm:presLayoutVars>
      </dgm:prSet>
      <dgm:spPr/>
    </dgm:pt>
    <dgm:pt modelId="{F3C5A57E-5E50-4BCB-93E3-996D171640EB}" type="pres">
      <dgm:prSet presAssocID="{187B4719-8302-40EE-968F-4041F75581A2}" presName="spaceBetweenRectangles" presStyleCnt="0"/>
      <dgm:spPr/>
    </dgm:pt>
    <dgm:pt modelId="{1EA22FDF-AC63-46AD-B02C-7415B24C7476}" type="pres">
      <dgm:prSet presAssocID="{09094592-044D-451C-987D-10D0D09C0092}" presName="parentLin" presStyleCnt="0"/>
      <dgm:spPr/>
    </dgm:pt>
    <dgm:pt modelId="{BAFCB65F-824E-4531-A035-618B84EB3805}" type="pres">
      <dgm:prSet presAssocID="{09094592-044D-451C-987D-10D0D09C0092}" presName="parentLeftMargin" presStyleLbl="node1" presStyleIdx="1" presStyleCnt="5"/>
      <dgm:spPr/>
    </dgm:pt>
    <dgm:pt modelId="{58F7AF51-868B-464C-96D7-CF2C6481183A}" type="pres">
      <dgm:prSet presAssocID="{09094592-044D-451C-987D-10D0D09C00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0040A58-B86D-49FC-9849-92BCD1A4416C}" type="pres">
      <dgm:prSet presAssocID="{09094592-044D-451C-987D-10D0D09C0092}" presName="negativeSpace" presStyleCnt="0"/>
      <dgm:spPr/>
    </dgm:pt>
    <dgm:pt modelId="{5384CFAF-DB46-489B-903B-811D7289D917}" type="pres">
      <dgm:prSet presAssocID="{09094592-044D-451C-987D-10D0D09C0092}" presName="childText" presStyleLbl="conFgAcc1" presStyleIdx="2" presStyleCnt="5">
        <dgm:presLayoutVars>
          <dgm:bulletEnabled val="1"/>
        </dgm:presLayoutVars>
      </dgm:prSet>
      <dgm:spPr/>
    </dgm:pt>
    <dgm:pt modelId="{0FC26C7A-5746-43C7-828A-86CB83CB9862}" type="pres">
      <dgm:prSet presAssocID="{29F7C6E3-2A4D-4F81-8F2B-461EE57D88CF}" presName="spaceBetweenRectangles" presStyleCnt="0"/>
      <dgm:spPr/>
    </dgm:pt>
    <dgm:pt modelId="{3ECF01F9-9221-4D91-B5F7-F2EBE39CA517}" type="pres">
      <dgm:prSet presAssocID="{AB72022A-4372-4270-A63C-B8051E893233}" presName="parentLin" presStyleCnt="0"/>
      <dgm:spPr/>
    </dgm:pt>
    <dgm:pt modelId="{6FEDDA9A-0968-4946-8C06-723A81D5DA1A}" type="pres">
      <dgm:prSet presAssocID="{AB72022A-4372-4270-A63C-B8051E893233}" presName="parentLeftMargin" presStyleLbl="node1" presStyleIdx="2" presStyleCnt="5"/>
      <dgm:spPr/>
    </dgm:pt>
    <dgm:pt modelId="{2958CB12-47FF-4A86-BE06-1AD77CED764C}" type="pres">
      <dgm:prSet presAssocID="{AB72022A-4372-4270-A63C-B8051E89323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E229D24-20BA-492C-93E5-C1584F1BEDB2}" type="pres">
      <dgm:prSet presAssocID="{AB72022A-4372-4270-A63C-B8051E893233}" presName="negativeSpace" presStyleCnt="0"/>
      <dgm:spPr/>
    </dgm:pt>
    <dgm:pt modelId="{8D83AE78-3C94-4872-AD6A-0CA0528CE9F9}" type="pres">
      <dgm:prSet presAssocID="{AB72022A-4372-4270-A63C-B8051E893233}" presName="childText" presStyleLbl="conFgAcc1" presStyleIdx="3" presStyleCnt="5">
        <dgm:presLayoutVars>
          <dgm:bulletEnabled val="1"/>
        </dgm:presLayoutVars>
      </dgm:prSet>
      <dgm:spPr/>
    </dgm:pt>
    <dgm:pt modelId="{1628B6C9-DE4A-4738-AEB6-FE180BE26EF3}" type="pres">
      <dgm:prSet presAssocID="{EF5879EB-03D9-411D-AEC4-5C41F5BAAA42}" presName="spaceBetweenRectangles" presStyleCnt="0"/>
      <dgm:spPr/>
    </dgm:pt>
    <dgm:pt modelId="{DE9FCFA2-B97F-4203-8C3A-DF06E7397CEA}" type="pres">
      <dgm:prSet presAssocID="{112EC886-3DA0-4266-8D5B-6C61624F5A36}" presName="parentLin" presStyleCnt="0"/>
      <dgm:spPr/>
    </dgm:pt>
    <dgm:pt modelId="{ABAC58DE-C21C-45CA-B471-846CF8139C4C}" type="pres">
      <dgm:prSet presAssocID="{112EC886-3DA0-4266-8D5B-6C61624F5A36}" presName="parentLeftMargin" presStyleLbl="node1" presStyleIdx="3" presStyleCnt="5"/>
      <dgm:spPr/>
    </dgm:pt>
    <dgm:pt modelId="{8137D16B-8564-4C05-B69D-CAE0256E9D77}" type="pres">
      <dgm:prSet presAssocID="{112EC886-3DA0-4266-8D5B-6C61624F5A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5D5E895-5690-4C67-9255-F9BF89D2641B}" type="pres">
      <dgm:prSet presAssocID="{112EC886-3DA0-4266-8D5B-6C61624F5A36}" presName="negativeSpace" presStyleCnt="0"/>
      <dgm:spPr/>
    </dgm:pt>
    <dgm:pt modelId="{9C4D39D6-1247-490E-BAB1-113E62D9D253}" type="pres">
      <dgm:prSet presAssocID="{112EC886-3DA0-4266-8D5B-6C61624F5A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271F004-B83D-4A92-9197-50A1D314DF92}" type="presOf" srcId="{F7FB81F5-FD65-4F7D-BE6A-A6CB73F5AA80}" destId="{204488AC-A14B-4C58-89B5-905A38015534}" srcOrd="0" destOrd="0" presId="urn:microsoft.com/office/officeart/2005/8/layout/list1"/>
    <dgm:cxn modelId="{33E2F609-20BB-4C0A-9C3B-542EC96B91EA}" type="presOf" srcId="{8150D791-677D-4589-9A4A-FBCE11438D62}" destId="{71668410-3F93-42CF-A586-CCB8005C9489}" srcOrd="0" destOrd="0" presId="urn:microsoft.com/office/officeart/2005/8/layout/list1"/>
    <dgm:cxn modelId="{B44EAC12-E148-4ED2-BAA7-0C16FF51AA49}" srcId="{8150D791-677D-4589-9A4A-FBCE11438D62}" destId="{D4973EF4-4E8D-4063-8E97-35C547A5991B}" srcOrd="1" destOrd="0" parTransId="{7A5E7A36-DB8E-4AFA-B1E8-8C908EE32565}" sibTransId="{187B4719-8302-40EE-968F-4041F75581A2}"/>
    <dgm:cxn modelId="{608B191D-EE2A-4C96-9698-E898587473D5}" type="presOf" srcId="{112EC886-3DA0-4266-8D5B-6C61624F5A36}" destId="{ABAC58DE-C21C-45CA-B471-846CF8139C4C}" srcOrd="0" destOrd="0" presId="urn:microsoft.com/office/officeart/2005/8/layout/list1"/>
    <dgm:cxn modelId="{AB677229-973A-42D9-8078-D054AD8E0638}" type="presOf" srcId="{D4973EF4-4E8D-4063-8E97-35C547A5991B}" destId="{1AEF3671-8968-4C12-A3FC-29484434B005}" srcOrd="0" destOrd="0" presId="urn:microsoft.com/office/officeart/2005/8/layout/list1"/>
    <dgm:cxn modelId="{53D87E37-CF61-4164-949A-88B55D4F71DB}" srcId="{8150D791-677D-4589-9A4A-FBCE11438D62}" destId="{F7FB81F5-FD65-4F7D-BE6A-A6CB73F5AA80}" srcOrd="0" destOrd="0" parTransId="{6CDF06C1-9906-4C15-BD08-C838E2A6A925}" sibTransId="{C791B292-F3C7-4D74-9297-148504B18EBD}"/>
    <dgm:cxn modelId="{2F36F548-FE68-458B-BEFF-E11EF26A9285}" srcId="{8150D791-677D-4589-9A4A-FBCE11438D62}" destId="{AB72022A-4372-4270-A63C-B8051E893233}" srcOrd="3" destOrd="0" parTransId="{D66D8F47-7E3E-48E6-A1F7-F1C01E80743C}" sibTransId="{EF5879EB-03D9-411D-AEC4-5C41F5BAAA42}"/>
    <dgm:cxn modelId="{690D6049-87AE-48E4-B8C6-D6EA775DF374}" type="presOf" srcId="{AB72022A-4372-4270-A63C-B8051E893233}" destId="{2958CB12-47FF-4A86-BE06-1AD77CED764C}" srcOrd="1" destOrd="0" presId="urn:microsoft.com/office/officeart/2005/8/layout/list1"/>
    <dgm:cxn modelId="{1D9CCE59-9C4A-405D-BA87-F83133752632}" type="presOf" srcId="{F7FB81F5-FD65-4F7D-BE6A-A6CB73F5AA80}" destId="{9216A8B5-A5F5-4156-9A37-AC3D1600284A}" srcOrd="1" destOrd="0" presId="urn:microsoft.com/office/officeart/2005/8/layout/list1"/>
    <dgm:cxn modelId="{EBACCF8A-F469-48B6-91BD-DDD6A0EE096F}" type="presOf" srcId="{112EC886-3DA0-4266-8D5B-6C61624F5A36}" destId="{8137D16B-8564-4C05-B69D-CAE0256E9D77}" srcOrd="1" destOrd="0" presId="urn:microsoft.com/office/officeart/2005/8/layout/list1"/>
    <dgm:cxn modelId="{07E6E88C-4E62-4227-B6D5-3F2EC0E55D1C}" type="presOf" srcId="{09094592-044D-451C-987D-10D0D09C0092}" destId="{BAFCB65F-824E-4531-A035-618B84EB3805}" srcOrd="0" destOrd="0" presId="urn:microsoft.com/office/officeart/2005/8/layout/list1"/>
    <dgm:cxn modelId="{016D1C8D-1399-4DD6-B325-C5B7B05B7C2D}" type="presOf" srcId="{AB72022A-4372-4270-A63C-B8051E893233}" destId="{6FEDDA9A-0968-4946-8C06-723A81D5DA1A}" srcOrd="0" destOrd="0" presId="urn:microsoft.com/office/officeart/2005/8/layout/list1"/>
    <dgm:cxn modelId="{8F6B3BAE-0A1B-4F64-A00F-8DD2B0B4D236}" srcId="{8150D791-677D-4589-9A4A-FBCE11438D62}" destId="{09094592-044D-451C-987D-10D0D09C0092}" srcOrd="2" destOrd="0" parTransId="{B3A6BA1B-0790-429D-AE93-9390BD0102E0}" sibTransId="{29F7C6E3-2A4D-4F81-8F2B-461EE57D88CF}"/>
    <dgm:cxn modelId="{56206BAE-1093-4CBD-BE5F-3AD26561E2C6}" type="presOf" srcId="{D4973EF4-4E8D-4063-8E97-35C547A5991B}" destId="{456A0F20-3D3B-48B3-9EA3-4071B7E3016F}" srcOrd="1" destOrd="0" presId="urn:microsoft.com/office/officeart/2005/8/layout/list1"/>
    <dgm:cxn modelId="{38CA86BB-FEEF-4FE3-8043-414D48BE4B9E}" type="presOf" srcId="{09094592-044D-451C-987D-10D0D09C0092}" destId="{58F7AF51-868B-464C-96D7-CF2C6481183A}" srcOrd="1" destOrd="0" presId="urn:microsoft.com/office/officeart/2005/8/layout/list1"/>
    <dgm:cxn modelId="{BB2F3BD9-8A8B-4940-9E53-FF18CB4845EE}" srcId="{8150D791-677D-4589-9A4A-FBCE11438D62}" destId="{112EC886-3DA0-4266-8D5B-6C61624F5A36}" srcOrd="4" destOrd="0" parTransId="{488C90A0-D594-46E0-B138-F750757ABF04}" sibTransId="{360EC317-7508-4A37-9DD9-DC012B6D20FE}"/>
    <dgm:cxn modelId="{23637AE9-76D3-435E-B019-7238F9E62340}" type="presParOf" srcId="{71668410-3F93-42CF-A586-CCB8005C9489}" destId="{E9DB19C7-15E9-4742-8146-47CDE98EEAC9}" srcOrd="0" destOrd="0" presId="urn:microsoft.com/office/officeart/2005/8/layout/list1"/>
    <dgm:cxn modelId="{6133B111-DD6F-4956-A3D8-90E868B20B17}" type="presParOf" srcId="{E9DB19C7-15E9-4742-8146-47CDE98EEAC9}" destId="{204488AC-A14B-4C58-89B5-905A38015534}" srcOrd="0" destOrd="0" presId="urn:microsoft.com/office/officeart/2005/8/layout/list1"/>
    <dgm:cxn modelId="{B37DADFA-F582-4B19-B9C8-6A2093F7F035}" type="presParOf" srcId="{E9DB19C7-15E9-4742-8146-47CDE98EEAC9}" destId="{9216A8B5-A5F5-4156-9A37-AC3D1600284A}" srcOrd="1" destOrd="0" presId="urn:microsoft.com/office/officeart/2005/8/layout/list1"/>
    <dgm:cxn modelId="{69FFEC3C-01FD-4D04-97D5-42F8598BEF1C}" type="presParOf" srcId="{71668410-3F93-42CF-A586-CCB8005C9489}" destId="{7584E288-0C63-4754-A269-21350D385859}" srcOrd="1" destOrd="0" presId="urn:microsoft.com/office/officeart/2005/8/layout/list1"/>
    <dgm:cxn modelId="{93888344-53BA-4B47-8E70-36C510A7C118}" type="presParOf" srcId="{71668410-3F93-42CF-A586-CCB8005C9489}" destId="{4D0B7089-DB74-4D2A-B94C-274B68E4D53B}" srcOrd="2" destOrd="0" presId="urn:microsoft.com/office/officeart/2005/8/layout/list1"/>
    <dgm:cxn modelId="{9E8E9F5F-CE65-471D-8D14-18CC1AE14304}" type="presParOf" srcId="{71668410-3F93-42CF-A586-CCB8005C9489}" destId="{14E4F8D8-F13B-4BBE-A239-BC035F651FAE}" srcOrd="3" destOrd="0" presId="urn:microsoft.com/office/officeart/2005/8/layout/list1"/>
    <dgm:cxn modelId="{55BB8784-0C85-4B5D-895C-E39B29B55833}" type="presParOf" srcId="{71668410-3F93-42CF-A586-CCB8005C9489}" destId="{84963E3D-764E-488B-A5C8-2ED4D470E550}" srcOrd="4" destOrd="0" presId="urn:microsoft.com/office/officeart/2005/8/layout/list1"/>
    <dgm:cxn modelId="{69711FAE-F231-47F9-92DA-F9FCBD6246C8}" type="presParOf" srcId="{84963E3D-764E-488B-A5C8-2ED4D470E550}" destId="{1AEF3671-8968-4C12-A3FC-29484434B005}" srcOrd="0" destOrd="0" presId="urn:microsoft.com/office/officeart/2005/8/layout/list1"/>
    <dgm:cxn modelId="{3C766957-1E0A-4C6E-921F-D8D27E7CE392}" type="presParOf" srcId="{84963E3D-764E-488B-A5C8-2ED4D470E550}" destId="{456A0F20-3D3B-48B3-9EA3-4071B7E3016F}" srcOrd="1" destOrd="0" presId="urn:microsoft.com/office/officeart/2005/8/layout/list1"/>
    <dgm:cxn modelId="{1058DFD9-3C18-474C-91B2-38FAE50BAE37}" type="presParOf" srcId="{71668410-3F93-42CF-A586-CCB8005C9489}" destId="{BD67534C-EC0A-43EF-A2B8-C3AEC8485ADC}" srcOrd="5" destOrd="0" presId="urn:microsoft.com/office/officeart/2005/8/layout/list1"/>
    <dgm:cxn modelId="{722BE1CB-886B-4FC3-BA4B-D86C8DF49C0B}" type="presParOf" srcId="{71668410-3F93-42CF-A586-CCB8005C9489}" destId="{646D7D1E-4C3B-43D9-95BE-5DF2777A51F9}" srcOrd="6" destOrd="0" presId="urn:microsoft.com/office/officeart/2005/8/layout/list1"/>
    <dgm:cxn modelId="{47C45CD9-065C-4EE5-8059-A9892E6D35D5}" type="presParOf" srcId="{71668410-3F93-42CF-A586-CCB8005C9489}" destId="{F3C5A57E-5E50-4BCB-93E3-996D171640EB}" srcOrd="7" destOrd="0" presId="urn:microsoft.com/office/officeart/2005/8/layout/list1"/>
    <dgm:cxn modelId="{10CF31D9-D733-4476-8635-D1CB8A7F5C59}" type="presParOf" srcId="{71668410-3F93-42CF-A586-CCB8005C9489}" destId="{1EA22FDF-AC63-46AD-B02C-7415B24C7476}" srcOrd="8" destOrd="0" presId="urn:microsoft.com/office/officeart/2005/8/layout/list1"/>
    <dgm:cxn modelId="{913A82F6-49D6-4796-8136-A37605164CBF}" type="presParOf" srcId="{1EA22FDF-AC63-46AD-B02C-7415B24C7476}" destId="{BAFCB65F-824E-4531-A035-618B84EB3805}" srcOrd="0" destOrd="0" presId="urn:microsoft.com/office/officeart/2005/8/layout/list1"/>
    <dgm:cxn modelId="{6ACEFFA2-06E3-4DA1-9AC1-6FDC9DF3B503}" type="presParOf" srcId="{1EA22FDF-AC63-46AD-B02C-7415B24C7476}" destId="{58F7AF51-868B-464C-96D7-CF2C6481183A}" srcOrd="1" destOrd="0" presId="urn:microsoft.com/office/officeart/2005/8/layout/list1"/>
    <dgm:cxn modelId="{1F0FEA66-FEAC-45A8-B5EF-293735D453F6}" type="presParOf" srcId="{71668410-3F93-42CF-A586-CCB8005C9489}" destId="{20040A58-B86D-49FC-9849-92BCD1A4416C}" srcOrd="9" destOrd="0" presId="urn:microsoft.com/office/officeart/2005/8/layout/list1"/>
    <dgm:cxn modelId="{99282911-A542-46B7-82C8-161DB957639B}" type="presParOf" srcId="{71668410-3F93-42CF-A586-CCB8005C9489}" destId="{5384CFAF-DB46-489B-903B-811D7289D917}" srcOrd="10" destOrd="0" presId="urn:microsoft.com/office/officeart/2005/8/layout/list1"/>
    <dgm:cxn modelId="{BD327BD9-34CE-4C98-9A82-9EB60CD84F76}" type="presParOf" srcId="{71668410-3F93-42CF-A586-CCB8005C9489}" destId="{0FC26C7A-5746-43C7-828A-86CB83CB9862}" srcOrd="11" destOrd="0" presId="urn:microsoft.com/office/officeart/2005/8/layout/list1"/>
    <dgm:cxn modelId="{E92111AF-3E9A-42F0-A094-5C43FB3A4C72}" type="presParOf" srcId="{71668410-3F93-42CF-A586-CCB8005C9489}" destId="{3ECF01F9-9221-4D91-B5F7-F2EBE39CA517}" srcOrd="12" destOrd="0" presId="urn:microsoft.com/office/officeart/2005/8/layout/list1"/>
    <dgm:cxn modelId="{20926B59-D112-4005-81A4-970B6E960D84}" type="presParOf" srcId="{3ECF01F9-9221-4D91-B5F7-F2EBE39CA517}" destId="{6FEDDA9A-0968-4946-8C06-723A81D5DA1A}" srcOrd="0" destOrd="0" presId="urn:microsoft.com/office/officeart/2005/8/layout/list1"/>
    <dgm:cxn modelId="{86ABD7DE-4792-4273-AD05-D7B47E985D95}" type="presParOf" srcId="{3ECF01F9-9221-4D91-B5F7-F2EBE39CA517}" destId="{2958CB12-47FF-4A86-BE06-1AD77CED764C}" srcOrd="1" destOrd="0" presId="urn:microsoft.com/office/officeart/2005/8/layout/list1"/>
    <dgm:cxn modelId="{D16E8DBF-FC00-4265-9EFD-4A4E618CF065}" type="presParOf" srcId="{71668410-3F93-42CF-A586-CCB8005C9489}" destId="{7E229D24-20BA-492C-93E5-C1584F1BEDB2}" srcOrd="13" destOrd="0" presId="urn:microsoft.com/office/officeart/2005/8/layout/list1"/>
    <dgm:cxn modelId="{4219B168-B552-45AD-80B6-97E3DBB4E1A1}" type="presParOf" srcId="{71668410-3F93-42CF-A586-CCB8005C9489}" destId="{8D83AE78-3C94-4872-AD6A-0CA0528CE9F9}" srcOrd="14" destOrd="0" presId="urn:microsoft.com/office/officeart/2005/8/layout/list1"/>
    <dgm:cxn modelId="{6FE7BD17-85AF-4133-BE94-F7AD4E706D47}" type="presParOf" srcId="{71668410-3F93-42CF-A586-CCB8005C9489}" destId="{1628B6C9-DE4A-4738-AEB6-FE180BE26EF3}" srcOrd="15" destOrd="0" presId="urn:microsoft.com/office/officeart/2005/8/layout/list1"/>
    <dgm:cxn modelId="{36C4F533-720B-469A-89A2-8A3A19697E19}" type="presParOf" srcId="{71668410-3F93-42CF-A586-CCB8005C9489}" destId="{DE9FCFA2-B97F-4203-8C3A-DF06E7397CEA}" srcOrd="16" destOrd="0" presId="urn:microsoft.com/office/officeart/2005/8/layout/list1"/>
    <dgm:cxn modelId="{4DB791F4-9977-446B-87CE-113ED4297C13}" type="presParOf" srcId="{DE9FCFA2-B97F-4203-8C3A-DF06E7397CEA}" destId="{ABAC58DE-C21C-45CA-B471-846CF8139C4C}" srcOrd="0" destOrd="0" presId="urn:microsoft.com/office/officeart/2005/8/layout/list1"/>
    <dgm:cxn modelId="{EE667BA1-5806-4973-85E9-B82ECFB9152A}" type="presParOf" srcId="{DE9FCFA2-B97F-4203-8C3A-DF06E7397CEA}" destId="{8137D16B-8564-4C05-B69D-CAE0256E9D77}" srcOrd="1" destOrd="0" presId="urn:microsoft.com/office/officeart/2005/8/layout/list1"/>
    <dgm:cxn modelId="{A2F169B3-2DAE-474A-9681-2539AE43942D}" type="presParOf" srcId="{71668410-3F93-42CF-A586-CCB8005C9489}" destId="{F5D5E895-5690-4C67-9255-F9BF89D2641B}" srcOrd="17" destOrd="0" presId="urn:microsoft.com/office/officeart/2005/8/layout/list1"/>
    <dgm:cxn modelId="{AF41F613-1B65-4D05-AC18-66DD027711A6}" type="presParOf" srcId="{71668410-3F93-42CF-A586-CCB8005C9489}" destId="{9C4D39D6-1247-490E-BAB1-113E62D9D25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7089-DB74-4D2A-B94C-274B68E4D53B}">
      <dsp:nvSpPr>
        <dsp:cNvPr id="0" name=""/>
        <dsp:cNvSpPr/>
      </dsp:nvSpPr>
      <dsp:spPr>
        <a:xfrm>
          <a:off x="0" y="411758"/>
          <a:ext cx="39604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6A8B5-A5F5-4156-9A37-AC3D1600284A}">
      <dsp:nvSpPr>
        <dsp:cNvPr id="0" name=""/>
        <dsp:cNvSpPr/>
      </dsp:nvSpPr>
      <dsp:spPr>
        <a:xfrm>
          <a:off x="198022" y="101798"/>
          <a:ext cx="277230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BELJAKOVINSKA</a:t>
          </a:r>
          <a:endParaRPr lang="en-US" sz="2100" kern="1200"/>
        </a:p>
      </dsp:txBody>
      <dsp:txXfrm>
        <a:off x="228284" y="132060"/>
        <a:ext cx="2711784" cy="559396"/>
      </dsp:txXfrm>
    </dsp:sp>
    <dsp:sp modelId="{646D7D1E-4C3B-43D9-95BE-5DF2777A51F9}">
      <dsp:nvSpPr>
        <dsp:cNvPr id="0" name=""/>
        <dsp:cNvSpPr/>
      </dsp:nvSpPr>
      <dsp:spPr>
        <a:xfrm>
          <a:off x="0" y="1364318"/>
          <a:ext cx="39604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A0F20-3D3B-48B3-9EA3-4071B7E3016F}">
      <dsp:nvSpPr>
        <dsp:cNvPr id="0" name=""/>
        <dsp:cNvSpPr/>
      </dsp:nvSpPr>
      <dsp:spPr>
        <a:xfrm>
          <a:off x="198022" y="1054358"/>
          <a:ext cx="277230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OGLJIKOHIDRATNA </a:t>
          </a:r>
          <a:endParaRPr lang="en-US" sz="2100" kern="1200"/>
        </a:p>
      </dsp:txBody>
      <dsp:txXfrm>
        <a:off x="228284" y="1084620"/>
        <a:ext cx="2711784" cy="559396"/>
      </dsp:txXfrm>
    </dsp:sp>
    <dsp:sp modelId="{5384CFAF-DB46-489B-903B-811D7289D917}">
      <dsp:nvSpPr>
        <dsp:cNvPr id="0" name=""/>
        <dsp:cNvSpPr/>
      </dsp:nvSpPr>
      <dsp:spPr>
        <a:xfrm>
          <a:off x="0" y="2316878"/>
          <a:ext cx="39604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7AF51-868B-464C-96D7-CF2C6481183A}">
      <dsp:nvSpPr>
        <dsp:cNvPr id="0" name=""/>
        <dsp:cNvSpPr/>
      </dsp:nvSpPr>
      <dsp:spPr>
        <a:xfrm>
          <a:off x="198022" y="2006918"/>
          <a:ext cx="277230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MAŠČOBNA</a:t>
          </a:r>
          <a:endParaRPr lang="en-US" sz="2100" kern="1200"/>
        </a:p>
      </dsp:txBody>
      <dsp:txXfrm>
        <a:off x="228284" y="2037180"/>
        <a:ext cx="2711784" cy="559396"/>
      </dsp:txXfrm>
    </dsp:sp>
    <dsp:sp modelId="{8D83AE78-3C94-4872-AD6A-0CA0528CE9F9}">
      <dsp:nvSpPr>
        <dsp:cNvPr id="0" name=""/>
        <dsp:cNvSpPr/>
      </dsp:nvSpPr>
      <dsp:spPr>
        <a:xfrm>
          <a:off x="0" y="3269438"/>
          <a:ext cx="39604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8CB12-47FF-4A86-BE06-1AD77CED764C}">
      <dsp:nvSpPr>
        <dsp:cNvPr id="0" name=""/>
        <dsp:cNvSpPr/>
      </dsp:nvSpPr>
      <dsp:spPr>
        <a:xfrm>
          <a:off x="198022" y="2959478"/>
          <a:ext cx="277230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VITAMINSKO – MINERALNA</a:t>
          </a:r>
          <a:endParaRPr lang="en-US" sz="2100" kern="1200"/>
        </a:p>
      </dsp:txBody>
      <dsp:txXfrm>
        <a:off x="228284" y="2989740"/>
        <a:ext cx="2711784" cy="559396"/>
      </dsp:txXfrm>
    </dsp:sp>
    <dsp:sp modelId="{9C4D39D6-1247-490E-BAB1-113E62D9D253}">
      <dsp:nvSpPr>
        <dsp:cNvPr id="0" name=""/>
        <dsp:cNvSpPr/>
      </dsp:nvSpPr>
      <dsp:spPr>
        <a:xfrm>
          <a:off x="0" y="4221998"/>
          <a:ext cx="39604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7D16B-8564-4C05-B69D-CAE0256E9D77}">
      <dsp:nvSpPr>
        <dsp:cNvPr id="0" name=""/>
        <dsp:cNvSpPr/>
      </dsp:nvSpPr>
      <dsp:spPr>
        <a:xfrm>
          <a:off x="198022" y="3912038"/>
          <a:ext cx="277230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DODATKI</a:t>
          </a:r>
          <a:endParaRPr lang="en-US" sz="2100" kern="1200"/>
        </a:p>
      </dsp:txBody>
      <dsp:txXfrm>
        <a:off x="228284" y="3942300"/>
        <a:ext cx="2711784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7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828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5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7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9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9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6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5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5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8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DDyfzUb3Np4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pisrs.si/pregledPredpisa?id=PRAV13172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jpeg"/><Relationship Id="rId7" Type="http://schemas.openxmlformats.org/officeDocument/2006/relationships/diagramData" Target="../diagrams/data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microsoft.com/office/2007/relationships/diagramDrawing" Target="../diagrams/drawing1.xml"/><Relationship Id="rId5" Type="http://schemas.openxmlformats.org/officeDocument/2006/relationships/image" Target="../media/image21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jpeg"/><Relationship Id="rId9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A29CAD9-00D9-4D79-B982-85CD7FBD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2">
            <a:extLst>
              <a:ext uri="{FF2B5EF4-FFF2-40B4-BE49-F238E27FC236}">
                <a16:creationId xmlns:a16="http://schemas.microsoft.com/office/drawing/2014/main" id="{3F01E04B-E3A4-4B2D-92DF-752C4E7EF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765896F8-7BC7-4574-8E2B-4A1A6036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Senzorična znanost: Rešitve za reševanje izgube apetita - ETprotein">
            <a:extLst>
              <a:ext uri="{FF2B5EF4-FFF2-40B4-BE49-F238E27FC236}">
                <a16:creationId xmlns:a16="http://schemas.microsoft.com/office/drawing/2014/main" id="{00E0145D-67DF-5DD4-692E-4C75F94E7A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90" y="1176771"/>
            <a:ext cx="4501824" cy="45018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786" y="957486"/>
            <a:ext cx="312077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>
                <a:hlinkClick r:id="rId5"/>
              </a:rPr>
              <a:t>Senzorika</a:t>
            </a:r>
            <a:r>
              <a:rPr lang="en-US" sz="4100" b="1" dirty="0"/>
              <a:t> </a:t>
            </a:r>
            <a:r>
              <a:rPr lang="en-US" sz="4100" b="1" dirty="0" err="1"/>
              <a:t>živil</a:t>
            </a:r>
            <a:endParaRPr lang="en-US" sz="41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07904" y="188640"/>
            <a:ext cx="1440160" cy="892696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1"/>
                </a:solidFill>
              </a:rPr>
              <a:t>SLUH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 descr="http://www.slovenskenovice.si/sites/slovenskenovice.si/files/styles/s_1280_1024/public/2015/02/19/sluh_shutterstock_127829156.jpg?itok=EmyGOE3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13602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23728" y="116632"/>
            <a:ext cx="4536504" cy="892696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1"/>
                </a:solidFill>
              </a:rPr>
              <a:t>OBMOČJE OKUSA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http://www.s-gimorm.mb.edus.si/Projektne/2007/clovek/slike/jezi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455560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ez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31236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339752" y="4005064"/>
            <a:ext cx="6477000" cy="182880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C:\Users\mateja\Pictures\My Scans\2011-11 (nov)\JEZIKI 4 s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02857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0"/>
            <a:ext cx="8702510" cy="1596177"/>
          </a:xfrm>
        </p:spPr>
        <p:txBody>
          <a:bodyPr/>
          <a:lstStyle/>
          <a:p>
            <a:r>
              <a:rPr dirty="0" err="1">
                <a:highlight>
                  <a:srgbClr val="00FF00"/>
                </a:highlight>
              </a:rPr>
              <a:t>Metode</a:t>
            </a:r>
            <a:r>
              <a:rPr dirty="0">
                <a:highlight>
                  <a:srgbClr val="00FF00"/>
                </a:highlight>
              </a:rPr>
              <a:t> </a:t>
            </a:r>
            <a:r>
              <a:rPr dirty="0" err="1">
                <a:highlight>
                  <a:srgbClr val="00FF00"/>
                </a:highlight>
              </a:rPr>
              <a:t>senzoričnega</a:t>
            </a:r>
            <a:r>
              <a:rPr dirty="0">
                <a:highlight>
                  <a:srgbClr val="00FF00"/>
                </a:highlight>
              </a:rPr>
              <a:t> </a:t>
            </a:r>
            <a:r>
              <a:rPr dirty="0" err="1">
                <a:highlight>
                  <a:srgbClr val="00FF00"/>
                </a:highlight>
              </a:rPr>
              <a:t>ocenjevanja</a:t>
            </a:r>
            <a:endParaRPr dirty="0">
              <a:highlight>
                <a:srgbClr val="00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1" y="1249680"/>
            <a:ext cx="8031950" cy="45415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dirty="0" err="1"/>
              <a:t>HedonskA</a:t>
            </a:r>
            <a:endParaRPr lang="sl-SI" sz="2800" dirty="0"/>
          </a:p>
          <a:p>
            <a:pPr marL="514350" indent="-514350">
              <a:buFont typeface="+mj-lt"/>
              <a:buAutoNum type="arabicPeriod"/>
            </a:pPr>
            <a:r>
              <a:rPr lang="sl-SI" sz="2800" dirty="0" err="1"/>
              <a:t>AnalitičnA</a:t>
            </a:r>
            <a:endParaRPr lang="sl-SI" sz="2800" dirty="0"/>
          </a:p>
          <a:p>
            <a:pPr>
              <a:buFontTx/>
              <a:buChar char="-"/>
            </a:pPr>
            <a:r>
              <a:rPr lang="sl-SI" sz="2800" cap="none" dirty="0"/>
              <a:t>preskusi občutljivosti</a:t>
            </a:r>
          </a:p>
          <a:p>
            <a:pPr>
              <a:buFontTx/>
              <a:buChar char="-"/>
            </a:pPr>
            <a:r>
              <a:rPr lang="sl-SI" sz="2800" cap="none" dirty="0"/>
              <a:t>preskusi razlikovanja</a:t>
            </a:r>
          </a:p>
          <a:p>
            <a:pPr>
              <a:buFontTx/>
              <a:buChar char="-"/>
            </a:pPr>
            <a:r>
              <a:rPr lang="sl-SI" sz="2800" cap="none" dirty="0"/>
              <a:t>preskusi s pomočjo lestvic</a:t>
            </a:r>
          </a:p>
          <a:p>
            <a:pPr>
              <a:buFontTx/>
              <a:buChar char="-"/>
            </a:pPr>
            <a:r>
              <a:rPr lang="sl-SI" sz="2800" cap="none" dirty="0"/>
              <a:t>opisna analiza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1F9CF2-62E2-A3E6-AE02-013133CE8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3" y="2223904"/>
            <a:ext cx="7290055" cy="33154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5" name="Slika 4" descr="Slika, ki vsebuje besede besedilo, meni, številka, pisava&#10;&#10;Opis je samodejno ustvarjen">
            <a:extLst>
              <a:ext uri="{FF2B5EF4-FFF2-40B4-BE49-F238E27FC236}">
                <a16:creationId xmlns:a16="http://schemas.microsoft.com/office/drawing/2014/main" id="{DC9618FB-6106-00B6-8A9F-BFBCFAAF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9" y="284480"/>
            <a:ext cx="9072171" cy="61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7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еминар-практикум для дегустаторов пищевой продукции на тему: «СЕНСОРНЫЕ  ИССЛЕДОВАНИЯ В ЛАБОРАТОРНОЙ ПРАКТИКЕ ПИЩЕВОЙ ИНДУСТРИИ»">
            <a:extLst>
              <a:ext uri="{FF2B5EF4-FFF2-40B4-BE49-F238E27FC236}">
                <a16:creationId xmlns:a16="http://schemas.microsoft.com/office/drawing/2014/main" id="{26E57E65-C4AA-717B-009F-BA8FD637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187" y="1458849"/>
            <a:ext cx="4436481" cy="3323078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" y="2367092"/>
            <a:ext cx="3517323" cy="4328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/>
              <a:t>• Nevtralen prostor, brez motenj</a:t>
            </a:r>
          </a:p>
          <a:p>
            <a:pPr marL="0" indent="0" algn="ctr">
              <a:buNone/>
            </a:pPr>
            <a:r>
              <a:rPr lang="sl-SI" dirty="0"/>
              <a:t>• Ustrezna osvetlitev in temperatura</a:t>
            </a:r>
          </a:p>
          <a:p>
            <a:pPr marL="0" indent="0" algn="ctr">
              <a:buNone/>
            </a:pPr>
            <a:r>
              <a:rPr lang="sl-SI" dirty="0"/>
              <a:t>• Usposobljeni ocenjevalci</a:t>
            </a:r>
          </a:p>
          <a:p>
            <a:pPr marL="0" indent="0" algn="ctr">
              <a:buNone/>
            </a:pPr>
            <a:r>
              <a:rPr lang="sl-SI" dirty="0"/>
              <a:t>• Standardizacija postopkov</a:t>
            </a:r>
          </a:p>
          <a:p>
            <a:pPr marL="0" indent="0" algn="ctr">
              <a:buNone/>
            </a:pPr>
            <a:r>
              <a:rPr lang="sl-SI" dirty="0">
                <a:hlinkClick r:id="rId5"/>
              </a:rPr>
              <a:t>PRAVILNIK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7"/>
            <a:ext cx="2920482" cy="1596177"/>
          </a:xfrm>
        </p:spPr>
        <p:txBody>
          <a:bodyPr anchor="b">
            <a:normAutofit/>
          </a:bodyPr>
          <a:lstStyle/>
          <a:p>
            <a:r>
              <a:rPr lang="sl-SI" b="1" dirty="0">
                <a:highlight>
                  <a:srgbClr val="FFFF00"/>
                </a:highlight>
              </a:rPr>
              <a:t>Pogoji za izvajanje analize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92" y="0"/>
            <a:ext cx="7773338" cy="1596177"/>
          </a:xfrm>
        </p:spPr>
        <p:txBody>
          <a:bodyPr/>
          <a:lstStyle/>
          <a:p>
            <a:r>
              <a:rPr dirty="0" err="1">
                <a:highlight>
                  <a:srgbClr val="FFFF00"/>
                </a:highlight>
              </a:rPr>
              <a:t>Priprava</a:t>
            </a:r>
            <a:r>
              <a:rPr dirty="0">
                <a:highlight>
                  <a:srgbClr val="FFFF00"/>
                </a:highlight>
              </a:rPr>
              <a:t> </a:t>
            </a:r>
            <a:r>
              <a:rPr dirty="0" err="1">
                <a:highlight>
                  <a:srgbClr val="FFFF00"/>
                </a:highlight>
              </a:rPr>
              <a:t>vzorcev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1" y="1869440"/>
            <a:ext cx="8224990" cy="3921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Enaka</a:t>
            </a:r>
            <a:r>
              <a:rPr sz="2800" dirty="0"/>
              <a:t> </a:t>
            </a:r>
            <a:r>
              <a:rPr sz="2800" dirty="0" err="1"/>
              <a:t>količina</a:t>
            </a:r>
            <a:r>
              <a:rPr sz="2800" dirty="0"/>
              <a:t> in </a:t>
            </a:r>
            <a:r>
              <a:rPr sz="2800" dirty="0" err="1"/>
              <a:t>temperatura</a:t>
            </a:r>
            <a:endParaRPr sz="2800" dirty="0"/>
          </a:p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Oštevilčenje</a:t>
            </a:r>
            <a:r>
              <a:rPr sz="2800" dirty="0"/>
              <a:t> </a:t>
            </a:r>
            <a:r>
              <a:rPr sz="2800" dirty="0" err="1"/>
              <a:t>vzorcev</a:t>
            </a:r>
            <a:r>
              <a:rPr sz="2800" dirty="0"/>
              <a:t> za </a:t>
            </a:r>
            <a:r>
              <a:rPr sz="2800" dirty="0" err="1"/>
              <a:t>slepo</a:t>
            </a:r>
            <a:r>
              <a:rPr sz="2800" dirty="0"/>
              <a:t> </a:t>
            </a:r>
            <a:r>
              <a:rPr sz="2800" dirty="0" err="1"/>
              <a:t>testiranje</a:t>
            </a:r>
            <a:endParaRPr sz="2800" dirty="0"/>
          </a:p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Higiensko</a:t>
            </a:r>
            <a:r>
              <a:rPr sz="2800" dirty="0"/>
              <a:t> </a:t>
            </a:r>
            <a:r>
              <a:rPr sz="2800" dirty="0" err="1"/>
              <a:t>ravnanje</a:t>
            </a:r>
            <a:r>
              <a:rPr sz="2800" dirty="0"/>
              <a:t> z </a:t>
            </a:r>
            <a:r>
              <a:rPr sz="2800" dirty="0" err="1"/>
              <a:t>vzorci</a:t>
            </a:r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51384" y="188640"/>
            <a:ext cx="4172744" cy="964704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ŽIVILA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1506" name="Picture 2" descr="http://www.maxximumshop.si/iimg/1479/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298082" cy="2994566"/>
          </a:xfrm>
          <a:prstGeom prst="rect">
            <a:avLst/>
          </a:prstGeom>
          <a:noFill/>
        </p:spPr>
      </p:pic>
      <p:pic>
        <p:nvPicPr>
          <p:cNvPr id="21508" name="Picture 4" descr="http://www.vitja.si/sites/default/files/imagecache/original/Ogljikovi%20hidra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956720" cy="2560231"/>
          </a:xfrm>
          <a:prstGeom prst="rect">
            <a:avLst/>
          </a:prstGeom>
          <a:noFill/>
        </p:spPr>
      </p:pic>
      <p:pic>
        <p:nvPicPr>
          <p:cNvPr id="21510" name="Picture 6" descr="http://www.vitja.si/sites/default/files/imagecache/original/zdrave%20masco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8" y="400452"/>
            <a:ext cx="4172744" cy="3123422"/>
          </a:xfrm>
          <a:prstGeom prst="rect">
            <a:avLst/>
          </a:prstGeom>
          <a:noFill/>
        </p:spPr>
      </p:pic>
      <p:pic>
        <p:nvPicPr>
          <p:cNvPr id="21512" name="Picture 8" descr="https://www.spar.si/content/aspiag_spar_si/sl_SI/recepti-in-prehrana/sadje-in-zelenjava0/_jcr_content/par/contentdetail/image1.fitIn.aspiag_sliderItemImage.jpg/sadje_zelenjava_720x370.jpg"/>
          <p:cNvPicPr>
            <a:picLocks noChangeAspect="1" noChangeArrowheads="1"/>
          </p:cNvPicPr>
          <p:nvPr/>
        </p:nvPicPr>
        <p:blipFill>
          <a:blip r:embed="rId5" cstate="print"/>
          <a:srcRect l="6300" r="5501"/>
          <a:stretch>
            <a:fillRect/>
          </a:stretch>
        </p:blipFill>
        <p:spPr bwMode="auto">
          <a:xfrm>
            <a:off x="4968240" y="4508909"/>
            <a:ext cx="4031744" cy="2349091"/>
          </a:xfrm>
          <a:prstGeom prst="rect">
            <a:avLst/>
          </a:prstGeom>
          <a:noFill/>
        </p:spPr>
      </p:pic>
      <p:pic>
        <p:nvPicPr>
          <p:cNvPr id="21514" name="Picture 10" descr="http://www.lekarnar.com/spree/products/15045/large/gelee-royal-junior-grat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761" y="5095091"/>
            <a:ext cx="1999412" cy="1999413"/>
          </a:xfrm>
          <a:prstGeom prst="rect">
            <a:avLst/>
          </a:prstGeom>
          <a:noFill/>
        </p:spPr>
      </p:pic>
      <p:graphicFrame>
        <p:nvGraphicFramePr>
          <p:cNvPr id="21516" name="PoljeZBesedilom 3">
            <a:extLst>
              <a:ext uri="{FF2B5EF4-FFF2-40B4-BE49-F238E27FC236}">
                <a16:creationId xmlns:a16="http://schemas.microsoft.com/office/drawing/2014/main" id="{B470692B-7DC2-3E67-DD9D-21F25BF330E7}"/>
              </a:ext>
            </a:extLst>
          </p:cNvPr>
          <p:cNvGraphicFramePr/>
          <p:nvPr/>
        </p:nvGraphicFramePr>
        <p:xfrm>
          <a:off x="107504" y="1124744"/>
          <a:ext cx="3960440" cy="485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0"/>
            <a:ext cx="6116960" cy="2620888"/>
          </a:xfrm>
        </p:spPr>
        <p:txBody>
          <a:bodyPr>
            <a:normAutofit/>
          </a:bodyPr>
          <a:lstStyle/>
          <a:p>
            <a:pPr algn="ctr"/>
            <a:r>
              <a:rPr lang="sl-SI" altLang="sl-SI" sz="3100" dirty="0">
                <a:solidFill>
                  <a:srgbClr val="0033CC"/>
                </a:solidFill>
              </a:rPr>
              <a:t>BELJAKOVINSKA ŽIVILA</a:t>
            </a:r>
            <a:br>
              <a:rPr lang="sl-SI" altLang="sl-SI" dirty="0">
                <a:solidFill>
                  <a:schemeClr val="tx1"/>
                </a:solidFill>
              </a:rPr>
            </a:br>
            <a:r>
              <a:rPr lang="sl-SI" altLang="sl-SI" b="1" dirty="0">
                <a:solidFill>
                  <a:srgbClr val="FFC000"/>
                </a:solidFill>
              </a:rPr>
              <a:t>SENZORIKA</a:t>
            </a:r>
            <a:br>
              <a:rPr lang="sl-SI" altLang="sl-SI" dirty="0">
                <a:solidFill>
                  <a:schemeClr val="tx1"/>
                </a:solidFill>
              </a:rPr>
            </a:br>
            <a:r>
              <a:rPr lang="sl-SI" altLang="sl-SI" sz="3200" dirty="0">
                <a:solidFill>
                  <a:srgbClr val="0033CC"/>
                </a:solidFill>
              </a:rPr>
              <a:t>SENZORIČNE LASTNOSTI</a:t>
            </a:r>
            <a:br>
              <a:rPr lang="de-AT" altLang="sl-SI" b="1" dirty="0"/>
            </a:b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5220072" y="2162353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altLang="sl-SI" sz="3200" dirty="0"/>
              <a:t>BARVA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altLang="sl-SI" sz="3200" dirty="0"/>
              <a:t>OBLIKA, IZGLED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altLang="sl-SI" sz="3200" dirty="0"/>
              <a:t>VONJ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altLang="sl-SI" sz="3200" dirty="0"/>
              <a:t>OKUS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altLang="sl-SI" sz="3200" dirty="0"/>
              <a:t>TEKSTURA</a:t>
            </a:r>
            <a:endParaRPr lang="de-AT" altLang="sl-SI" sz="3200" dirty="0"/>
          </a:p>
        </p:txBody>
      </p:sp>
      <p:pic>
        <p:nvPicPr>
          <p:cNvPr id="5" name="Picture 2" descr="http://radio.ognjisce.si/novice/upload/Image/zivljenje_radia/vipava1894/nanoski_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768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www.vestinet.rs/wp-content/uploads/2014/07/skusa-morska-ri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928912" cy="328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3338" cy="1596177"/>
          </a:xfrm>
        </p:spPr>
        <p:txBody>
          <a:bodyPr/>
          <a:lstStyle/>
          <a:p>
            <a:r>
              <a:rPr b="1" dirty="0" err="1"/>
              <a:t>Uporaba</a:t>
            </a:r>
            <a:r>
              <a:rPr b="1" dirty="0"/>
              <a:t> </a:t>
            </a:r>
            <a:r>
              <a:rPr b="1" dirty="0" err="1"/>
              <a:t>rezultatov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1" y="2103120"/>
            <a:ext cx="8123390" cy="3688081"/>
          </a:xfrm>
        </p:spPr>
        <p:txBody>
          <a:bodyPr/>
          <a:lstStyle/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Izboljšanje</a:t>
            </a:r>
            <a:r>
              <a:rPr sz="3200" dirty="0"/>
              <a:t> </a:t>
            </a:r>
            <a:r>
              <a:rPr sz="3200" dirty="0" err="1"/>
              <a:t>receptur</a:t>
            </a:r>
            <a:endParaRPr sz="3200" dirty="0"/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Prilagajanje</a:t>
            </a:r>
            <a:r>
              <a:rPr sz="3200" dirty="0"/>
              <a:t> </a:t>
            </a:r>
            <a:r>
              <a:rPr sz="3200" dirty="0" err="1"/>
              <a:t>trgu</a:t>
            </a:r>
            <a:endParaRPr sz="3200" dirty="0"/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Usmerjanje</a:t>
            </a:r>
            <a:r>
              <a:rPr sz="3200" dirty="0"/>
              <a:t> </a:t>
            </a:r>
            <a:r>
              <a:rPr sz="3200" dirty="0" err="1"/>
              <a:t>proizvodnje</a:t>
            </a:r>
            <a:r>
              <a:rPr sz="3200" dirty="0"/>
              <a:t> in </a:t>
            </a:r>
            <a:r>
              <a:rPr sz="3200" dirty="0" err="1"/>
              <a:t>marketinga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560840" cy="748680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1"/>
                </a:solidFill>
              </a:rPr>
              <a:t>PIRAMIDA ZDRAVE PREHRANE</a:t>
            </a:r>
          </a:p>
        </p:txBody>
      </p:sp>
      <p:pic>
        <p:nvPicPr>
          <p:cNvPr id="36866" name="Picture 2" descr="http://static1.squarespace.com/static/51c5f732e4b04f9194666404/t/51e44660e4b0cb5992d8bc7d/1373914724284/SLO+piram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333" y="836712"/>
            <a:ext cx="7560840" cy="5898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2" y="0"/>
            <a:ext cx="7773338" cy="1596177"/>
          </a:xfrm>
        </p:spPr>
        <p:txBody>
          <a:bodyPr/>
          <a:lstStyle/>
          <a:p>
            <a:r>
              <a:rPr b="1" dirty="0"/>
              <a:t>Senzorika in </a:t>
            </a:r>
            <a:r>
              <a:rPr b="1" dirty="0" err="1"/>
              <a:t>varnost</a:t>
            </a:r>
            <a:r>
              <a:rPr b="1" dirty="0"/>
              <a:t> </a:t>
            </a:r>
            <a:r>
              <a:rPr b="1" dirty="0" err="1"/>
              <a:t>hrane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1" y="1596178"/>
            <a:ext cx="8143710" cy="419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Prepoznavanje</a:t>
            </a:r>
            <a:r>
              <a:rPr sz="3200" dirty="0"/>
              <a:t> </a:t>
            </a:r>
            <a:r>
              <a:rPr sz="3200" dirty="0" err="1"/>
              <a:t>pokvarjenih</a:t>
            </a:r>
            <a:r>
              <a:rPr sz="3200" dirty="0"/>
              <a:t> izdelkov</a:t>
            </a:r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Ocena</a:t>
            </a:r>
            <a:r>
              <a:rPr sz="3200" dirty="0"/>
              <a:t> </a:t>
            </a:r>
            <a:r>
              <a:rPr sz="3200" dirty="0" err="1"/>
              <a:t>svežine</a:t>
            </a:r>
            <a:endParaRPr sz="3200" dirty="0"/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Dodatna</a:t>
            </a:r>
            <a:r>
              <a:rPr sz="3200" dirty="0"/>
              <a:t> </a:t>
            </a:r>
            <a:r>
              <a:rPr sz="3200" dirty="0" err="1"/>
              <a:t>kontrola</a:t>
            </a:r>
            <a:r>
              <a:rPr sz="3200" dirty="0"/>
              <a:t> </a:t>
            </a:r>
            <a:r>
              <a:rPr sz="3200" dirty="0" err="1"/>
              <a:t>ob</a:t>
            </a:r>
            <a:r>
              <a:rPr sz="3200" dirty="0"/>
              <a:t> </a:t>
            </a:r>
            <a:r>
              <a:rPr sz="3200" dirty="0" err="1"/>
              <a:t>klasičnih</a:t>
            </a:r>
            <a:r>
              <a:rPr sz="3200" dirty="0"/>
              <a:t> </a:t>
            </a:r>
            <a:r>
              <a:rPr sz="3200" dirty="0" err="1"/>
              <a:t>analizah</a:t>
            </a:r>
            <a:endParaRPr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1" y="0"/>
            <a:ext cx="7773338" cy="1596177"/>
          </a:xfrm>
        </p:spPr>
        <p:txBody>
          <a:bodyPr/>
          <a:lstStyle/>
          <a:p>
            <a:r>
              <a:rPr b="1" dirty="0"/>
              <a:t>Senzorika in </a:t>
            </a:r>
            <a:r>
              <a:rPr b="1" dirty="0" err="1"/>
              <a:t>potrošniki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1" y="1596178"/>
            <a:ext cx="8235150" cy="4347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Povezava</a:t>
            </a:r>
            <a:r>
              <a:rPr sz="2800" dirty="0"/>
              <a:t> med </a:t>
            </a:r>
            <a:r>
              <a:rPr sz="2800" dirty="0" err="1"/>
              <a:t>čutilnimi</a:t>
            </a:r>
            <a:r>
              <a:rPr sz="2800" dirty="0"/>
              <a:t> </a:t>
            </a:r>
            <a:r>
              <a:rPr sz="2800" dirty="0" err="1"/>
              <a:t>lastnostmi</a:t>
            </a:r>
            <a:r>
              <a:rPr sz="2800" dirty="0"/>
              <a:t> in </a:t>
            </a:r>
            <a:r>
              <a:rPr sz="2800" dirty="0" err="1"/>
              <a:t>zadovoljstvom</a:t>
            </a:r>
            <a:endParaRPr sz="2800" dirty="0"/>
          </a:p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Razvoj</a:t>
            </a:r>
            <a:r>
              <a:rPr sz="2800" dirty="0"/>
              <a:t> izdelkov, ki </a:t>
            </a:r>
            <a:r>
              <a:rPr sz="2800" dirty="0" err="1"/>
              <a:t>odgovarjajo</a:t>
            </a:r>
            <a:r>
              <a:rPr sz="2800" dirty="0"/>
              <a:t> </a:t>
            </a:r>
            <a:r>
              <a:rPr sz="2800" dirty="0" err="1"/>
              <a:t>okusu</a:t>
            </a:r>
            <a:r>
              <a:rPr sz="2800" dirty="0"/>
              <a:t> </a:t>
            </a:r>
            <a:r>
              <a:rPr sz="2800" dirty="0" err="1"/>
              <a:t>ciljnih</a:t>
            </a:r>
            <a:r>
              <a:rPr sz="2800" dirty="0"/>
              <a:t> </a:t>
            </a:r>
            <a:r>
              <a:rPr sz="2800" dirty="0" err="1"/>
              <a:t>skupin</a:t>
            </a:r>
            <a:endParaRPr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Zaključek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2082800"/>
            <a:ext cx="8666479" cy="404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• Senzorika je </a:t>
            </a:r>
            <a:r>
              <a:rPr sz="2800" dirty="0" err="1"/>
              <a:t>ključni</a:t>
            </a:r>
            <a:r>
              <a:rPr sz="2800" dirty="0"/>
              <a:t> del </a:t>
            </a:r>
            <a:r>
              <a:rPr sz="2800" dirty="0" err="1"/>
              <a:t>živilske</a:t>
            </a:r>
            <a:r>
              <a:rPr sz="2800" dirty="0"/>
              <a:t> </a:t>
            </a:r>
            <a:r>
              <a:rPr sz="2800" dirty="0" err="1"/>
              <a:t>industrije</a:t>
            </a:r>
            <a:endParaRPr sz="2800" dirty="0"/>
          </a:p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Povečuje</a:t>
            </a:r>
            <a:r>
              <a:rPr sz="2800" dirty="0"/>
              <a:t> </a:t>
            </a:r>
            <a:r>
              <a:rPr sz="2800" dirty="0" err="1"/>
              <a:t>kakovost</a:t>
            </a:r>
            <a:r>
              <a:rPr sz="2800" dirty="0"/>
              <a:t> in </a:t>
            </a:r>
            <a:r>
              <a:rPr sz="2800" dirty="0" err="1"/>
              <a:t>zadovoljstvo</a:t>
            </a:r>
            <a:r>
              <a:rPr sz="2800" dirty="0"/>
              <a:t> </a:t>
            </a:r>
            <a:r>
              <a:rPr sz="2800" dirty="0" err="1"/>
              <a:t>potrošnikov</a:t>
            </a:r>
            <a:endParaRPr sz="2800" dirty="0"/>
          </a:p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Uporablja</a:t>
            </a:r>
            <a:r>
              <a:rPr sz="2800" dirty="0"/>
              <a:t> se v </a:t>
            </a:r>
            <a:r>
              <a:rPr sz="2800" dirty="0" err="1"/>
              <a:t>raziskavah</a:t>
            </a:r>
            <a:r>
              <a:rPr sz="2800" dirty="0"/>
              <a:t>, </a:t>
            </a:r>
            <a:r>
              <a:rPr sz="2800" dirty="0" err="1"/>
              <a:t>razvoju</a:t>
            </a:r>
            <a:r>
              <a:rPr sz="2800" dirty="0"/>
              <a:t> in </a:t>
            </a:r>
            <a:r>
              <a:rPr sz="2800" dirty="0" err="1"/>
              <a:t>nadzoru</a:t>
            </a:r>
            <a:r>
              <a:rPr sz="2800" dirty="0"/>
              <a:t> </a:t>
            </a:r>
            <a:r>
              <a:rPr sz="2800" dirty="0" err="1"/>
              <a:t>kakovosti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Kaj</a:t>
            </a:r>
            <a:r>
              <a:rPr dirty="0"/>
              <a:t> je </a:t>
            </a:r>
            <a:r>
              <a:rPr dirty="0" err="1"/>
              <a:t>senzorična</a:t>
            </a:r>
            <a:r>
              <a:rPr dirty="0"/>
              <a:t> </a:t>
            </a:r>
            <a:r>
              <a:rPr dirty="0" err="1"/>
              <a:t>analiza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1" y="2072640"/>
            <a:ext cx="8133550" cy="3718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Znanstvena</a:t>
            </a:r>
            <a:r>
              <a:rPr sz="2800" dirty="0"/>
              <a:t> </a:t>
            </a:r>
            <a:r>
              <a:rPr sz="2800" dirty="0" err="1"/>
              <a:t>disciplina</a:t>
            </a:r>
            <a:r>
              <a:rPr sz="2800" dirty="0"/>
              <a:t> za </a:t>
            </a:r>
            <a:r>
              <a:rPr sz="2800" dirty="0" err="1"/>
              <a:t>merjenje</a:t>
            </a:r>
            <a:r>
              <a:rPr sz="2800" dirty="0"/>
              <a:t> </a:t>
            </a:r>
            <a:r>
              <a:rPr sz="2800" dirty="0" err="1"/>
              <a:t>senzoričnih</a:t>
            </a:r>
            <a:r>
              <a:rPr sz="2800" dirty="0"/>
              <a:t> </a:t>
            </a:r>
            <a:r>
              <a:rPr sz="2800" dirty="0" err="1"/>
              <a:t>lastnosti</a:t>
            </a:r>
            <a:r>
              <a:rPr sz="2800" dirty="0"/>
              <a:t> </a:t>
            </a:r>
            <a:r>
              <a:rPr sz="2800" dirty="0" err="1"/>
              <a:t>živil</a:t>
            </a:r>
            <a:endParaRPr sz="2800" dirty="0"/>
          </a:p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Vključuje</a:t>
            </a:r>
            <a:r>
              <a:rPr sz="2800" dirty="0"/>
              <a:t> </a:t>
            </a:r>
            <a:r>
              <a:rPr sz="2800" dirty="0" err="1"/>
              <a:t>čutila</a:t>
            </a:r>
            <a:r>
              <a:rPr sz="2800" dirty="0"/>
              <a:t>: vid, </a:t>
            </a:r>
            <a:r>
              <a:rPr sz="2800" dirty="0" err="1"/>
              <a:t>vonj</a:t>
            </a:r>
            <a:r>
              <a:rPr sz="2800" dirty="0"/>
              <a:t>, </a:t>
            </a:r>
            <a:r>
              <a:rPr sz="2800" dirty="0" err="1"/>
              <a:t>okus</a:t>
            </a:r>
            <a:r>
              <a:rPr sz="2800" dirty="0"/>
              <a:t>, tip, </a:t>
            </a:r>
            <a:r>
              <a:rPr sz="2800" dirty="0" err="1"/>
              <a:t>sluh</a:t>
            </a:r>
            <a:endParaRPr sz="2800" dirty="0"/>
          </a:p>
          <a:p>
            <a:pPr marL="0" indent="0">
              <a:buNone/>
            </a:pPr>
            <a:r>
              <a:rPr sz="2800" dirty="0"/>
              <a:t>• </a:t>
            </a:r>
            <a:r>
              <a:rPr sz="2800" dirty="0" err="1"/>
              <a:t>Pomembna</a:t>
            </a:r>
            <a:r>
              <a:rPr sz="2800" dirty="0"/>
              <a:t> za </a:t>
            </a:r>
            <a:r>
              <a:rPr sz="2800" dirty="0" err="1"/>
              <a:t>ocenjevanje</a:t>
            </a:r>
            <a:r>
              <a:rPr sz="2800" dirty="0"/>
              <a:t> </a:t>
            </a:r>
            <a:r>
              <a:rPr sz="2800" dirty="0" err="1"/>
              <a:t>kakovosti</a:t>
            </a:r>
            <a:r>
              <a:rPr sz="2800" dirty="0"/>
              <a:t> in </a:t>
            </a:r>
            <a:r>
              <a:rPr sz="2800" dirty="0" err="1"/>
              <a:t>razvoja</a:t>
            </a:r>
            <a:r>
              <a:rPr sz="2800" dirty="0"/>
              <a:t> izdelkov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Pomen senzorične analize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1" y="2032000"/>
            <a:ext cx="8021790" cy="375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Zagotavljanje</a:t>
            </a:r>
            <a:r>
              <a:rPr sz="3200" dirty="0"/>
              <a:t> </a:t>
            </a:r>
            <a:r>
              <a:rPr sz="3200" dirty="0" err="1"/>
              <a:t>kakovosti</a:t>
            </a:r>
            <a:r>
              <a:rPr sz="3200" dirty="0"/>
              <a:t> </a:t>
            </a:r>
            <a:r>
              <a:rPr sz="3200" dirty="0" err="1"/>
              <a:t>živil</a:t>
            </a:r>
            <a:endParaRPr sz="3200" dirty="0"/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Razvoj</a:t>
            </a:r>
            <a:r>
              <a:rPr sz="3200" dirty="0"/>
              <a:t> </a:t>
            </a:r>
            <a:r>
              <a:rPr sz="3200" dirty="0" err="1"/>
              <a:t>novih</a:t>
            </a:r>
            <a:r>
              <a:rPr sz="3200" dirty="0"/>
              <a:t> izdelkov</a:t>
            </a:r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/>
              <a:t>Povečanje</a:t>
            </a:r>
            <a:r>
              <a:rPr sz="3200" dirty="0"/>
              <a:t> </a:t>
            </a:r>
            <a:r>
              <a:rPr sz="3200" dirty="0" err="1"/>
              <a:t>zadovoljstva</a:t>
            </a:r>
            <a:r>
              <a:rPr sz="3200" dirty="0"/>
              <a:t> </a:t>
            </a:r>
            <a:r>
              <a:rPr sz="3200" dirty="0" err="1"/>
              <a:t>potrošnikov</a:t>
            </a: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028FA-D9DB-0E18-82E6-3FCD2D42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32" y="0"/>
            <a:ext cx="7773338" cy="1596177"/>
          </a:xfrm>
        </p:spPr>
        <p:txBody>
          <a:bodyPr/>
          <a:lstStyle/>
          <a:p>
            <a:r>
              <a:rPr lang="sl-SI" dirty="0">
                <a:highlight>
                  <a:srgbClr val="FFFF00"/>
                </a:highlight>
              </a:rPr>
              <a:t>Razlika med organoleptičnem in senzoričnem ocenjevanjem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8D6665-8F48-1956-9959-2FBBC9C8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91" y="2163710"/>
            <a:ext cx="8590749" cy="415581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sl-SI" sz="2800" u="sng" dirty="0"/>
              <a:t>Senzorični </a:t>
            </a:r>
            <a:r>
              <a:rPr lang="sl-SI" sz="2800" u="sng" dirty="0" err="1"/>
              <a:t>preskuševalec</a:t>
            </a:r>
            <a:r>
              <a:rPr lang="sl-SI" sz="2800" dirty="0"/>
              <a:t>: ocenjevanje živil s podajanjem svojih občutkov, jih ne analizira</a:t>
            </a:r>
          </a:p>
          <a:p>
            <a:pPr marL="457200" indent="-457200">
              <a:buAutoNum type="arabicPeriod"/>
            </a:pPr>
            <a:r>
              <a:rPr lang="sl-SI" sz="2800" u="sng" dirty="0" err="1"/>
              <a:t>degustATOR</a:t>
            </a:r>
            <a:r>
              <a:rPr lang="sl-SI" sz="2800" u="sng" dirty="0"/>
              <a:t>=POSKUŠEVALEC: </a:t>
            </a:r>
            <a:r>
              <a:rPr lang="sl-SI" sz="2800" dirty="0"/>
              <a:t>Strokovnjak za pokušnjo</a:t>
            </a:r>
          </a:p>
          <a:p>
            <a:pPr marL="457200" indent="-457200">
              <a:buAutoNum type="arabicPeriod"/>
            </a:pPr>
            <a:r>
              <a:rPr lang="sl-SI" sz="2800" u="sng" dirty="0"/>
              <a:t>Senzorični </a:t>
            </a:r>
            <a:r>
              <a:rPr lang="sl-SI" sz="2800" u="sng" dirty="0" err="1"/>
              <a:t>preskuševalec</a:t>
            </a:r>
            <a:r>
              <a:rPr lang="sl-SI" sz="2800" u="sng" dirty="0"/>
              <a:t>: </a:t>
            </a:r>
            <a:r>
              <a:rPr lang="sl-SI" sz="2800" dirty="0"/>
              <a:t>kdor preskuša živila, jih analizira (barvo, vonj, okus, aroma, trdoto) z natančnimi metodami. Je usposobljen za svoje delo.</a:t>
            </a:r>
          </a:p>
          <a:p>
            <a:pPr marL="457200" indent="-4572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304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0"/>
            <a:ext cx="7777950" cy="1596177"/>
          </a:xfrm>
        </p:spPr>
        <p:txBody>
          <a:bodyPr/>
          <a:lstStyle/>
          <a:p>
            <a:r>
              <a:rPr dirty="0" err="1"/>
              <a:t>Vključena</a:t>
            </a:r>
            <a:r>
              <a:rPr dirty="0"/>
              <a:t> </a:t>
            </a:r>
            <a:r>
              <a:rPr dirty="0" err="1"/>
              <a:t>čutila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120"/>
            <a:ext cx="8757919" cy="4450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200" dirty="0"/>
              <a:t>• </a:t>
            </a:r>
            <a:r>
              <a:rPr sz="3200" dirty="0">
                <a:highlight>
                  <a:srgbClr val="FFFF00"/>
                </a:highlight>
              </a:rPr>
              <a:t>Vid</a:t>
            </a:r>
            <a:r>
              <a:rPr sz="3200" dirty="0"/>
              <a:t>: </a:t>
            </a:r>
            <a:r>
              <a:rPr sz="3200" dirty="0" err="1"/>
              <a:t>barva</a:t>
            </a:r>
            <a:r>
              <a:rPr sz="3200" dirty="0"/>
              <a:t>, </a:t>
            </a:r>
            <a:r>
              <a:rPr sz="3200" dirty="0" err="1"/>
              <a:t>oblika</a:t>
            </a:r>
            <a:r>
              <a:rPr sz="3200" dirty="0"/>
              <a:t>, </a:t>
            </a:r>
            <a:r>
              <a:rPr sz="3200" dirty="0" err="1"/>
              <a:t>sijaj</a:t>
            </a:r>
            <a:endParaRPr sz="3200" dirty="0"/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>
                <a:highlight>
                  <a:srgbClr val="FFFF00"/>
                </a:highlight>
              </a:rPr>
              <a:t>Vonj</a:t>
            </a:r>
            <a:r>
              <a:rPr sz="3200" dirty="0"/>
              <a:t>: aroma, </a:t>
            </a:r>
            <a:r>
              <a:rPr sz="3200" dirty="0" err="1"/>
              <a:t>svežina</a:t>
            </a:r>
            <a:endParaRPr sz="3200" dirty="0"/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>
                <a:highlight>
                  <a:srgbClr val="FFFF00"/>
                </a:highlight>
              </a:rPr>
              <a:t>Okus</a:t>
            </a:r>
            <a:r>
              <a:rPr sz="3200" dirty="0"/>
              <a:t>: </a:t>
            </a:r>
            <a:r>
              <a:rPr sz="3200" dirty="0" err="1"/>
              <a:t>sladko</a:t>
            </a:r>
            <a:r>
              <a:rPr sz="3200" dirty="0"/>
              <a:t>, </a:t>
            </a:r>
            <a:r>
              <a:rPr sz="3200" dirty="0" err="1"/>
              <a:t>slano</a:t>
            </a:r>
            <a:r>
              <a:rPr sz="3200" dirty="0"/>
              <a:t>, </a:t>
            </a:r>
            <a:r>
              <a:rPr sz="3200" dirty="0" err="1"/>
              <a:t>kislo</a:t>
            </a:r>
            <a:r>
              <a:rPr sz="3200" dirty="0"/>
              <a:t>, </a:t>
            </a:r>
            <a:r>
              <a:rPr sz="3200" dirty="0" err="1"/>
              <a:t>grenko</a:t>
            </a:r>
            <a:r>
              <a:rPr sz="3200" dirty="0"/>
              <a:t>, umami</a:t>
            </a:r>
          </a:p>
          <a:p>
            <a:pPr marL="0" indent="0">
              <a:buNone/>
            </a:pPr>
            <a:r>
              <a:rPr sz="3200" dirty="0"/>
              <a:t>•</a:t>
            </a:r>
            <a:r>
              <a:rPr sz="3200" dirty="0">
                <a:highlight>
                  <a:srgbClr val="FFFF00"/>
                </a:highlight>
              </a:rPr>
              <a:t> Tip</a:t>
            </a:r>
            <a:r>
              <a:rPr sz="3200" dirty="0"/>
              <a:t>: </a:t>
            </a:r>
            <a:r>
              <a:rPr sz="3200" dirty="0" err="1"/>
              <a:t>tekstura</a:t>
            </a:r>
            <a:r>
              <a:rPr sz="3200" dirty="0"/>
              <a:t>, </a:t>
            </a:r>
            <a:r>
              <a:rPr sz="3200" dirty="0" err="1"/>
              <a:t>temperatura</a:t>
            </a:r>
            <a:endParaRPr sz="3200" dirty="0"/>
          </a:p>
          <a:p>
            <a:pPr marL="0" indent="0">
              <a:buNone/>
            </a:pPr>
            <a:r>
              <a:rPr sz="3200" dirty="0"/>
              <a:t>• </a:t>
            </a:r>
            <a:r>
              <a:rPr sz="3200" dirty="0" err="1">
                <a:highlight>
                  <a:srgbClr val="FFFF00"/>
                </a:highlight>
              </a:rPr>
              <a:t>Sluh</a:t>
            </a:r>
            <a:r>
              <a:rPr sz="3200" dirty="0"/>
              <a:t>: </a:t>
            </a:r>
            <a:r>
              <a:rPr sz="3200" dirty="0" err="1"/>
              <a:t>hrustljavost</a:t>
            </a:r>
            <a:r>
              <a:rPr sz="3200" dirty="0"/>
              <a:t>, </a:t>
            </a:r>
            <a:r>
              <a:rPr sz="3200" dirty="0" err="1"/>
              <a:t>šum</a:t>
            </a:r>
            <a:endParaRPr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35896" y="188640"/>
            <a:ext cx="1368152" cy="892696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NOS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3779912" y="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ČUTILA:</a:t>
            </a:r>
          </a:p>
        </p:txBody>
      </p:sp>
      <p:pic>
        <p:nvPicPr>
          <p:cNvPr id="5" name="Picture 2" descr="http://www.s-gimorm.mb.edus.si/Projektne/2007/clovek/slike/no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5820662" cy="499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79912" y="116632"/>
            <a:ext cx="1152128" cy="892696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1"/>
                </a:solidFill>
              </a:rPr>
              <a:t>OČI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http://www.geneplanet.si/_files/141/eye_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768752" cy="449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07904" y="116632"/>
            <a:ext cx="1584176" cy="820688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PRSTI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 descr="http://www.dnevnik.si/uploads/image_cache/b6db041a4c8dda027054768bdf3455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624736" cy="485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xn--m-bttre-7wag.se/wp-content/uploads/2013/05/fysisk-ber%C3%B6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73651"/>
            <a:ext cx="7056784" cy="50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364</TotalTime>
  <Words>309</Words>
  <Application>Microsoft Office PowerPoint</Application>
  <PresentationFormat>Diaprojekcija na zaslonu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Tw Cen MT</vt:lpstr>
      <vt:lpstr>Wingdings</vt:lpstr>
      <vt:lpstr>Kapljica</vt:lpstr>
      <vt:lpstr>Senzorika živil</vt:lpstr>
      <vt:lpstr>PIRAMIDA ZDRAVE PREHRANE</vt:lpstr>
      <vt:lpstr>Kaj je senzorična analiza?</vt:lpstr>
      <vt:lpstr>Pomen senzorične analize</vt:lpstr>
      <vt:lpstr>Razlika med organoleptičnem in senzoričnem ocenjevanjem</vt:lpstr>
      <vt:lpstr>Vključena čutila</vt:lpstr>
      <vt:lpstr>NOS</vt:lpstr>
      <vt:lpstr>OČI</vt:lpstr>
      <vt:lpstr>PRSTI</vt:lpstr>
      <vt:lpstr>SLUH</vt:lpstr>
      <vt:lpstr>OBMOČJE OKUSA</vt:lpstr>
      <vt:lpstr>PowerPointova predstavitev</vt:lpstr>
      <vt:lpstr>Metode senzoričnega ocenjevanja</vt:lpstr>
      <vt:lpstr>PowerPointova predstavitev</vt:lpstr>
      <vt:lpstr>Pogoji za izvajanje analize</vt:lpstr>
      <vt:lpstr>Priprava vzorcev</vt:lpstr>
      <vt:lpstr>ŽIVILA</vt:lpstr>
      <vt:lpstr>BELJAKOVINSKA ŽIVILA SENZORIKA SENZORIČNE LASTNOSTI </vt:lpstr>
      <vt:lpstr>Uporaba rezultatov</vt:lpstr>
      <vt:lpstr>Senzorika in varnost hrane</vt:lpstr>
      <vt:lpstr>Senzorika in potrošniki</vt:lpstr>
      <vt:lpstr>Zaključek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Senzorika živil</dc:title>
  <dc:subject/>
  <dc:creator>Sabina Dremelj</dc:creator>
  <cp:keywords/>
  <dc:description>generated using python-pptx</dc:description>
  <cp:lastModifiedBy>Sabina Dremelj</cp:lastModifiedBy>
  <cp:revision>2</cp:revision>
  <dcterms:created xsi:type="dcterms:W3CDTF">2013-01-27T09:14:16Z</dcterms:created>
  <dcterms:modified xsi:type="dcterms:W3CDTF">2025-03-30T19:35:53Z</dcterms:modified>
  <cp:category/>
</cp:coreProperties>
</file>