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70" r:id="rId5"/>
    <p:sldId id="271" r:id="rId6"/>
    <p:sldId id="272" r:id="rId7"/>
    <p:sldId id="263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034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046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42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289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075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707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456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898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740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043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132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C865A-075F-4FC4-A88E-83E6EE9F4FA7}" type="datetimeFigureOut">
              <a:rPr lang="sl-SI" smtClean="0"/>
              <a:t>18. 01. 2021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00DE-E6DE-4BE1-BDF4-A6C1274204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197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Osebni zaimki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Ponavljanje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9487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5029" y="260648"/>
            <a:ext cx="10468067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altLang="sl-SI" dirty="0" smtClean="0"/>
              <a:t>Hitro ponovimo</a:t>
            </a:r>
            <a:br>
              <a:rPr lang="sl-SI" altLang="sl-SI" dirty="0" smtClean="0"/>
            </a:br>
            <a:r>
              <a:rPr lang="sl-SI" altLang="sl-SI" dirty="0" smtClean="0"/>
              <a:t>                        </a:t>
            </a:r>
            <a:r>
              <a:rPr lang="sl-SI" altLang="sl-SI" dirty="0" smtClean="0">
                <a:solidFill>
                  <a:srgbClr val="00B050"/>
                </a:solidFill>
              </a:rPr>
              <a:t>Kaj so osebni zaimki?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sl-SI" altLang="sl-SI" sz="4400" b="1" dirty="0"/>
              <a:t>Osebni zaimki so besede,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l-SI" altLang="sl-SI" sz="4400" b="1" dirty="0"/>
              <a:t>s katerimi poimenujemo različne osebe.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l-SI" altLang="sl-SI" sz="3600" dirty="0"/>
              <a:t>Imajo kar logično ime, a ne?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l-SI" altLang="sl-SI" sz="3600" dirty="0"/>
              <a:t>Uporabljamo jih </a:t>
            </a:r>
            <a:r>
              <a:rPr lang="sl-SI" altLang="sl-SI" sz="4000" b="1" dirty="0"/>
              <a:t>ZA IME </a:t>
            </a:r>
            <a:r>
              <a:rPr lang="sl-SI" altLang="sl-SI" sz="3600" dirty="0"/>
              <a:t>oz. namesto imena česa drugega.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dirty="0" smtClean="0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5300663"/>
            <a:ext cx="10033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58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" descr="data:image/jpeg;base64,/9j/4AAQSkZJRgABAQAAAQABAAD/2wCEAAkGBxQSEhUUExAVFBAXFhIUFhYYFhQVFxQXFRQXGRYYFhUYHSggGB0lHBYVITEhJiorLjAuGB8zOjMsOCgtLisBCgoKDg0OGxAQGiwkICUsLywtLC8sLDQsLCwsLCwsLCwsLC8sLCwsLCwsLCwsLCwsLCwsLCwsLCwsLCwsLCwsLP/AABEIASMArQMBIgACEQEDEQH/xAAcAAEAAgIDAQAAAAAAAAAAAAAABQcEBgEDCAL/xABNEAABAwIDAwcGCggEBAcAAAABAAIDBBEFEiEGBzETIkFRYXGBFDIzkbGzIzQ1QnJzdIKhsggVQ1JTYpKiJGPBwoOEw9FEVKPS4fDx/8QAGQEBAAMBAQAAAAAAAAAAAAAAAAIDBAEF/8QAKBEAAgEDAgYBBQEAAAAAAAAAAAECAxESITEEEyIyQXGBIzNRYbHB/9oADAMBAAIRAxEAPwC8UREAREQBERAEREAREQBERAEXC5QBERAEREAREQBERAEREAREQBEURjm09JR/GaqOI2zBrnc4jXUMGp4HgOhAS6xq+uigYZJpWRRji57g1o8Sqr2h3x3u2ggLj/HnBawdrYhznaddlXGI18tS/lKqd9RJe4znmM+ri81o8FCU1EnGDZbeM73Kdt20cL6p37/ooR99wu7wHitQxDbzE5z8ZjpmfuwxtcbdsklzfuAWpCdPKFnlVm9i+NKK3Jh+K1btXYlVE/W5fwaF2Q4/Xs8zE6gfSMcg9TmlQnlCeUKGdT8k8Ifg3PDt4+JQ+kdBVN6czORefvR83+1bts3vQpahzYpg6kndoGykcm89TJhzT3Gx7FS3lC+ZXtcC1wDmniDqrI1pLcrlSi9j1MiqLc9tc/lf1fO9z25XPppHG7gG2zQuJ1Ngbt7AR1K3VpTurmdqzsERF04EREAREQBERAEREAUJtBsnR11jVUrJXABoebteACSAJGkOAuSbX6VNr5leGgkmwAJJ6gBclAU7tru5w6jhMxrZ6YcGMuJ87zwaxjuc49l+0qpzHOHMYGh8kjsscdrSOudCWgkN7r6La9o9oTXVD6yUnkm5207De0cQPnAH577XJ7gtl3TbP3acQmb8NLcQg/s4hpcdruvq71RKSvsXRi7bmnVWyGIx8aJzx1xvZJ/be/4KJqIZo/SU08duOaKQW/BX7jmPU9GzPUTNjaeF7lzvotGrvBau3erQmxc2pbETYSOh5n4En8FFa+CTdvJT4xBv748Tb2r7FUOseteg4I6SsjEgZBURO4EsY8do5w0PYtHxzEcCjkMXkcc0oJBbTwA2I4i7co9SKz8HW2vJW3lCGo7VYuC0+A1j+TZAIpibCOTPE4nqbzrE9gN1sjt3OHZXN8kaMwIzXcXNuOLSToUdluE29ip9l8TENfRSOeGNbUxhzibBrH3a8k9As46r1O03FxqF5KdgrqetfTT2dyOexPz2uADTbqLXXVybmtonHPQSuLjE0SU7iSSYb2LCTxyGwHY4dSti0niVSTayLSREVhWEREAREQBERAEREAWvbwnOGGVpbx8mqPVyZv8AhdbCoba7FaampZHVjw2nc10bgRcvztIyNb84kX070B5mjpzUOp6Vhtyz42adDBYkjuGvgr7xWvioqV8hFooY9GjpyizGjtJsFTO7WlzYpFdrwyKKaSPlG5XPYbsjcR3PHDS4W971n3poIz5ktXTxv7WnMfa0LM46qJoUtHIlN3mx/lFsTxFolqpgHwxuF2U8R1jAZwJsb68L9dyrKkia5pa5oLSLFpAII6iD0L6jYGgAcAAB3DgtE3lY7idNJTDD6Xl2PcRIchfrduVpIPwbSL84+sWWkzmgbe4PNhtaKWgdyVNiYawMF7Qy8q1shYPmjK4cOAceGUK4tldmafD4Gw08YaAOc+3Pkd0ue7ibno4DgNFWu9zHGQ4rhOYi8LuVl6mMlkY29+zI8+A61s21+PYnDiNLDSUnKUUmTlJMhcNX2fmeDaPK2xF+N+nggJzbDY6mxGIsmjAkAPJzNFpI3W0IcOI/lOi07YXFps09BVm9ZSODS/8Aixu1Y/vtl8C08bq0lVu1LRHtDTObxmpJGydzC4tJ/pAUKivEnB2Zre+agDH01Y0a5vJ5O1pBcz1Weo3drMf1xR2J1FUHdrfJ3nXszBv4LcN6UHKYZP1tDJB2ZXj/AOVrO5CohFeTUExVBha2mY9pHKB/Oe5riLXIDbdYJ4quCvZk5u10X+iIrykIiIAiIgCIiAIiIAqm3kSCXGqGCUXp44X1DWnzXy5nAXHTbI0+KtlaVvK2NfXsilp5BHXU5LonO814PnRuPRew17+vTj1R1bmjsqL49mPzqLKO0h4J9hU3tlhJrKSSJptJo+M8LPZq3Xovwv2rRauGupq+jqK2k5BoeacvD2uY8yNcNACSBqTqrMzrPNOLRfGzTPvYbeLBPE2GqlbT18YEcscpEeZzRYuYTob2vYaj8Vl7UbyaKjaQ2ZtRUnRkELhI9zjwDi24Z0cdeoFa9iuB01SbzU7HutbMRZ1urMNVhsoqDD+eIoonagG2aR3WG8XHwU+aiHKZgUOy76xlTPiHxqrFrf8AlowQY2t7QQ02/lF7m6mdi9vvIw2gxV3JSxjLDUuvyU7B5t32s0gWFz42PHOocQZMwSRuDmHp6usEdBHAg8FE1eLUVQ50Epjks7LZ7bsLupjyMpINxob3BUVUd9STpq2hv2JbZ0EERlkrYclrjLI17n9jGtJLj3KudnJ5K+umxORhjicwQUrHceSB1ee86+J6AL99PsfQsdmbSR5r3FxmA7gdFPB67KpdWRyNOzuyH3hTWw6pv0x28S4LU9qiBg9O++Wopo6MxPGjmuHJtNj+PgpLejM99PFTRtL5qieONrBoXWN7A9HOyDxXbgmwNdXSReXxCmoYy1xhzh8kxbwabXAb18ND16hCLshNq7Llw6Yvije4Wc5jHEdRc0Ej8VkLgBcq8pCIiAIiIAiIgCIiAIiIDWd42zn6woJoG+lsJIj/AJjDdo8dW/eWhbIY35VTNcdJm/BytOha9uhuOi/HxVxqoN4WBSYdUuxKljL6WW3lsLfm/wCc0fie0noJtCcckThKzOdpcdbSQmQ2LiQ1jSbBzj1nqABJ7lWkmMBzi98ofI7znEi/YB1AdACtSirI6iNskbmvjcLg8fAjoI6Qo2vxV0Pn4fK9v70LY5R6rh34LPa+hfe2pWj6mMkkSFubzg2RzA/6QaQCu0YhGG5czMtrWuLW6rLcXbd0wNjS1IPUYGg/mWVSbUMlNosPqndphjY3+pz7Lrg/JxTXgitjdqQJG075A5j7iIl1yx37nWWmxtfgdOBFt/zrFpWki7omsd1AhxHeQLX7lr+OYhLUzDD6HnVMmksgvlp2fOLnDgbaeNuJCJZOyDdldkjsLTfrDFn1fGkomuiiPQ6d3nOHXYE/2q4FE7K7PxUFNHTQjmsGrja73Hznut0k/wCg6FLrSlZWM7d2ERF04EREAREQBERAEREAREQBfL2AgggEEWIOoIPEEL6XDnAak2CAqvaDdvNSyOqMIeG5iXSUbz8E8/5ZJsw9Q0A6wNFAN20bE7k66nlo5up7XOYbdLXAajh0dKtHFNusOpyRLXQhw4ta8Pd/Sy5WpY5vcwqSN7MstSC0iwgu25GmkuXpUJQT3JKbiR0e1NGRcVsNu2RrT6ibrErtt6KP/wASHu6BGHPJ8QLfitF2Ukw8UwFS2ITtL82dpzEZiRbr0sti3VbZYbQtn8ojLXvqHvikEGfLEWtDW5hdw4HRQVNXJuo7EvR0eJ4pzYIHUFIfOqJh8K5vTkj0P/3zgrO2P2Rp8Ni5OBvOdYySu1kld1ud4nQaBYeHbx8Mntkr4gTwDyYj/eAtmp6hkjQ5j2vaeBaQ4HuIVqSWxW23udqIi6cCIiAIiIAiIgCIiAIiIAuCirDe5t26D/A0jv8AGSN+EeP2Ebgdbjg89HUNekLjaSuzjaSuzjeNvWbSF9PRNE1U0HlHnWOC3G/77uy9h+CqqrxCqrmh9XWzShwByA5I9f5G2b+CxJqRsUEgHHK4uceLjbiSu7C/Qx/Rb7FhqcQ5RvDTU8ytxcpQbhprYQ4dEzzY295Fz6yspoA4Cy4RYnk92edJyluzrkpmON3MaT1kAldthwtouEXNTjyfk6ZaKN3nRtPh/qvikpHQOzU08tO/jeN7hfquL6rJRTjOpHZlkKtWG0mbDsrvcq6aV0dberp2lodIGtbJECOPNHPHYde1XrhOJxVULJoJBJC8Xa4dPYRxBHAg6heVsOF56jvZ7Ctj2L2ofhE+bV2HyuHLRi55MnQSMHQeF+sC3Vb0YcQnLCW+n8PXp8UnPly3sv4ekkXTS1LZGNexwfG4BzXA3DgdQQV3LSawiIgCIiAIiIAiLglAa3vA2qZhtI+YgOlPMhZ+/I7h4DUnsC890rHkvlmcX1Eri+R54knWymdt9oP1niDpAb0lPeKn6nH58g67kDwDVHrz+Lq36F8nmcdVb+mvkxsT9FJ9B3sXxhfoY/ot9i6cfqgyIj5z+aB38T6l24X6GP6LfYqoQfK+TPGm1R+f8MpFwi5iV4nKLhExGJyi4RMRiR2G+nqO9nsKk3sBBBFwdCFB01TkqpAfNeQ2/U63N19anlziINTT/SJ8RTampfpfw3Pc1tWaeb9WzvvE+7qR56CdXReOpHbfrCuxeV8Qpy5oLDllYQ+Nw4tc3UW9S9A7udqBiNEyU6Tt+CnbwtK0DMbdAOjh39i9ChVzjruepw1XmQ13NoREV5oCIiAIiIAtC3y7SGkoDHGf8RUnkGW4ta4fCO9Wne4LfV543k4r5Zi0gBvDSN5BvVylyZD33u0/RCjOWMWyMpYq5A0dOI2NYOAHrPSV3IsPFJXBmVgJkkIjYBxLn6Cy8tRc5ezzOW5SJbZvAvKqfEq57bw01NURQX4GUxOzOH0Qf7h1KGwv0Mf0W+xXhX4A2g2enphxZRzZz+9I6Ml5/qJ8LKjsM9DH9FvsW+cEopI1V4JQSRlouFwqcDHifSL5RMBifSL5RMBiS+xGzQxCLFoQByzRSywnqlYJsuvRfVv3lCYbUl7BmFntu14OhDm8bjoVg7gPjOI/8r/1VBby8FFDiji0WgrAZW9QlB+EA8Tf74VtanlD0bqlPOmv0Qymt2WN+Q4m1jjamrLRu6mzfs3eJOX7/YoZYWL05fGcpIe3ntI0ILddCstCWEiih0SPVaKB2Gx0V1DBU/Oeyz+yRhLXj+pp8LKeXpHoBERAEREBiYvWiCCWZ2jY45JD3MaXf6Ly7g5LmGR2r5XvlcesuK9C7zmSOwqsbExz5DEWhrQS4guAfYDjzcy854fXHIGNpp3FgDHZYycrgLEG3A3voVTWTcbIhNNqxLKZ3aYT5Zi7C4XhpGcuerlSQIwe0E5h9ArWJ6qZrC80NSI2i7nOjc1rR1l1rBXFuMwJ8NHJUShokqpOUbYtd8EGjJctPWX6dyhRptO7IQp2d2bRvE+S677NP7srzjhnoo/otXpna7D31NFUwR25SWGWNtzYZnNIFz0DVeZsWo6nD5W0tTT/AAgYHjI4PzMuQHC3Rdp9SvkrkqsHJWRlIo0Yyz5wezvb/wBl2txSI/tB43UMTM6TXgzUWJ+sYv4rfWuDiUX8VvrTEYMzEUe7GIhwcSewErplxiwJEMmUdJFgPFMTqoyfgtPcB8ZxH/lf+qtq32YJ5Rhr5GD4amc2dh6bNNpP7ST90KL3JbM1NN5RUVDGsbUtp3RgODjZoedbcNHtVn1EAexzHC7XNc1w6w4WI9StNaVlY8wU0wexrhwIBXasF1BUUc8lEad80sJJPIjlOYTdriG3yg3B14Zgvp1VKPOoqof8J3+qxSpNPQpdJ+EWfuAr7MrKQn0MrZGfRlB0HcWX+8rbVE7iHvkxColbFIIHwBpeW2bma9thm4X0PqKvZbFtqXIIiLp0IiIAqS3aVJ5OsefPdXVJcek81h18SfWrtVD7PfAVOJU50yVkzwOnI8nKfFoaoVNicNzHw7ek2cSNnon8iAc5Z8KAx1x8I0gWHRf2KV3MY+G1stFTPfNhzmOnjzNcDTOuLsufmm/rt03vXO7l08NfQyx8xskxjD72a9pdlkY7wPsXq5kYF7AC+psAL966opbHHJvc+1Qu+T5ai+xM99Mr6VC75flmL7Ez30yhW+3L0Spd69mskX4hdL6OM8Y2HvaF3ovETktmeu0nuYv6ui/hM/pC5FBEP2TP6W/9l35h1hcgqWc/yzmMPwj5bE0cGgeAWFj/AMXf9387VIKPx/4u/wC7+dq7RbdSPs5USwfo9O7NfE6b6iD3bVG7xMblosPqKiFmaVjW5dLhuZwaXkdTQS7wUls18TpvqIPdtUiV7p4x512Z2vpKOF72CerrHjlKmXK7Un957tQ0E2v4rbthds3YhHK50QiLHhtg4uBDgSOIGosuP0hHSCmpIIgMks7s0bdDI5oGQWHEXJ8cvYtQ3bSmnirA+wdHK7OBwBY03A7LgqqcVa5ZCTvYsfcVpQSsHmMqqhrO64VjKvtxVOW4RE48ZJJ5P/ULf9isFWlYREQBERAFU+8PYitdWOq8OYx/lEYinY5zWZXAWEoLiAbC3bodDfS2EQFWbJ7nWU76eSeskm5EiRsI5sTZeJIuSSM2vAXt4K00RAFQu+b5Zi+xM97Mr6VCb5/lmL7Ez3syrrdj9FlLvRrN0C+UC8bE9S5te6TYCixGklmqonPlFTLGCJHt5oZG4aA9bitJwyMM5Rg81ssrWi97AOICt79Hv5On+2Te6hVR0nnTfXzfnK9Pil9IwcO/qGXdYGPegf8Ad/O1ZqwMd9A/7v5gvPpLrXs21H0s9QbNfE6b6iD3bVJKN2a+J031EHu2qSXtHkms7c7Gx4nHGHSyQyxPL4pYyLsJGuh4jQdR0Gqq6v3V4jDJJBTStnpqnKZaiQhj4zc5y5hdd17nhe9+jir3RAYWC4aymgigj9HExsbe0NFrntPFZqIgCIiAIiIAiIgCIiAKg99HyzF9iZ72ZX4qD30/LMX2JnvplCr2MnT7kasgXzdcgrysT0Llrfo9/J032yb3UKqGk8+f6+b85Vvfo9/J032yb3UKqClPPn+vm/OV6HEfbMdF9ZlLBxz0D/u/masy6wccPwD/ALv5gsVNda9mqb6Weo9mvidN9RB7tqklG7NfE6b6iD3bVJL1TzgiIgCIiAIiIAiIgCIiAIiIAqC31fLMX2JnvplfqoLfX8sxfY2e+mUKnayUO5GqXQFfN0usFjZctr9Hr5Om+2Te6hVP03nz/XzfnKuD9Hr5Om+2Te6hVPU558/1835ytlZdBmpdxk3WDjZ+Af8Ad/MFmXWFjR+Af938wWWC6kaJPRnqXZr4nTfUQe7apJRuzXxOm+og921SS9AxBERAEREAREQBERAEREAREQBefd+FQ1uMRlzgAKOMHsPKymx7bELZN7m8eSCQ0NE/LPYcvMLExA6hjP5iOJ6L6a6ilxTi5c673kkuc4lxJOpJJ6bqqpNJWZZCDeqM9mKxH9oPEEe0LLY4HUEEdiiHRNPFo9S6RG6I5oz3t4ghZ1i9i55Ivn9Hr5Om+2Te6hVOwefP9fN+cq2twVWyPCqiSRwZG2qne5xOjQIYSSfBUbKTM+Q3IhdJI8DgXZnEi601EsdSin3aErLiMTeMg8Ln2LExKujfC8NeCebpwPnDoK62QNHBoXElM13Fo9izpwT8l7jKx6z2a+J031EHu2qSXnndnvFlopWU1VIZKF5DGPcbupyTYc7iWdnR0dS9CtK1ppq6MzTWjOURF04EREAREQBERAEREAWLidWIYZJT5scckh7mNLj7FlLFxOibPDJC64ZLHJG63Gz2lpt4FAeRmTulc+aQ3kle+R56y4kn8V9qyp9xdUzSHEInNHDPE5nsLlHS7ncUB0fSuHXneP8Aas06Mm7miNWKVjRkW8M3PYqeLqUD6bz/ALVIU+5Csd6SvhYP5WOeR67e1RVCR3nRK/pdoJIKOromuIZUSQO0JFgL8p/VaMdwWM1thYcFcMO4eDIeUrpnzaWe1jWNba/zCTf19Ci6rcZUt9FiUbx/PEWewuVs6bkkiuE1FsrNFvUu5zFAebJSuHXne3/avhu5/Fel1KP+I/8A9qp5Ei3nRNEqI8zSOz/8XpbdRipqcKpXuJL2sMTieJMTiy5J4mwGqrOn3I1rvSV0DB05WOeR6wParb2H2aGG0cdKJTLlL3F5bluXuLjZtzYa9ZV9KDitSmpJSehPoiK0rCIiAIiIAiIgCIiAIiIAiIgCIiAIiIAiIgCIiAIiIAiIgCIiAIiIAiIgCIiAIiIAiIgCIiAIiIAiIgCIiAIiIAiIgP/Z"/>
          <p:cNvSpPr>
            <a:spLocks noChangeAspect="1" noChangeArrowheads="1"/>
          </p:cNvSpPr>
          <p:nvPr/>
        </p:nvSpPr>
        <p:spPr bwMode="auto">
          <a:xfrm>
            <a:off x="1668463" y="-1790700"/>
            <a:ext cx="22288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16387" name="AutoShape 6" descr="data:image/jpeg;base64,/9j/4AAQSkZJRgABAQAAAQABAAD/2wCEAAkGBxQSEhUUExAVFBAXFhIUFhYYFhQVFxQXFRQXGRYYFhUYHSggGB0lHBYVITEhJiorLjAuGB8zOjMsOCgtLisBCgoKDg0OGxAQGiwkICUsLywtLC8sLDQsLCwsLCwsLCwsLC8sLCwsLCwsLCwsLCwsLCwsLCwsLCwsLCwsLCwsLP/AABEIASMArQMBIgACEQEDEQH/xAAcAAEAAgIDAQAAAAAAAAAAAAAABQcEBgEDCAL/xABNEAABAwIDAwcGCggEBAcAAAABAAIDBBEFEiEGBzETIkFRYXGBFDIzkbGzIzQ1QnJzdIKhsggVQ1JTYpKiJGPBwoOEw9FEVKPS4fDx/8QAGQEBAAMBAQAAAAAAAAAAAAAAAAIDBAEF/8QAKBEAAgEDAgYBBQEAAAAAAAAAAAECAxESITEEEyIyQXGBIzNRYbHB/9oADAMBAAIRAxEAPwC8UREAREQBERAEREAREQBERAEXC5QBERAEREAREQBERAEREAREQBEURjm09JR/GaqOI2zBrnc4jXUMGp4HgOhAS6xq+uigYZJpWRRji57g1o8Sqr2h3x3u2ggLj/HnBawdrYhznaddlXGI18tS/lKqd9RJe4znmM+ri81o8FCU1EnGDZbeM73Kdt20cL6p37/ooR99wu7wHitQxDbzE5z8ZjpmfuwxtcbdsklzfuAWpCdPKFnlVm9i+NKK3Jh+K1btXYlVE/W5fwaF2Q4/Xs8zE6gfSMcg9TmlQnlCeUKGdT8k8Ifg3PDt4+JQ+kdBVN6czORefvR83+1bts3vQpahzYpg6kndoGykcm89TJhzT3Gx7FS3lC+ZXtcC1wDmniDqrI1pLcrlSi9j1MiqLc9tc/lf1fO9z25XPppHG7gG2zQuJ1Ngbt7AR1K3VpTurmdqzsERF04EREAREQBERAEREAUJtBsnR11jVUrJXABoebteACSAJGkOAuSbX6VNr5leGgkmwAJJ6gBclAU7tru5w6jhMxrZ6YcGMuJ87zwaxjuc49l+0qpzHOHMYGh8kjsscdrSOudCWgkN7r6La9o9oTXVD6yUnkm5207De0cQPnAH577XJ7gtl3TbP3acQmb8NLcQg/s4hpcdruvq71RKSvsXRi7bmnVWyGIx8aJzx1xvZJ/be/4KJqIZo/SU08duOaKQW/BX7jmPU9GzPUTNjaeF7lzvotGrvBau3erQmxc2pbETYSOh5n4En8FFa+CTdvJT4xBv748Tb2r7FUOseteg4I6SsjEgZBURO4EsY8do5w0PYtHxzEcCjkMXkcc0oJBbTwA2I4i7co9SKz8HW2vJW3lCGo7VYuC0+A1j+TZAIpibCOTPE4nqbzrE9gN1sjt3OHZXN8kaMwIzXcXNuOLSToUdluE29ip9l8TENfRSOeGNbUxhzibBrH3a8k9As46r1O03FxqF5KdgrqetfTT2dyOexPz2uADTbqLXXVybmtonHPQSuLjE0SU7iSSYb2LCTxyGwHY4dSti0niVSTayLSREVhWEREAREQBERAEREAWvbwnOGGVpbx8mqPVyZv8AhdbCoba7FaampZHVjw2nc10bgRcvztIyNb84kX070B5mjpzUOp6Vhtyz42adDBYkjuGvgr7xWvioqV8hFooY9GjpyizGjtJsFTO7WlzYpFdrwyKKaSPlG5XPYbsjcR3PHDS4W971n3poIz5ktXTxv7WnMfa0LM46qJoUtHIlN3mx/lFsTxFolqpgHwxuF2U8R1jAZwJsb68L9dyrKkia5pa5oLSLFpAII6iD0L6jYGgAcAAB3DgtE3lY7idNJTDD6Xl2PcRIchfrduVpIPwbSL84+sWWkzmgbe4PNhtaKWgdyVNiYawMF7Qy8q1shYPmjK4cOAceGUK4tldmafD4Gw08YaAOc+3Pkd0ue7ibno4DgNFWu9zHGQ4rhOYi8LuVl6mMlkY29+zI8+A61s21+PYnDiNLDSUnKUUmTlJMhcNX2fmeDaPK2xF+N+nggJzbDY6mxGIsmjAkAPJzNFpI3W0IcOI/lOi07YXFps09BVm9ZSODS/8Aixu1Y/vtl8C08bq0lVu1LRHtDTObxmpJGydzC4tJ/pAUKivEnB2Zre+agDH01Y0a5vJ5O1pBcz1Weo3drMf1xR2J1FUHdrfJ3nXszBv4LcN6UHKYZP1tDJB2ZXj/AOVrO5CohFeTUExVBha2mY9pHKB/Oe5riLXIDbdYJ4quCvZk5u10X+iIrykIiIAiIgCIiAIiIAqm3kSCXGqGCUXp44X1DWnzXy5nAXHTbI0+KtlaVvK2NfXsilp5BHXU5LonO814PnRuPRew17+vTj1R1bmjsqL49mPzqLKO0h4J9hU3tlhJrKSSJptJo+M8LPZq3Xovwv2rRauGupq+jqK2k5BoeacvD2uY8yNcNACSBqTqrMzrPNOLRfGzTPvYbeLBPE2GqlbT18YEcscpEeZzRYuYTob2vYaj8Vl7UbyaKjaQ2ZtRUnRkELhI9zjwDi24Z0cdeoFa9iuB01SbzU7HutbMRZ1urMNVhsoqDD+eIoonagG2aR3WG8XHwU+aiHKZgUOy76xlTPiHxqrFrf8AlowQY2t7QQ02/lF7m6mdi9vvIw2gxV3JSxjLDUuvyU7B5t32s0gWFz42PHOocQZMwSRuDmHp6usEdBHAg8FE1eLUVQ50Epjks7LZ7bsLupjyMpINxob3BUVUd9STpq2hv2JbZ0EERlkrYclrjLI17n9jGtJLj3KudnJ5K+umxORhjicwQUrHceSB1ee86+J6AL99PsfQsdmbSR5r3FxmA7gdFPB67KpdWRyNOzuyH3hTWw6pv0x28S4LU9qiBg9O++Wopo6MxPGjmuHJtNj+PgpLejM99PFTRtL5qieONrBoXWN7A9HOyDxXbgmwNdXSReXxCmoYy1xhzh8kxbwabXAb18ND16hCLshNq7Llw6Yvije4Wc5jHEdRc0Ej8VkLgBcq8pCIiAIiIAiIgCIiAIiIDWd42zn6woJoG+lsJIj/AJjDdo8dW/eWhbIY35VTNcdJm/BytOha9uhuOi/HxVxqoN4WBSYdUuxKljL6WW3lsLfm/wCc0fie0noJtCcckThKzOdpcdbSQmQ2LiQ1jSbBzj1nqABJ7lWkmMBzi98ofI7znEi/YB1AdACtSirI6iNskbmvjcLg8fAjoI6Qo2vxV0Pn4fK9v70LY5R6rh34LPa+hfe2pWj6mMkkSFubzg2RzA/6QaQCu0YhGG5czMtrWuLW6rLcXbd0wNjS1IPUYGg/mWVSbUMlNosPqndphjY3+pz7Lrg/JxTXgitjdqQJG075A5j7iIl1yx37nWWmxtfgdOBFt/zrFpWki7omsd1AhxHeQLX7lr+OYhLUzDD6HnVMmksgvlp2fOLnDgbaeNuJCJZOyDdldkjsLTfrDFn1fGkomuiiPQ6d3nOHXYE/2q4FE7K7PxUFNHTQjmsGrja73Hznut0k/wCg6FLrSlZWM7d2ERF04EREAREQBERAEREAREQBfL2AgggEEWIOoIPEEL6XDnAak2CAqvaDdvNSyOqMIeG5iXSUbz8E8/5ZJsw9Q0A6wNFAN20bE7k66nlo5up7XOYbdLXAajh0dKtHFNusOpyRLXQhw4ta8Pd/Sy5WpY5vcwqSN7MstSC0iwgu25GmkuXpUJQT3JKbiR0e1NGRcVsNu2RrT6ibrErtt6KP/wASHu6BGHPJ8QLfitF2Ukw8UwFS2ITtL82dpzEZiRbr0sti3VbZYbQtn8ojLXvqHvikEGfLEWtDW5hdw4HRQVNXJuo7EvR0eJ4pzYIHUFIfOqJh8K5vTkj0P/3zgrO2P2Rp8Ni5OBvOdYySu1kld1ud4nQaBYeHbx8Mntkr4gTwDyYj/eAtmp6hkjQ5j2vaeBaQ4HuIVqSWxW23udqIi6cCIiAIiIAiIgCIiAIiIAuCirDe5t26D/A0jv8AGSN+EeP2Ebgdbjg89HUNekLjaSuzjaSuzjeNvWbSF9PRNE1U0HlHnWOC3G/77uy9h+CqqrxCqrmh9XWzShwByA5I9f5G2b+CxJqRsUEgHHK4uceLjbiSu7C/Qx/Rb7FhqcQ5RvDTU8ytxcpQbhprYQ4dEzzY295Fz6yspoA4Cy4RYnk92edJyluzrkpmON3MaT1kAldthwtouEXNTjyfk6ZaKN3nRtPh/qvikpHQOzU08tO/jeN7hfquL6rJRTjOpHZlkKtWG0mbDsrvcq6aV0dberp2lodIGtbJECOPNHPHYde1XrhOJxVULJoJBJC8Xa4dPYRxBHAg6heVsOF56jvZ7Ctj2L2ofhE+bV2HyuHLRi55MnQSMHQeF+sC3Vb0YcQnLCW+n8PXp8UnPly3sv4ekkXTS1LZGNexwfG4BzXA3DgdQQV3LSawiIgCIiAIiIAiLglAa3vA2qZhtI+YgOlPMhZ+/I7h4DUnsC890rHkvlmcX1Eri+R54knWymdt9oP1niDpAb0lPeKn6nH58g67kDwDVHrz+Lq36F8nmcdVb+mvkxsT9FJ9B3sXxhfoY/ot9i6cfqgyIj5z+aB38T6l24X6GP6LfYqoQfK+TPGm1R+f8MpFwi5iV4nKLhExGJyi4RMRiR2G+nqO9nsKk3sBBBFwdCFB01TkqpAfNeQ2/U63N19anlziINTT/SJ8RTampfpfw3Pc1tWaeb9WzvvE+7qR56CdXReOpHbfrCuxeV8Qpy5oLDllYQ+Nw4tc3UW9S9A7udqBiNEyU6Tt+CnbwtK0DMbdAOjh39i9ChVzjruepw1XmQ13NoREV5oCIiAIiIAtC3y7SGkoDHGf8RUnkGW4ta4fCO9Wne4LfV543k4r5Zi0gBvDSN5BvVylyZD33u0/RCjOWMWyMpYq5A0dOI2NYOAHrPSV3IsPFJXBmVgJkkIjYBxLn6Cy8tRc5ezzOW5SJbZvAvKqfEq57bw01NURQX4GUxOzOH0Qf7h1KGwv0Mf0W+xXhX4A2g2enphxZRzZz+9I6Ml5/qJ8LKjsM9DH9FvsW+cEopI1V4JQSRlouFwqcDHifSL5RMBifSL5RMBiS+xGzQxCLFoQByzRSywnqlYJsuvRfVv3lCYbUl7BmFntu14OhDm8bjoVg7gPjOI/8r/1VBby8FFDiji0WgrAZW9QlB+EA8Tf74VtanlD0bqlPOmv0Qymt2WN+Q4m1jjamrLRu6mzfs3eJOX7/YoZYWL05fGcpIe3ntI0ILddCstCWEiih0SPVaKB2Gx0V1DBU/Oeyz+yRhLXj+pp8LKeXpHoBERAEREBiYvWiCCWZ2jY45JD3MaXf6Ly7g5LmGR2r5XvlcesuK9C7zmSOwqsbExz5DEWhrQS4guAfYDjzcy854fXHIGNpp3FgDHZYycrgLEG3A3voVTWTcbIhNNqxLKZ3aYT5Zi7C4XhpGcuerlSQIwe0E5h9ArWJ6qZrC80NSI2i7nOjc1rR1l1rBXFuMwJ8NHJUShokqpOUbYtd8EGjJctPWX6dyhRptO7IQp2d2bRvE+S677NP7srzjhnoo/otXpna7D31NFUwR25SWGWNtzYZnNIFz0DVeZsWo6nD5W0tTT/AAgYHjI4PzMuQHC3Rdp9SvkrkqsHJWRlIo0Yyz5wezvb/wBl2txSI/tB43UMTM6TXgzUWJ+sYv4rfWuDiUX8VvrTEYMzEUe7GIhwcSewErplxiwJEMmUdJFgPFMTqoyfgtPcB8ZxH/lf+qtq32YJ5Rhr5GD4amc2dh6bNNpP7ST90KL3JbM1NN5RUVDGsbUtp3RgODjZoedbcNHtVn1EAexzHC7XNc1w6w4WI9StNaVlY8wU0wexrhwIBXasF1BUUc8lEad80sJJPIjlOYTdriG3yg3B14Zgvp1VKPOoqof8J3+qxSpNPQpdJ+EWfuAr7MrKQn0MrZGfRlB0HcWX+8rbVE7iHvkxColbFIIHwBpeW2bma9thm4X0PqKvZbFtqXIIiLp0IiIAqS3aVJ5OsefPdXVJcek81h18SfWrtVD7PfAVOJU50yVkzwOnI8nKfFoaoVNicNzHw7ek2cSNnon8iAc5Z8KAx1x8I0gWHRf2KV3MY+G1stFTPfNhzmOnjzNcDTOuLsufmm/rt03vXO7l08NfQyx8xskxjD72a9pdlkY7wPsXq5kYF7AC+psAL966opbHHJvc+1Qu+T5ai+xM99Mr6VC75flmL7Ez30yhW+3L0Spd69mskX4hdL6OM8Y2HvaF3ovETktmeu0nuYv6ui/hM/pC5FBEP2TP6W/9l35h1hcgqWc/yzmMPwj5bE0cGgeAWFj/AMXf9387VIKPx/4u/wC7+dq7RbdSPs5USwfo9O7NfE6b6iD3bVG7xMblosPqKiFmaVjW5dLhuZwaXkdTQS7wUls18TpvqIPdtUiV7p4x512Z2vpKOF72CerrHjlKmXK7Un957tQ0E2v4rbthds3YhHK50QiLHhtg4uBDgSOIGosuP0hHSCmpIIgMks7s0bdDI5oGQWHEXJ8cvYtQ3bSmnirA+wdHK7OBwBY03A7LgqqcVa5ZCTvYsfcVpQSsHmMqqhrO64VjKvtxVOW4RE48ZJJ5P/ULf9isFWlYREQBERAFU+8PYitdWOq8OYx/lEYinY5zWZXAWEoLiAbC3bodDfS2EQFWbJ7nWU76eSeskm5EiRsI5sTZeJIuSSM2vAXt4K00RAFQu+b5Zi+xM97Mr6VCb5/lmL7Ez3syrrdj9FlLvRrN0C+UC8bE9S5te6TYCixGklmqonPlFTLGCJHt5oZG4aA9bitJwyMM5Rg81ssrWi97AOICt79Hv5On+2Te6hVR0nnTfXzfnK9Pil9IwcO/qGXdYGPegf8Ad/O1ZqwMd9A/7v5gvPpLrXs21H0s9QbNfE6b6iD3bVJKN2a+J031EHu2qSXtHkms7c7Gx4nHGHSyQyxPL4pYyLsJGuh4jQdR0Gqq6v3V4jDJJBTStnpqnKZaiQhj4zc5y5hdd17nhe9+jir3RAYWC4aymgigj9HExsbe0NFrntPFZqIgCIiAIiIAiIgCIiAKg99HyzF9iZ72ZX4qD30/LMX2JnvplCr2MnT7kasgXzdcgrysT0Llrfo9/J032yb3UKqGk8+f6+b85Vvfo9/J032yb3UKqClPPn+vm/OV6HEfbMdF9ZlLBxz0D/u/masy6wccPwD/ALv5gsVNda9mqb6Weo9mvidN9RB7tqklG7NfE6b6iD3bVJL1TzgiIgCIiAIiIAiIgCIiAIiIAqC31fLMX2JnvplfqoLfX8sxfY2e+mUKnayUO5GqXQFfN0usFjZctr9Hr5Om+2Te6hVP03nz/XzfnKuD9Hr5Om+2Te6hVPU558/1835ytlZdBmpdxk3WDjZ+Af8Ad/MFmXWFjR+Af938wWWC6kaJPRnqXZr4nTfUQe7apJRuzXxOm+og921SS9AxBERAEREAREQBERAEREAREQBefd+FQ1uMRlzgAKOMHsPKymx7bELZN7m8eSCQ0NE/LPYcvMLExA6hjP5iOJ6L6a6ilxTi5c673kkuc4lxJOpJJ6bqqpNJWZZCDeqM9mKxH9oPEEe0LLY4HUEEdiiHRNPFo9S6RG6I5oz3t4ghZ1i9i55Ivn9Hr5Om+2Te6hVOwefP9fN+cq2twVWyPCqiSRwZG2qne5xOjQIYSSfBUbKTM+Q3IhdJI8DgXZnEi601EsdSin3aErLiMTeMg8Ln2LExKujfC8NeCebpwPnDoK62QNHBoXElM13Fo9izpwT8l7jKx6z2a+J031EHu2qSXnndnvFlopWU1VIZKF5DGPcbupyTYc7iWdnR0dS9CtK1ppq6MzTWjOURF04EREAREQBERAEREAWLidWIYZJT5scckh7mNLj7FlLFxOibPDJC64ZLHJG63Gz2lpt4FAeRmTulc+aQ3kle+R56y4kn8V9qyp9xdUzSHEInNHDPE5nsLlHS7ncUB0fSuHXneP8Aas06Mm7miNWKVjRkW8M3PYqeLqUD6bz/ALVIU+5Csd6SvhYP5WOeR67e1RVCR3nRK/pdoJIKOromuIZUSQO0JFgL8p/VaMdwWM1thYcFcMO4eDIeUrpnzaWe1jWNba/zCTf19Ci6rcZUt9FiUbx/PEWewuVs6bkkiuE1FsrNFvUu5zFAebJSuHXne3/avhu5/Fel1KP+I/8A9qp5Ei3nRNEqI8zSOz/8XpbdRipqcKpXuJL2sMTieJMTiy5J4mwGqrOn3I1rvSV0DB05WOeR6wParb2H2aGG0cdKJTLlL3F5bluXuLjZtzYa9ZV9KDitSmpJSehPoiK0rCIiAIiIAiIgCIiAIiIAiIgCIiAIiIAiIgCIiAIiIAiIgCIiAIiIAiIgCIiAIiIAiIgCIiAIiIAiIgCIiAIiIAiIgP/Z"/>
          <p:cNvSpPr>
            <a:spLocks noChangeAspect="1" noChangeArrowheads="1"/>
          </p:cNvSpPr>
          <p:nvPr/>
        </p:nvSpPr>
        <p:spPr bwMode="auto">
          <a:xfrm>
            <a:off x="1668463" y="-1790700"/>
            <a:ext cx="22288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16388" name="AutoShape 8" descr="data:image/jpeg;base64,/9j/4AAQSkZJRgABAQAAAQABAAD/2wCEAAkGBxQSEhUUExAVFBAXFhIUFhYYFhQVFxQXFRQXGRYYFhUYHSggGB0lHBYVITEhJiorLjAuGB8zOjMsOCgtLisBCgoKDg0OGxAQGiwkICUsLywtLC8sLDQsLCwsLCwsLCwsLC8sLCwsLCwsLCwsLCwsLCwsLCwsLCwsLCwsLCwsLP/AABEIASMArQMBIgACEQEDEQH/xAAcAAEAAgIDAQAAAAAAAAAAAAAABQcEBgEDCAL/xABNEAABAwIDAwcGCggEBAcAAAABAAIDBBEFEiEGBzETIkFRYXGBFDIzkbGzIzQ1QnJzdIKhsggVQ1JTYpKiJGPBwoOEw9FEVKPS4fDx/8QAGQEBAAMBAQAAAAAAAAAAAAAAAAIDBAEF/8QAKBEAAgEDAgYBBQEAAAAAAAAAAAECAxESITEEEyIyQXGBIzNRYbHB/9oADAMBAAIRAxEAPwC8UREAREQBERAEREAREQBERAEXC5QBERAEREAREQBERAEREAREQBEURjm09JR/GaqOI2zBrnc4jXUMGp4HgOhAS6xq+uigYZJpWRRji57g1o8Sqr2h3x3u2ggLj/HnBawdrYhznaddlXGI18tS/lKqd9RJe4znmM+ri81o8FCU1EnGDZbeM73Kdt20cL6p37/ooR99wu7wHitQxDbzE5z8ZjpmfuwxtcbdsklzfuAWpCdPKFnlVm9i+NKK3Jh+K1btXYlVE/W5fwaF2Q4/Xs8zE6gfSMcg9TmlQnlCeUKGdT8k8Ifg3PDt4+JQ+kdBVN6czORefvR83+1bts3vQpahzYpg6kndoGykcm89TJhzT3Gx7FS3lC+ZXtcC1wDmniDqrI1pLcrlSi9j1MiqLc9tc/lf1fO9z25XPppHG7gG2zQuJ1Ngbt7AR1K3VpTurmdqzsERF04EREAREQBERAEREAUJtBsnR11jVUrJXABoebteACSAJGkOAuSbX6VNr5leGgkmwAJJ6gBclAU7tru5w6jhMxrZ6YcGMuJ87zwaxjuc49l+0qpzHOHMYGh8kjsscdrSOudCWgkN7r6La9o9oTXVD6yUnkm5207De0cQPnAH577XJ7gtl3TbP3acQmb8NLcQg/s4hpcdruvq71RKSvsXRi7bmnVWyGIx8aJzx1xvZJ/be/4KJqIZo/SU08duOaKQW/BX7jmPU9GzPUTNjaeF7lzvotGrvBau3erQmxc2pbETYSOh5n4En8FFa+CTdvJT4xBv748Tb2r7FUOseteg4I6SsjEgZBURO4EsY8do5w0PYtHxzEcCjkMXkcc0oJBbTwA2I4i7co9SKz8HW2vJW3lCGo7VYuC0+A1j+TZAIpibCOTPE4nqbzrE9gN1sjt3OHZXN8kaMwIzXcXNuOLSToUdluE29ip9l8TENfRSOeGNbUxhzibBrH3a8k9As46r1O03FxqF5KdgrqetfTT2dyOexPz2uADTbqLXXVybmtonHPQSuLjE0SU7iSSYb2LCTxyGwHY4dSti0niVSTayLSREVhWEREAREQBERAEREAWvbwnOGGVpbx8mqPVyZv8AhdbCoba7FaampZHVjw2nc10bgRcvztIyNb84kX070B5mjpzUOp6Vhtyz42adDBYkjuGvgr7xWvioqV8hFooY9GjpyizGjtJsFTO7WlzYpFdrwyKKaSPlG5XPYbsjcR3PHDS4W971n3poIz5ktXTxv7WnMfa0LM46qJoUtHIlN3mx/lFsTxFolqpgHwxuF2U8R1jAZwJsb68L9dyrKkia5pa5oLSLFpAII6iD0L6jYGgAcAAB3DgtE3lY7idNJTDD6Xl2PcRIchfrduVpIPwbSL84+sWWkzmgbe4PNhtaKWgdyVNiYawMF7Qy8q1shYPmjK4cOAceGUK4tldmafD4Gw08YaAOc+3Pkd0ue7ibno4DgNFWu9zHGQ4rhOYi8LuVl6mMlkY29+zI8+A61s21+PYnDiNLDSUnKUUmTlJMhcNX2fmeDaPK2xF+N+nggJzbDY6mxGIsmjAkAPJzNFpI3W0IcOI/lOi07YXFps09BVm9ZSODS/8Aixu1Y/vtl8C08bq0lVu1LRHtDTObxmpJGydzC4tJ/pAUKivEnB2Zre+agDH01Y0a5vJ5O1pBcz1Weo3drMf1xR2J1FUHdrfJ3nXszBv4LcN6UHKYZP1tDJB2ZXj/AOVrO5CohFeTUExVBha2mY9pHKB/Oe5riLXIDbdYJ4quCvZk5u10X+iIrykIiIAiIgCIiAIiIAqm3kSCXGqGCUXp44X1DWnzXy5nAXHTbI0+KtlaVvK2NfXsilp5BHXU5LonO814PnRuPRew17+vTj1R1bmjsqL49mPzqLKO0h4J9hU3tlhJrKSSJptJo+M8LPZq3Xovwv2rRauGupq+jqK2k5BoeacvD2uY8yNcNACSBqTqrMzrPNOLRfGzTPvYbeLBPE2GqlbT18YEcscpEeZzRYuYTob2vYaj8Vl7UbyaKjaQ2ZtRUnRkELhI9zjwDi24Z0cdeoFa9iuB01SbzU7HutbMRZ1urMNVhsoqDD+eIoonagG2aR3WG8XHwU+aiHKZgUOy76xlTPiHxqrFrf8AlowQY2t7QQ02/lF7m6mdi9vvIw2gxV3JSxjLDUuvyU7B5t32s0gWFz42PHOocQZMwSRuDmHp6usEdBHAg8FE1eLUVQ50Epjks7LZ7bsLupjyMpINxob3BUVUd9STpq2hv2JbZ0EERlkrYclrjLI17n9jGtJLj3KudnJ5K+umxORhjicwQUrHceSB1ee86+J6AL99PsfQsdmbSR5r3FxmA7gdFPB67KpdWRyNOzuyH3hTWw6pv0x28S4LU9qiBg9O++Wopo6MxPGjmuHJtNj+PgpLejM99PFTRtL5qieONrBoXWN7A9HOyDxXbgmwNdXSReXxCmoYy1xhzh8kxbwabXAb18ND16hCLshNq7Llw6Yvije4Wc5jHEdRc0Ej8VkLgBcq8pCIiAIiIAiIgCIiAIiIDWd42zn6woJoG+lsJIj/AJjDdo8dW/eWhbIY35VTNcdJm/BytOha9uhuOi/HxVxqoN4WBSYdUuxKljL6WW3lsLfm/wCc0fie0noJtCcckThKzOdpcdbSQmQ2LiQ1jSbBzj1nqABJ7lWkmMBzi98ofI7znEi/YB1AdACtSirI6iNskbmvjcLg8fAjoI6Qo2vxV0Pn4fK9v70LY5R6rh34LPa+hfe2pWj6mMkkSFubzg2RzA/6QaQCu0YhGG5czMtrWuLW6rLcXbd0wNjS1IPUYGg/mWVSbUMlNosPqndphjY3+pz7Lrg/JxTXgitjdqQJG075A5j7iIl1yx37nWWmxtfgdOBFt/zrFpWki7omsd1AhxHeQLX7lr+OYhLUzDD6HnVMmksgvlp2fOLnDgbaeNuJCJZOyDdldkjsLTfrDFn1fGkomuiiPQ6d3nOHXYE/2q4FE7K7PxUFNHTQjmsGrja73Hznut0k/wCg6FLrSlZWM7d2ERF04EREAREQBERAEREAREQBfL2AgggEEWIOoIPEEL6XDnAak2CAqvaDdvNSyOqMIeG5iXSUbz8E8/5ZJsw9Q0A6wNFAN20bE7k66nlo5up7XOYbdLXAajh0dKtHFNusOpyRLXQhw4ta8Pd/Sy5WpY5vcwqSN7MstSC0iwgu25GmkuXpUJQT3JKbiR0e1NGRcVsNu2RrT6ibrErtt6KP/wASHu6BGHPJ8QLfitF2Ukw8UwFS2ITtL82dpzEZiRbr0sti3VbZYbQtn8ojLXvqHvikEGfLEWtDW5hdw4HRQVNXJuo7EvR0eJ4pzYIHUFIfOqJh8K5vTkj0P/3zgrO2P2Rp8Ni5OBvOdYySu1kld1ud4nQaBYeHbx8Mntkr4gTwDyYj/eAtmp6hkjQ5j2vaeBaQ4HuIVqSWxW23udqIi6cCIiAIiIAiIgCIiAIiIAuCirDe5t26D/A0jv8AGSN+EeP2Ebgdbjg89HUNekLjaSuzjaSuzjeNvWbSF9PRNE1U0HlHnWOC3G/77uy9h+CqqrxCqrmh9XWzShwByA5I9f5G2b+CxJqRsUEgHHK4uceLjbiSu7C/Qx/Rb7FhqcQ5RvDTU8ytxcpQbhprYQ4dEzzY295Fz6yspoA4Cy4RYnk92edJyluzrkpmON3MaT1kAldthwtouEXNTjyfk6ZaKN3nRtPh/qvikpHQOzU08tO/jeN7hfquL6rJRTjOpHZlkKtWG0mbDsrvcq6aV0dberp2lodIGtbJECOPNHPHYde1XrhOJxVULJoJBJC8Xa4dPYRxBHAg6heVsOF56jvZ7Ctj2L2ofhE+bV2HyuHLRi55MnQSMHQeF+sC3Vb0YcQnLCW+n8PXp8UnPly3sv4ekkXTS1LZGNexwfG4BzXA3DgdQQV3LSawiIgCIiAIiIAiLglAa3vA2qZhtI+YgOlPMhZ+/I7h4DUnsC890rHkvlmcX1Eri+R54knWymdt9oP1niDpAb0lPeKn6nH58g67kDwDVHrz+Lq36F8nmcdVb+mvkxsT9FJ9B3sXxhfoY/ot9i6cfqgyIj5z+aB38T6l24X6GP6LfYqoQfK+TPGm1R+f8MpFwi5iV4nKLhExGJyi4RMRiR2G+nqO9nsKk3sBBBFwdCFB01TkqpAfNeQ2/U63N19anlziINTT/SJ8RTampfpfw3Pc1tWaeb9WzvvE+7qR56CdXReOpHbfrCuxeV8Qpy5oLDllYQ+Nw4tc3UW9S9A7udqBiNEyU6Tt+CnbwtK0DMbdAOjh39i9ChVzjruepw1XmQ13NoREV5oCIiAIiIAtC3y7SGkoDHGf8RUnkGW4ta4fCO9Wne4LfV543k4r5Zi0gBvDSN5BvVylyZD33u0/RCjOWMWyMpYq5A0dOI2NYOAHrPSV3IsPFJXBmVgJkkIjYBxLn6Cy8tRc5ezzOW5SJbZvAvKqfEq57bw01NURQX4GUxOzOH0Qf7h1KGwv0Mf0W+xXhX4A2g2enphxZRzZz+9I6Ml5/qJ8LKjsM9DH9FvsW+cEopI1V4JQSRlouFwqcDHifSL5RMBifSL5RMBiS+xGzQxCLFoQByzRSywnqlYJsuvRfVv3lCYbUl7BmFntu14OhDm8bjoVg7gPjOI/8r/1VBby8FFDiji0WgrAZW9QlB+EA8Tf74VtanlD0bqlPOmv0Qymt2WN+Q4m1jjamrLRu6mzfs3eJOX7/YoZYWL05fGcpIe3ntI0ILddCstCWEiih0SPVaKB2Gx0V1DBU/Oeyz+yRhLXj+pp8LKeXpHoBERAEREBiYvWiCCWZ2jY45JD3MaXf6Ly7g5LmGR2r5XvlcesuK9C7zmSOwqsbExz5DEWhrQS4guAfYDjzcy854fXHIGNpp3FgDHZYycrgLEG3A3voVTWTcbIhNNqxLKZ3aYT5Zi7C4XhpGcuerlSQIwe0E5h9ArWJ6qZrC80NSI2i7nOjc1rR1l1rBXFuMwJ8NHJUShokqpOUbYtd8EGjJctPWX6dyhRptO7IQp2d2bRvE+S677NP7srzjhnoo/otXpna7D31NFUwR25SWGWNtzYZnNIFz0DVeZsWo6nD5W0tTT/AAgYHjI4PzMuQHC3Rdp9SvkrkqsHJWRlIo0Yyz5wezvb/wBl2txSI/tB43UMTM6TXgzUWJ+sYv4rfWuDiUX8VvrTEYMzEUe7GIhwcSewErplxiwJEMmUdJFgPFMTqoyfgtPcB8ZxH/lf+qtq32YJ5Rhr5GD4amc2dh6bNNpP7ST90KL3JbM1NN5RUVDGsbUtp3RgODjZoedbcNHtVn1EAexzHC7XNc1w6w4WI9StNaVlY8wU0wexrhwIBXasF1BUUc8lEad80sJJPIjlOYTdriG3yg3B14Zgvp1VKPOoqof8J3+qxSpNPQpdJ+EWfuAr7MrKQn0MrZGfRlB0HcWX+8rbVE7iHvkxColbFIIHwBpeW2bma9thm4X0PqKvZbFtqXIIiLp0IiIAqS3aVJ5OsefPdXVJcek81h18SfWrtVD7PfAVOJU50yVkzwOnI8nKfFoaoVNicNzHw7ek2cSNnon8iAc5Z8KAx1x8I0gWHRf2KV3MY+G1stFTPfNhzmOnjzNcDTOuLsufmm/rt03vXO7l08NfQyx8xskxjD72a9pdlkY7wPsXq5kYF7AC+psAL966opbHHJvc+1Qu+T5ai+xM99Mr6VC75flmL7Ez30yhW+3L0Spd69mskX4hdL6OM8Y2HvaF3ovETktmeu0nuYv6ui/hM/pC5FBEP2TP6W/9l35h1hcgqWc/yzmMPwj5bE0cGgeAWFj/AMXf9387VIKPx/4u/wC7+dq7RbdSPs5USwfo9O7NfE6b6iD3bVG7xMblosPqKiFmaVjW5dLhuZwaXkdTQS7wUls18TpvqIPdtUiV7p4x512Z2vpKOF72CerrHjlKmXK7Un957tQ0E2v4rbthds3YhHK50QiLHhtg4uBDgSOIGosuP0hHSCmpIIgMks7s0bdDI5oGQWHEXJ8cvYtQ3bSmnirA+wdHK7OBwBY03A7LgqqcVa5ZCTvYsfcVpQSsHmMqqhrO64VjKvtxVOW4RE48ZJJ5P/ULf9isFWlYREQBERAFU+8PYitdWOq8OYx/lEYinY5zWZXAWEoLiAbC3bodDfS2EQFWbJ7nWU76eSeskm5EiRsI5sTZeJIuSSM2vAXt4K00RAFQu+b5Zi+xM97Mr6VCb5/lmL7Ez3syrrdj9FlLvRrN0C+UC8bE9S5te6TYCixGklmqonPlFTLGCJHt5oZG4aA9bitJwyMM5Rg81ssrWi97AOICt79Hv5On+2Te6hVR0nnTfXzfnK9Pil9IwcO/qGXdYGPegf8Ad/O1ZqwMd9A/7v5gvPpLrXs21H0s9QbNfE6b6iD3bVJKN2a+J031EHu2qSXtHkms7c7Gx4nHGHSyQyxPL4pYyLsJGuh4jQdR0Gqq6v3V4jDJJBTStnpqnKZaiQhj4zc5y5hdd17nhe9+jir3RAYWC4aymgigj9HExsbe0NFrntPFZqIgCIiAIiIAiIgCIiAKg99HyzF9iZ72ZX4qD30/LMX2JnvplCr2MnT7kasgXzdcgrysT0Llrfo9/J032yb3UKqGk8+f6+b85Vvfo9/J032yb3UKqClPPn+vm/OV6HEfbMdF9ZlLBxz0D/u/masy6wccPwD/ALv5gsVNda9mqb6Weo9mvidN9RB7tqklG7NfE6b6iD3bVJL1TzgiIgCIiAIiIAiIgCIiAIiIAqC31fLMX2JnvplfqoLfX8sxfY2e+mUKnayUO5GqXQFfN0usFjZctr9Hr5Om+2Te6hVP03nz/XzfnKuD9Hr5Om+2Te6hVPU558/1835ytlZdBmpdxk3WDjZ+Af8Ad/MFmXWFjR+Af938wWWC6kaJPRnqXZr4nTfUQe7apJRuzXxOm+og921SS9AxBERAEREAREQBERAEREAREQBefd+FQ1uMRlzgAKOMHsPKymx7bELZN7m8eSCQ0NE/LPYcvMLExA6hjP5iOJ6L6a6ilxTi5c673kkuc4lxJOpJJ6bqqpNJWZZCDeqM9mKxH9oPEEe0LLY4HUEEdiiHRNPFo9S6RG6I5oz3t4ghZ1i9i55Ivn9Hr5Om+2Te6hVOwefP9fN+cq2twVWyPCqiSRwZG2qne5xOjQIYSSfBUbKTM+Q3IhdJI8DgXZnEi601EsdSin3aErLiMTeMg8Ln2LExKujfC8NeCebpwPnDoK62QNHBoXElM13Fo9izpwT8l7jKx6z2a+J031EHu2qSXnndnvFlopWU1VIZKF5DGPcbupyTYc7iWdnR0dS9CtK1ppq6MzTWjOURF04EREAREQBERAEREAWLidWIYZJT5scckh7mNLj7FlLFxOibPDJC64ZLHJG63Gz2lpt4FAeRmTulc+aQ3kle+R56y4kn8V9qyp9xdUzSHEInNHDPE5nsLlHS7ncUB0fSuHXneP8Aas06Mm7miNWKVjRkW8M3PYqeLqUD6bz/ALVIU+5Csd6SvhYP5WOeR67e1RVCR3nRK/pdoJIKOromuIZUSQO0JFgL8p/VaMdwWM1thYcFcMO4eDIeUrpnzaWe1jWNba/zCTf19Ci6rcZUt9FiUbx/PEWewuVs6bkkiuE1FsrNFvUu5zFAebJSuHXne3/avhu5/Fel1KP+I/8A9qp5Ei3nRNEqI8zSOz/8XpbdRipqcKpXuJL2sMTieJMTiy5J4mwGqrOn3I1rvSV0DB05WOeR6wParb2H2aGG0cdKJTLlL3F5bluXuLjZtzYa9ZV9KDitSmpJSehPoiK0rCIiAIiIAiIgCIiAIiIAiIgCIiAIiIAiIgCIiAIiIAiIgCIiAIiIAiIgCIiAIiIAiIgCIiAIiIAiIgCIiAIiIAiIgP/Z"/>
          <p:cNvSpPr>
            <a:spLocks noChangeAspect="1" noChangeArrowheads="1"/>
          </p:cNvSpPr>
          <p:nvPr/>
        </p:nvSpPr>
        <p:spPr bwMode="auto">
          <a:xfrm>
            <a:off x="1668463" y="-1790700"/>
            <a:ext cx="22288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16389" name="AutoShape 12" descr="data:image/jpeg;base64,/9j/4AAQSkZJRgABAQAAAQABAAD/2wCEAAkGBxISEhQUEhQWFhQWGCAbGRcYGBwaHxsdHB8dHSAcIB0dHCkgHxwmGxkdIjEhJSorLi4uHB8zODMsNygtLiwBCgoKDQ0MDg0MDywZFBkrKysrKysrLCsrKysrKywrKysrKysrKysrKysrKysrKysrKysrKysrKysrKysrKysrK//AABEIAMwA8AMBIgACEQEDEQH/xAAcAAACAgMBAQAAAAAAAAAAAAAABgUHAQMECAL/xABDEAACAQMCBAQDBQYFAwIHAQABAgMABBEFIQYSMUEHE1FhInGBFDJCkaEjM1JigrEVQ3KiwTSS0STSNURTc4PC8Aj/xAAVAQEBAAAAAAAAAAAAAAAAAAAAAf/EABURAQEAAAAAAAAAAAAAAAAAAAAR/9oADAMBAAIRAxEAPwC8aKKKAooooCiiigKKKKAooqA4w4rt9Oh82Ykk7JGPvO3oP+T2oJ4mkbi3xOsrLmVT9omHSOM7A/zP0H6n2qsp9W1jX5GSEFIAd1Risa+zv1c47fpTDYeBS8g827YP6Rxryj2+Lc/pQIeueIeo3TMTcNGjf5cR5QB6Z+9+tR+n8W38BzHdzj2MhYfk/MKYuLfCu9slMiEXMQ6sikOo9SmTkfI0hg0Fx8FeMTF1i1ALytsJ0GMH+dfT3FXOrAgY6V41Ir0P4PcVxXFpHbFsTwLy8rHdlHRh67Yz6UFi0VjNZoCiiigKKKKAooooCiiigKKKKAooooCiiigKKKKAooooCvktWa8++MnFdxJeTWiyMsEXKrIDgOSoYlsbkb9DtsaB4408XLe2JitALiYdWz+zX5sPvH2H1Iqk+KOI7m/fzblgzBeVQo5QB1wB8+tRWKKD1twtBAtpALZQsJjUqBv1AO57n1NS1U54A6+zLNZOchB5kXsCcOvyBwf6jVxCgOWkTjDwts70mRM28x/HGBgn+ZOh+YwfepbiTjmxsXWO4l5XYZ5VUsQPVsD4R86YoJQ6hlOVYAgjuDuD+VBTul+BgDZubslf4Yo+Un+picfQVs8QPD1bOKK80wFJLb4nAJJYDcPk9WXcEd1Y+m9wgV8TRBlKsMhgQR7HrQIfhv4jx6gPKm5Y7kds/DIPVPf1Wn8GvIOmc8dzEI/vpOoT/UHCj/xXr4UGaKKKAooooCiiigKKKKAooooCiiigKKKKAooooCiiigK85eN2meVqbP2nRXHzHwt/Za9G1V3jvw9JcW8VxGMm3Lc478jgZPyBUH60FCUVkVg0FneAVozX00g+7HDgn3cjA/2mr2nvYkIDyIpPQMwBP5mvNsPEbwW0FlpjsskzZnl5eVnlchVRT1CKNs96tWz8HNNCqZxJNLgcztI2577Z6ZoJo8J2L3r3shWWRlChXKsi4GMgepHrTQgAAxsO2OlVpqXgjprj9iZYT655x+T7/qKVb3hLV9FDXNtciWGMczjJC4H8UTEj6qc0F26nJIsUhhUNIFJRScAsBsD7ZqvuAta1hJlt9TtpGVx8M4VTykb4fkJXB9dse9MV5xrDFpq6gw+FowwQEAlm25Mn+bbNK7caa6U8xdJXkO4+MlsdiRsf0oK+8JtH+1aorMPhhLTN8w3w/wC4g/SvSQrzn4XcUQ6VczreRyo0oUZKkFMFjuhAbB5uoz0r0FpmoRXEaywuHjcZVlOQaDrooooCiiigKK+S2K5tR1KK3jMkzhI1xlj0Gdt/zoOuitLXKhOfOU5ebI3GMZyMddqLS6SVFkjYOjgMrKcgg7gg+lBuorGazQFFFFAUUUUBRRRQFFFFAUn8ecYmyMcEEP2m7nzyQj+EdWbA6dsfP0pwqu9Dj8ziG/d+sVvGqZ7BuuPy/WgoviHR7i1lK3EBgLksiHpjJOFbOCFzj16Zq0PA/hi2ntria4hSUmTkXnXOFVQTjPuT+VWHdXdjfyT2Eyh3iwWjkXGQRs6HuN+o6VK6HpENpEsNugSNc4A33JySSepJoKzutAt4+IrOOGFI0SEycqjAJHMMn1PT8qtsVXfiMDaXtjqeP2URMM+B91JOj/IEnP0qwYZVZQykMpGQQcgg9waCA484pXTbVpyoZyQkaZxzOc4GfQAEn2FKnFXE7T8PNcSoI3uECBQcjLtjIzvggZxTNx5wjFqUMccsjRiOQScygdArKRvsAQevbFIlykWs30Fjbf8Aw7TwGkKnZz91VB9NiM9/jNAl6Prst4umaZyBUiuEJbmyZAGzupGwC83r2q87jjC3S/jsDzec6cwIxgdwp3yCQCenaoTVPC20JWWyzaXEbc0bpuoYdMoTgj5YNJnBGmXDcQSG/ZVuI1MmBsHOAgKfy8u9Bcmq6RBcoUniSRT2YA/l3FIHg3EIpdUgiJNvDchY8nO+GDDP9K0w+IXGMem2zOSDMwIiT1b+LH8K9T+VY8MOHzZWCI/72QmWXPXnfsfcDAoG2iiigKDRWDQV3xFxhpl19psLsywsjYZmXZSpysgdcgdmBOO2aTNU4kurOBoZpodTsJlKCRXAcAjoSOYhseoI96ZvFOS2t7u1lP2iC4kVglzbgN90qOR4z+8GG6dfnSjb6zpV9OYNRihWTOFvbbMQcn+NcfAfnkZ2OKDX4S8ZXNuxtipuIAhbywRzoB94xqd2G+TH6Zx6V0aRf38GnXr2Y87T2kmSLBKvCudpF23TB3HYirF0Lw1s7dYxl5Ghl82KRsK6Z6rzIBzKcdDmmfRdIitY/KhHKnOzhfQuxYge2TsO1AjeH/HwuNNmknYefaoS+ducYJR/6iMH3BqY4I41jurW1ad0S4n5k5OnM8f3sD5EHHvX1xfwBa33lZ5ofL2PlYXnjJyYyOmM757Gq14w4Bu7W8a5sUH2eL/1CAHaNkwWQL74z7jPSgvis1XPBfiONQ1CSFBiAwhkyPiDjHN8x8X+3I61Y1AUUUUBRRRQFFFFAVX3ETiw1e3vGIWC6Q28rE4COvxISewO4+lWDUfrejxXcTwzqHjcbj/kEbg579sUEPxRw0Z5re6gKpcwSAhz0eM7PG2OoKnI9DTMKrZuAr+xUtpmoSFVGVtrgB1PoobI5R26fWn7SLrzoIpSMF41Yj0LDJH0NBz8Q3tpHE4vJI1iZcMJCACD2wdz9KRNI4EYR+ZpWrTRW75KphZUHsMkY/LNOOvcH2V5IJbiBZJFXlBJPTc42PqaQfC6a6ihSKOQHbIikOw3PwKQMjH60EhdeHN/cgpe6vLJCfvIkSpkehOcfmDWeBeILKymuNOkiWzeOQ8rM20yn7rs5/GQB7b7dDiXvOPRbyMl3a3EYXH7VFMqb+pUZXb2qL4itdH1xBy3USzKPhkUqGUHsysRzL7H9KCxUmVhkMCPUEGqa8bNejjubN7WQfaoC5Lqc8inlwrdtznY9ub1qHh8FpZGIjvbRgOvKpJx7qD/AM0wTeGdlYWxEh8+aUhedl5Qq9W5VBPKPU5JoOXw80YS6gkuoH7TPNbLcRM2T5fxEYYHbPTGNhvgVdQpO4XEAlkuDyIAqwx5IB8tNsevYbU1xXkbfddWPswNBvorjnvgsscQGS4Y5z0C43/WusUGaKKKCC4w4eF7CEDcksbCSGXGfLkXdWx3HqPSk1desJpfs+tWsMF2vUyqDHJ/Mj43B9DVnGqnilu73UpbtbWO4s4mNsvmMBgBgJHjBBBIYHOeuBjFA98P8T2N0fLtZ42KbcinBAG2y9cbdqmoZ1cZRgw6ZByMjYjI9DSpP4baaQwSARsTzB4yVdD6qwOV+QpeseErrRMzWTyXcDH9tbNgMR2ePAwXA6jA5tqC0M1gikvhfxFtrueWFlaBlI8sTfAZF7nDAYIbIx8vXZ0zQVl4l+H3mwxvYBIDAJCyr8AZXwW3XuCv6mmPwuvPN0u1bnLnywGJOTkdieuR700yoGBB3BGCPY1UXBP2XSdXurENJyzCIQg7jOGJDH5EAMfQjtQW/RRRQFFFFAUUUUBRRWKDRe3aRRvJIQqIpZiewHWlrwy4hW+shKBgh3Vl/h+IsAf6WFK/jrqcvJa2MI+K6c598FFVfkXcE+y+9fVrYLw/cRuCTY3KrHM56RzL92Q+ivzEe30FBaRrz74hXVxpl/LHER5Un7WPI+7zH4uU+zg/mK9AocgHr71D8ScMW18qi4jDFM8rY3XPXHscDagpPhrxcubYv58S3HOcs/NyPsP9JUjHtTIeMrDVGESaQ88p3JZY8KOnMXUkgfSuW68GvOlmaG6WNQ5UIYc9geocetO3htwKNMSUu4lmlI5mCkAKucAA79yT9KDXwvwrFYqZ3VYUTLBF3xnuWO59hSfOLziC5zExgsI25DIDuehbl9WP5D3xiuzxm1+WQNZ2oLckbS3Dj8KjAA//AL2FP/AkEaafaiJeVfKU4zncjJ39zmoOzTdAtoEVIoUVVGB8IOw9zXTJp8LdY0P9I/8AFdNZqjkg05EcuM55eXck4Gc4GelddFFAUUVg0Cz4j8RGwsZZk/eH4I8/xtsD9Ov0qn+DSfssrWF5dpdWqGZkkI8iRerAJzED3J3yc96bfG+ZpZLK1SN5QC08qRjLeWmFyB64Zj9KUo7iws7aSDTpzc3V8BF5r4jESE9CTsDvv17GgvbQNSFzbQzgY82NXx6ZHT86juKeKrO0XkuLgRM/wjl3dc/iwAcAZ6kYrVq1wNL0tim5t4Qq+7AADb/VvVXeFNrbait1b3VuJJT+0a6zlyWJABOPhI/DjY4PpQP2m6C16jx6pHBdxrg290uMyK2c5A+6wwNwcHNcE3maFLzZll0twFIZudrZ84BBY58sg/SuvwcR4rSa2kYs1rcyRZ9QMMMe2G6V0+MKsdJuuUZPKM+wyMn6Cgc85qruPr6SHW9LfyBIpBRD0yXYKxzjqikNj0J9asXRFxbwb5/ZJv6/CN6qjWeILuXiFIoIlcwAxoJM8qhwrSS7HbbAz8hQXLRRRQFFFFAVAcYcV2+nwiSYksxxHEu7yN6KPqN+2a79d1aO0t5J5ThI1LH39APcnalXgrQJJpP8Svxm5lGYozuLePqFH85zkmg47bS9Y1HElzcGwhPSCDeQj+Zz90/T6VKw+HNmPvtcyH1e5lP6c2KcBWaCouI+EYLPU9JeLzCjzOGEkjPghQV5eYnH4s/SrM12GB4JEuuTyWGH5yAMH3PSlHxjV0tYLpAS1pcJNgdwNmHywarzxr4tju5IYIH5oY152x0Z3A5R81XbHqx9KBp0/iGXQ5EtL1jNYv8A9NdDcqox8LAbEAEdPmNuloWN3HKivE6ujDIZTkH6ivMWqvf21otndwusLMJIfMGDGR1CH3B3Q+vQU+eGBjNrGvnPBIS3xA5Rt++4wfrigtfTHA+0EkACUnJ2GMLvn0qDl4i+2MYrBgwyQ8w+6MHBwR9d/wAqpzxRt5IpnjkvHmZ5CfI3VVAAHM3xkZJO22wBOabeDeIo4LY29j0jbEkrDJkcgEsB2TOQM9h70DemgxRw6ii4JaEKzHqcI5GfbLdKXfDfhSSfTraQahexhlz5cboFXfGBlCcfWoy643ltZLkXEhaOe1bkz2lUFRg47ht/kPWrD8M7JodLtEYYPlAkf6t/7Gg0jgf1v78//nx/Za1T8GXK72+qXiN28zkmX6gqCfzpzrBoFHg3iKSSW4srtkN3bMPiX4RKjDIdVPQ9iO23rTcDSPqnhzDcXs91Kx/aIgjKEpJFIucurj1GK4peJLvSHSPUj59o5wl4i4ZT2EqDI/qFBYxqt9Rgm1XUbm3W6mt7ezCBvIPK0kjgndsdFC9MHrVhwXCyKGQhlYZVhuCD3BpA0ydbDWrqOYhU1BUliY7AvGCrJn1+IUCjY8KXM+sz2013M6RxDnlB5XaJscsZI6ZPUj0PrtY+n+HmmQ/dtY2Pq/xn/dml7jnhC/Fw9/pk7LMyqrwjA5gvcEnlP+kj6ioi14l4mP7P7Gpb+No8D5k8/KaCwePdFa9sJ4IyA7L8OemVOQP0pU4W430m0tijAWcsf72BlIfnA3x3cnsafdHEywR/aWVpgo8xl2XPfHtUJp/Fml3VwYkkiedTyjKjLH+RiPi79PSg5PCuGVoLi5mQxtd3LzKhGCqEKqg/Rc/Wvnxk1EwaVPj70uIx6nmO/wCmad1qtfE/TdQurq0W3thLBbt5x5nCq8mRgHfIAAP/AHGg2cQ8TS2ENrp9nH5160KgKOkYCgc7eu/QbdN6l/D/AIRayWSa5fzryfeWUnOPRF9h9MnsAAKjOBJ+fULtrq2aC/ZELAvzoYxsDGcAgZ6g57b1YQoM0UUUBRRSlxZxPKj/AGSxQTXrjOPwQr/9SQ9h6DvQLPifxBbi9s7W4fEEZ8+ZQCxdh+6jwOpLAnHfarD0O/aeJZXheEtuI5McwHYkAkDI3x2pf4O4EitCZpj9ovHOXncZOT2UH7opwoCsE4pb4y4rWyEaJGZ7mY8sMCnBY9yTvyqO5qJ0ni+4+0LZ6nbC3kmB8l1fmjk9UyRswyO5znttkHG9tY54njkUPHIpDDsQaVOEPDeyscNyiaVXLJK4+JR2A3xsO/c77Vr8ONbAsIo5m+OKZrUZ3JZGKr9eUZp4FByappcNzG0U6LJG3VWGR8/Y+9JQ8O/IXktnygJwsh3GTnHN3HzFWDWMUFHT+FV3eXU0rzxovmYJPM7HAHyH5mrW4X4VtbCLy4ExnHM53ZyO7GuvSPvT/wD3T/ZakaBV4h4Es7p43kjz5bcxQbK/sR6e3emhelfEsnLuenr6fOvtGBGQcj1oPqiiigK5dQsI543ilUPG4wynoQaJbgiVE7OrfmuP+CfyrqFBTXD0WradczabaiKWJR50RnJXEZOMAjvnr6EZ70xRarY6zG9lfRiC5jOGhZhzI4/FG+Bnrnb1G1OVzpKPcQ3ByJIVdRjusnLkH2ygIri4g4Qsb3e5t0dsY58Yb/uG9BU3BtvqSWl1JZXbme2mZJLd/wBojqvRkDbqx32zg4rp0DjvVLtMi80+E9CJRyN88HapLRbBNC1VYQSLO+ULGzH7siHZSf6sZ78w9Kj/AB00Czt0S4SPknmk5SynCkAFmJHTmOMUETx9qlyICs+rpOzgf+ntkAUjO/O4bIX27+lOXg7wRHDbJdXESmeQ88ZYbxpjC4z0JG/1HpSH4UcCm+kE8wxaRt07SsPwj+UY+I9+nrXopBQZArBqC414oj0238+RS/xBVRSAWLehO2wyfpSY3G97qq+TplrJEH2e6mwFjB2PLjIZvrn270Etw5P9p1q+nTeKCJLfm7F8lmAPttmnyobhXh+Kwt0t4skLuzHq7Hqx9yamaAoorReXKRo0kjBUQFmY7AAdTQRHHGqta2NxPGQHSMlCenN0Hz37Ur+Euo2pjMcJklnYeZc3BRuVpD1UudsjOy9qi006biGZZ5ueHTImPkx7hpz0Ln0G2x6gE49adb/XdN0uJY3kigVR8Ma9dvRRvQMtYNVrqPjHaovOlrdPHnaQoEQ/Isd622vjDp7wu7LMjKPhiZN5CdgEIJU70EHwxfMeJroT7tyskeeyjlIA9Mrn9aYvGyHOmmVdpIZY3jburcwGR74NVZx5qV6t5FqDW5snkH7IcwZiEGOZgRseV8HI70/W7X2q6Fci4jbzyT5YMfJzheVlIB9TnfagVPDO8lvb9EK4RbmS9kx/EyLGB8skn6+1X+KpPgXgjWLSN7i3aCGSVQDFMhZsKSQMg4UknP5VZPAfEv8AiFt5rJ5cqMY5Y855XXqPl3+tAyVyXll5hB53XH8Lcv5110UHJp9osYYKScsSSTk5+f0rrpC8J9Dv7SKcXzD9pJzqmeYhjku2fRiRt7E98U+0GK5JbBSSRlSe6Ern542P1rsooE3i66nhMEEE7+fdSeWmVU8qjd3O34Vzj3Iro0i4N1JcRpPOUgYIZByKrPvzIpAySm2T0ycdjVdeI/GJt9SnMYzLFbiGE9kaT4pHPuF5QPXNM3h/x1pS28NssvlMqgESjl5nO7Hm+6STk5zUi082ekRRtzgEv/GxLH8zUgK+FkBAIIIPQjfNfFzdJGrPIwVFGWZjgADuTViNjVX+pcX3F5O1ppAVuT99dtvHH/KoH326/lUe+oXOvu0VsWt9NU8sk+MPP6qgPRcZz89/SrE0bSYbWJYYECRr0A/ufUn1oKR8SOB9TihMst297EPicFSvIenNyczDG/UYIqf8O/EWG7RLTUAplyBHI4DLIegzkYWT36HP0q23XNUbwzpNh/jd6bkxQC3lDQQsQgY7nn3OMDAYD1b2oLxACjsAPoBULxHxbZ2Sc1xMoOMhB8TN8lG9L/GPiLp0Ubwc32qSRSnkwnm5uYYxzDYde2T7VC8BeFFstopv4Q07nJBJBRegTII3x1oE2/1C54kv4okHlQpzFR97kXI5nboGc7DHQdPWmnh/S7qG+bSPtcgtEj80MmEkKt+DnH3dyclcH0IqS8G9MhhjvrgYUNcOg3wEjiJAGT06kk/L0rHAVy2oapeaigItlQQRMfx4OSR7f+4e+A7bOzOl6jawRSytbXayApLIZOWSMBgVLbjIJyParCqq9eiGr6zFBGzCCwUtLIhwfMbYBW7EFevs1M3hhq01zZlp255I5ZI/MwBzhGIDbbZoG01T3iPrkl7cmzggluLe3dftCQ5/ayNnliLgHkQcpy3/AIqzOKtV+y2c8/eOMsPnjb9ahfCzRhbafFneWYedI3dmk33Pfag5k4e1G5VVnuls4QMfZ7MYbGPumZtxjH4QPpUbr82laDHzJBG9ywygY80jH+JnbJC5O5qT494zktXjtbSB5ryYZQYPIo/iJ749Mgep6ZxwnwBHC32m8P2m9f4nkf4gp9FHQYzjOKBA0fh/V9WnF3cFYlx+zaZOYID3jhJ3+bY+tbtKuYrea61K+le5W3kaCzEhXMjr94qAAqgHAyBgb+m9n8f639jsJ5l++F5U/wBb/Cv6mqJ8O9BfVLqKKYlra2TmYduUn7vpl26nvg+lA9+H3Dk+oz/4rqXxZIMEZ+7gdGwfwg/dHfqe2LZ5xnlyObGcZ3x64pV8QuMYtLtwwCmZgRDF0zjqT6Iu36Corw04eljEmoagxa6nXq+3lR9cb/dz1I2wMD1oLDIqneGOLrfTr/VIrgSKJLrm51QlEHq2Pu5znNWZw5xDBfI8luS0auU5ipAYrjJXPVd8Z9Qa7dRtVkikjPR0Kn5EYoN0EyuoZCGVhkEHII9a2Ug+B7sdIh5jnDyKPkHIFP1BjFZoooCiitcsgUEnoBn8t/8AigqDgPh2O/1HUby5RZIlneJFYZDEEjmwfRAv1Y1McQeDVjNk27PbN6L8afVCenyIrd4FSs+nFiMZnkIPrk5z+Z/SmDjzhUajb+V5jROrcyOucc2CMMB1Ug4IoKVvX1Dh+ZY4rqOQMf3SksPk0Z3UntinX/B7y9jN3rjmO0hUyC0T4ebl3y+Dk+wzn5Vp8IY9Pgle2kjjTUYnKliwYP7xMenuo3pw8V7kJpN3k/ej5B82IA/U0G+HW1F9bWduqiL7O0z4H3V+ERqAOmdz9KaarTwjBuZLq/bIVxHBCD1CQr8R+rH/AGmrLoMEVB6/wfY3rBrmBXYDAbocemR1G3ep2igiNH4Ys7Xe3t44z/EqjP59aliKzUfr+pLa2007dIkZ/ngdPqdqCquPPDe7RLl7CZ3glcyvaDIyx6lTkht9+Uj86+E40uLiJdN0iykt5AuC0hC+WnQt0yCT+I/kT0tHhKaWSyt3nPNK8as5xjdhnp9aXOMfDiK+ladLia3mZeUsjfCQOmRsceoBGaCCub6DQ7NbGzxPqE23Km7GRhjnbuAOwPp23qR8Eg0drPbHlYWtw0YkU7OThmx8icZ77VWvD+n3UEjWFtaeXqLgiS4dshIz+KMAbAg4L5z6Ve3CHD8Vhax28W4QbtjdmPVj8zQIXHXEupwW8wu9Pge2kJTmWUtyhthzDl3PTfA3qV8DbiRtLQSZwjsqMfxKMEEe2SR9K4f/APQN+0enpGucSygE+gVWf+6j9asTSLYRQxRqAAkaqANugFB2UUUUFe+ONo0mmMV/y5EYj2zj9M5+lI3hzxjY6Xp8rswe6lkJ8lfvYQYQE9AnVs/zGrl4p0r7VaXEHeSNlHzxt+uKqK+t4Z+HfNSBBNCVjuCqAOPLYBwTjIPLv9aCf4K4TnvZxqeqYZ2wYYeyr1ViD2wcqv1Ptu45vJdTul0m1bljA5ryUb8q9k+Z9D3x6GuXibxRVoZU0qN5fLTMk/KRHCuNiM9W9B/fFMXhRoS2lhG7fvZx5srnqS24yT1wD19ye9BNvc2unQwxkiKPmWKMdSWOwGBuSfX51jjLV1tLK4mJ+6h5fdiMAD6mk3RrxdX1hplObTT1xEezyvnLj5Bf0HrSr438Qtc3EdhDnEbDm/mlfAUf0g/m3tQWP4RWXlaTar/Epf8A7iT/AM04Zrl0qzEMMcS9I0VB/SAP+K06/bSyW8yQOEleNlRj0BIxmg7o5FYZUgj1BzX3S7wFw6dPsordmDsuSxGcZY5IGe1MVAVE8V3Qis7mQ/hhc/7TUtSF41agYtLlUDLTMsSj1LHP9gaDu8KbHydKtF7lOc/NyT/zUbxzxJPJMNN03e6kH7WTO0CepI/Ec/T5kVji7i3/AA6G3sbVfNvXRY44xvy7AczD+w+p2BNKPCPEMulQymTS7t5CxNzcsMFmyd913Qb75x3zvQceueC11CA1pKs4XB5SPKcEehyQTnodiKg9U1LWJ1TTLkOzs6lFkUc5xnGXzuvcn261aWleMWnSkCTzIM95FHLn05lJqG4H1FNR166ulw0cMXLGfYkKD9cMfrQWRwpows7SC3GP2aAEju3Vj9STUvRRQYNIr8ZXV1LJHplskqRMUe4lk5E5x+FQAS2O/wBKeWqhAt2LyeHh+eVoCxaTAXy43PUB2BDA9sensKCx/tWvr/8AL2L+wldf7g0pce8ZtNYXdnPGILwSRxmINzhlcg86nAyMe3Wt8fh3rE+91qroD1WPmb+zIP0pD8R+E5dNnhZ52uFk3SRweYMhBKnLHPUEb+tB6TtogiKo6KAo+gx/xW2qV0fxxYYF1a5/nhf/APV//dTLH4zaYRk+cPYxHf5Y2NB1cVMsGsaXMf8ANE0BPzCsufrkfWnqqk8RuMdLu7NTFdD7RG6ywcqkssi9ARjbPQ1ZHDOqNdW0UzRPEzqCyOCCD32O+M9KCE8UOGG1GxeJMeapDx57sAdvbKkiuvgviaO8hGPhnjAWaE7NG42OR1xkHBpjxSzxHwZBdOJlLwXK/duITysP9XZh7GgZgazVe32r61p65kt47+If5kOY5Mepjw2fpml6Txz5Gw9g6jvmXB/IxgfrQXEar7iDRLuyuZL7ToxMs3/U2hOPMIz8aHs2++x60vS+O0ZB8qydm/mlUD/apNLOt+IGsX37OKOSJW/BBFJzEH+fGcfLFAz8U+IGnT6bPbqksErqV8nyuUq/odguxG9IGseIF9cWyWpYJCqBCEGC4AAHMc9MDoMVNcOeEF9cYa4ItkO/xfG5/pBwPqaf7TwZ01Vw/nSN/EZOX64UAUCFwD4gwaZYSxiJpLl5SwXou6qo5m/p6AVH8FSTXOo/bprea5CSF38hAcOR8IwSMADt12X03cbTwMUSftbxmi7KkYViPdixA+gq0tB0WCziENugRB2Hc9yT3J9aBcl8SbWL/qIrqAestu4H1YDH619Q+KOkscC7QfMEf3FORFcE+h2r7vbwsfVo0P8AcUGnTeJLO4/c3MMn+l1z+WalSaXdR4G02f8AeWcJOOoQKfzXFR68ARx/9LdXlv6BZy6j+iTmFA5ZqsvHG7LQ21nEpe4uJgUUdcR75/7iBn0ye1S0+ha1GP2GpRye09uAf+5Dj9KUtDurlNfjGqGMzGApEU+7vkjHoThqBg4d4cttHikvr+YPcvvJM++CfwJnJJPTPU4HQbVHR6hqmt/9NzWFgf8ANP72Qfy4xjbPQ4G25p/1zQ7S6MX2qNJPLYmMP0yRvt32FQvG+uzac0FwF5rMHkuEUboCRyyD2G4IoIe30jT9JurSD7MrLchl+1SHnbzVwQpyuBzAnBB619ccXKaXe2t+q8kMvNDchB1GOZGwOpBDVv8AFmBLrSWmiYHyis0ci79D1B9cE1AeImvx3miW1xsS00XMvo6k86/ofoaB74Z41tb52jiLrKoyY5VKNynowB6jcfnTJVOWXFVte64lwsiRQW0TJ5kjBPNLHG2eoz09h71bNpqMMv7qVH/0srf2NBAeJiXTadcLaBjMygYXrykjnx78uarE8bXumWkEUNgltEfhQysWeRhjLcgCnJPt3xV6mvPWocYtDqVxd3Vq0s0bmO3STKRxKpPxbqeZiMEYA7nNA66Pw/rd+oe+vZLVG/yoVCvg+p/B/uPypj17gWG7so7SSWQtFgxzuQ8gI2yc45gRsR3qupLu+vlE2pagun2pGRGjBXceyhubHuxPyqyfDzUrOW3Mdk0rxQHl5pA+STvszdfptQVJxD4OX0CM0EiXAAOygxv9FJIPyBp64JstH1K2cRWsUcqryTRlPjjYgjqd8ZBwfb2qy8VyW2mQxySSxxIskmOdlUAtjOMnvuT+dAo+EEC/4dFzIvmxs8bNyjOUdl69e1PIFIXg/PzwXhHT7dNj5Fgf+afqAooooCvh4weoB+e9fdFBrSJR0UD5ACtlFFAUUUUBRRRQFFFFAUUUUBVceKvAM1+0VxasFniBGCeXm3DKVYfdZSDg1Y9FBQnF2qx3Udsupmewv7fPLK0TNG/TcFT1JUHmXpvW7RfEy7dJYJbYalCqkPJGGBKY3LAoQc++DV4soIwQCD2rCoFXCgADsBj+1B5x0fWrqOG7trS1u5bKZWCxtGzNEWHUMqkEZ6jvseuc6uHfDbUbp0DRNBC3xeZJ0APcJnJY+4HvXpas0C1YcB6dFGsf2WJgoxzOgZj7k9ya57nw10p9/sqIfWMshHyKkYpuooFGLgp4v+mv7yIfws6zL+Uik/kwpX484G1a9REa5t51jYso8swtkjG/xMDtVrVig8vXvhxqkJybR29TGVbP+7J/KmvgTj+TSovs2oW9wsSn9m5jZSueqkPjK53BHvV7GvlhnY9MUCloviVpdzjkuVUn8MmUP+7at/E3HFlaQPIbiNm5TyIjqxZsbDAPrjeuvUODdPnOZbSFj68gB/SoW58KtJcHFvye6Oyn+9Bt8JNGa102FZARJJmVgRg5c53HrjFOdKHBto8NxdRG4nmReTlEzBuXPN0IUHsOpNN9B//Z"/>
          <p:cNvSpPr>
            <a:spLocks noChangeAspect="1" noChangeArrowheads="1"/>
          </p:cNvSpPr>
          <p:nvPr/>
        </p:nvSpPr>
        <p:spPr bwMode="auto">
          <a:xfrm>
            <a:off x="1668463" y="-1165225"/>
            <a:ext cx="28575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cxnSp>
        <p:nvCxnSpPr>
          <p:cNvPr id="12" name="Raven puščični konektor 11"/>
          <p:cNvCxnSpPr/>
          <p:nvPr/>
        </p:nvCxnSpPr>
        <p:spPr>
          <a:xfrm>
            <a:off x="4151314" y="2276475"/>
            <a:ext cx="9366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avokotnik 16"/>
          <p:cNvSpPr/>
          <p:nvPr/>
        </p:nvSpPr>
        <p:spPr>
          <a:xfrm>
            <a:off x="5591176" y="1773239"/>
            <a:ext cx="1368425" cy="93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000" b="1" dirty="0">
                <a:solidFill>
                  <a:schemeClr val="tx1"/>
                </a:solidFill>
              </a:rPr>
              <a:t>ga</a:t>
            </a:r>
            <a:br>
              <a:rPr lang="sl-SI" sz="2000" b="1" dirty="0">
                <a:solidFill>
                  <a:schemeClr val="tx1"/>
                </a:solidFill>
              </a:rPr>
            </a:br>
            <a:r>
              <a:rPr lang="sl-SI" sz="2000" b="1" dirty="0">
                <a:solidFill>
                  <a:schemeClr val="tx1"/>
                </a:solidFill>
              </a:rPr>
              <a:t>(oče) </a:t>
            </a:r>
          </a:p>
        </p:txBody>
      </p:sp>
      <p:cxnSp>
        <p:nvCxnSpPr>
          <p:cNvPr id="19" name="Raven puščični konektor 18"/>
          <p:cNvCxnSpPr/>
          <p:nvPr/>
        </p:nvCxnSpPr>
        <p:spPr>
          <a:xfrm>
            <a:off x="6959600" y="2276475"/>
            <a:ext cx="935038" cy="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/>
          <p:cNvSpPr/>
          <p:nvPr/>
        </p:nvSpPr>
        <p:spPr>
          <a:xfrm>
            <a:off x="8112126" y="1700214"/>
            <a:ext cx="2232025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3200" b="1" dirty="0">
                <a:solidFill>
                  <a:schemeClr val="tx1"/>
                </a:solidFill>
              </a:rPr>
              <a:t>EDNINA</a:t>
            </a:r>
          </a:p>
        </p:txBody>
      </p:sp>
      <p:cxnSp>
        <p:nvCxnSpPr>
          <p:cNvPr id="22" name="Raven puščični konektor 21"/>
          <p:cNvCxnSpPr/>
          <p:nvPr/>
        </p:nvCxnSpPr>
        <p:spPr>
          <a:xfrm>
            <a:off x="4440239" y="4076700"/>
            <a:ext cx="9366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5519738" y="3429000"/>
            <a:ext cx="1871662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000" b="1" dirty="0">
                <a:solidFill>
                  <a:schemeClr val="tx1"/>
                </a:solidFill>
              </a:rPr>
              <a:t>vaju</a:t>
            </a:r>
            <a:br>
              <a:rPr lang="sl-SI" sz="2000" b="1" dirty="0">
                <a:solidFill>
                  <a:schemeClr val="tx1"/>
                </a:solidFill>
              </a:rPr>
            </a:br>
            <a:r>
              <a:rPr lang="sl-SI" sz="2000" b="1" dirty="0">
                <a:solidFill>
                  <a:schemeClr val="tx1"/>
                </a:solidFill>
              </a:rPr>
              <a:t>(oče in Jure</a:t>
            </a:r>
            <a:r>
              <a:rPr lang="sl-SI" b="1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25" name="Raven puščični konektor 24"/>
          <p:cNvCxnSpPr/>
          <p:nvPr/>
        </p:nvCxnSpPr>
        <p:spPr>
          <a:xfrm>
            <a:off x="7391401" y="4076700"/>
            <a:ext cx="7207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avokotnik 25"/>
          <p:cNvSpPr/>
          <p:nvPr/>
        </p:nvSpPr>
        <p:spPr>
          <a:xfrm>
            <a:off x="8183563" y="3500439"/>
            <a:ext cx="2233612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3200" b="1" dirty="0">
                <a:solidFill>
                  <a:schemeClr val="tx1"/>
                </a:solidFill>
              </a:rPr>
              <a:t>DVOJINA</a:t>
            </a:r>
          </a:p>
        </p:txBody>
      </p:sp>
      <p:cxnSp>
        <p:nvCxnSpPr>
          <p:cNvPr id="28" name="Raven puščični konektor 27"/>
          <p:cNvCxnSpPr/>
          <p:nvPr/>
        </p:nvCxnSpPr>
        <p:spPr>
          <a:xfrm>
            <a:off x="4511676" y="5589588"/>
            <a:ext cx="79216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avokotnik 28"/>
          <p:cNvSpPr/>
          <p:nvPr/>
        </p:nvSpPr>
        <p:spPr>
          <a:xfrm>
            <a:off x="5519739" y="4941888"/>
            <a:ext cx="1944687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2000" b="1" dirty="0">
                <a:solidFill>
                  <a:schemeClr val="tx1"/>
                </a:solidFill>
              </a:rPr>
              <a:t>mi</a:t>
            </a:r>
            <a:br>
              <a:rPr lang="sl-SI" sz="2000" b="1" dirty="0">
                <a:solidFill>
                  <a:schemeClr val="tx1"/>
                </a:solidFill>
              </a:rPr>
            </a:br>
            <a:r>
              <a:rPr lang="sl-SI" sz="2000" b="1" dirty="0">
                <a:solidFill>
                  <a:schemeClr val="tx1"/>
                </a:solidFill>
              </a:rPr>
              <a:t>(oče, Tina, Jure) </a:t>
            </a:r>
          </a:p>
        </p:txBody>
      </p:sp>
      <p:cxnSp>
        <p:nvCxnSpPr>
          <p:cNvPr id="31" name="Raven puščični konektor 30"/>
          <p:cNvCxnSpPr/>
          <p:nvPr/>
        </p:nvCxnSpPr>
        <p:spPr>
          <a:xfrm>
            <a:off x="7391401" y="5805488"/>
            <a:ext cx="7207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avokotnik 31"/>
          <p:cNvSpPr/>
          <p:nvPr/>
        </p:nvSpPr>
        <p:spPr>
          <a:xfrm>
            <a:off x="8183564" y="5084763"/>
            <a:ext cx="2162175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l-SI" sz="3200" b="1" dirty="0">
                <a:solidFill>
                  <a:schemeClr val="tx1"/>
                </a:solidFill>
              </a:rPr>
              <a:t>MNOŽINA</a:t>
            </a:r>
            <a:endParaRPr lang="sl-SI" sz="2800" b="1" dirty="0">
              <a:solidFill>
                <a:schemeClr val="tx1"/>
              </a:solidFill>
            </a:endParaRPr>
          </a:p>
        </p:txBody>
      </p:sp>
      <p:sp>
        <p:nvSpPr>
          <p:cNvPr id="16402" name="Naslov 23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sl-SI" altLang="sl-SI" sz="3200"/>
              <a:t>Koliko oseb lahko nadomešča osebni zaimek?</a:t>
            </a:r>
          </a:p>
        </p:txBody>
      </p:sp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9" y="1557339"/>
            <a:ext cx="8286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3141664"/>
            <a:ext cx="819150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3429001"/>
            <a:ext cx="6953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4868864"/>
            <a:ext cx="82708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5157789"/>
            <a:ext cx="696913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4941889"/>
            <a:ext cx="68421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88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  <p:bldP spid="26" grpId="0" animBg="1"/>
      <p:bldP spid="29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altLang="sl-SI" sz="3600"/>
              <a:t>Osebnim zaimkom lahko določamo </a:t>
            </a:r>
            <a:r>
              <a:rPr lang="sl-SI" altLang="sl-SI" sz="3600" b="1"/>
              <a:t>osebo</a:t>
            </a:r>
            <a:r>
              <a:rPr lang="sl-SI" altLang="sl-SI" sz="3600"/>
              <a:t>.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1847851" y="1600200"/>
            <a:ext cx="8442325" cy="47815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b="1" i="1" dirty="0" smtClean="0"/>
              <a:t>Tina:</a:t>
            </a:r>
            <a:r>
              <a:rPr lang="sl-SI" altLang="sl-SI" i="1" dirty="0" smtClean="0"/>
              <a:t> </a:t>
            </a:r>
            <a:r>
              <a:rPr lang="sl-SI" altLang="sl-S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sl-SI" altLang="sl-SI" i="1" dirty="0" smtClean="0"/>
              <a:t>Poglej </a:t>
            </a:r>
            <a:r>
              <a:rPr lang="sl-SI" altLang="sl-SI" b="1" i="1" dirty="0" smtClean="0">
                <a:solidFill>
                  <a:srgbClr val="00B0F0"/>
                </a:solidFill>
              </a:rPr>
              <a:t>ga</a:t>
            </a:r>
            <a:r>
              <a:rPr lang="sl-SI" altLang="sl-SI" i="1" dirty="0" smtClean="0"/>
              <a:t>, kako preverja, ali je z letalom vse v redu. Tudi </a:t>
            </a:r>
            <a:r>
              <a:rPr lang="sl-SI" altLang="sl-SI" b="1" i="1" dirty="0" smtClean="0">
                <a:solidFill>
                  <a:srgbClr val="FF0000"/>
                </a:solidFill>
              </a:rPr>
              <a:t>jaz</a:t>
            </a:r>
            <a:r>
              <a:rPr lang="sl-SI" altLang="sl-SI" i="1" dirty="0" smtClean="0"/>
              <a:t> bom pilotka, ko bom velika. Ali boš </a:t>
            </a:r>
            <a:r>
              <a:rPr lang="sl-SI" altLang="sl-SI" b="1" i="1" dirty="0" smtClean="0">
                <a:solidFill>
                  <a:srgbClr val="00B050"/>
                </a:solidFill>
              </a:rPr>
              <a:t>ti</a:t>
            </a:r>
            <a:r>
              <a:rPr lang="sl-SI" altLang="sl-SI" i="1" dirty="0" smtClean="0"/>
              <a:t> danes letel z njim?</a:t>
            </a:r>
            <a:r>
              <a:rPr lang="sl-SI" altLang="sl-SI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endParaRPr lang="sl-SI" altLang="sl-SI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dirty="0" smtClean="0"/>
              <a:t>Koga poimenuje osebni zaimek </a:t>
            </a:r>
            <a:r>
              <a:rPr lang="sl-SI" altLang="sl-SI" b="1" dirty="0" smtClean="0">
                <a:solidFill>
                  <a:srgbClr val="FF0000"/>
                </a:solidFill>
              </a:rPr>
              <a:t>jaz</a:t>
            </a:r>
            <a:r>
              <a:rPr lang="sl-SI" altLang="sl-SI" dirty="0" smtClean="0"/>
              <a:t>? </a:t>
            </a:r>
            <a:r>
              <a:rPr lang="sl-SI" altLang="sl-SI" sz="3200" b="1" dirty="0">
                <a:solidFill>
                  <a:srgbClr val="FF0000"/>
                </a:solidFill>
              </a:rPr>
              <a:t>Govorečega.</a:t>
            </a:r>
            <a:endParaRPr lang="sl-SI" altLang="sl-SI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dirty="0" smtClean="0"/>
              <a:t>Koga poimenuje osebni zaimek </a:t>
            </a:r>
            <a:r>
              <a:rPr lang="sl-SI" altLang="sl-SI" b="1" dirty="0" smtClean="0">
                <a:solidFill>
                  <a:srgbClr val="00B050"/>
                </a:solidFill>
              </a:rPr>
              <a:t>ti</a:t>
            </a:r>
            <a:r>
              <a:rPr lang="sl-SI" altLang="sl-SI" dirty="0" smtClean="0"/>
              <a:t>? </a:t>
            </a:r>
            <a:r>
              <a:rPr lang="sl-SI" altLang="sl-SI" sz="3200" b="1" dirty="0">
                <a:solidFill>
                  <a:srgbClr val="00B050"/>
                </a:solidFill>
              </a:rPr>
              <a:t>Ogovorjenega</a:t>
            </a:r>
            <a:r>
              <a:rPr lang="sl-SI" altLang="sl-SI" dirty="0" smtClean="0"/>
              <a:t>.</a:t>
            </a:r>
          </a:p>
          <a:p>
            <a:pPr>
              <a:buNone/>
            </a:pPr>
            <a:r>
              <a:rPr lang="sl-SI" altLang="sl-SI" dirty="0" smtClean="0"/>
              <a:t>Koga poimenuje osebni zaimek </a:t>
            </a:r>
            <a:r>
              <a:rPr lang="sl-SI" altLang="sl-SI" b="1" dirty="0" smtClean="0">
                <a:solidFill>
                  <a:srgbClr val="00B0F0"/>
                </a:solidFill>
              </a:rPr>
              <a:t>ga</a:t>
            </a:r>
            <a:r>
              <a:rPr lang="sl-SI" altLang="sl-SI" dirty="0" smtClean="0"/>
              <a:t>? </a:t>
            </a:r>
            <a:r>
              <a:rPr lang="sl-SI" altLang="sl-SI" sz="3200" b="1" dirty="0">
                <a:solidFill>
                  <a:srgbClr val="00B0F0"/>
                </a:solidFill>
              </a:rPr>
              <a:t>Nekoga tretjega. </a:t>
            </a:r>
            <a:r>
              <a:rPr lang="sl-SI" b="1" dirty="0">
                <a:solidFill>
                  <a:srgbClr val="00B0F0"/>
                </a:solidFill>
              </a:rPr>
              <a:t>oseba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b="1" dirty="0" smtClean="0">
              <a:solidFill>
                <a:srgbClr val="00B0F0"/>
              </a:solidFill>
            </a:endParaRPr>
          </a:p>
        </p:txBody>
      </p:sp>
      <p:sp>
        <p:nvSpPr>
          <p:cNvPr id="8" name="Zaobljeni pravokotnik 7"/>
          <p:cNvSpPr/>
          <p:nvPr/>
        </p:nvSpPr>
        <p:spPr>
          <a:xfrm>
            <a:off x="9317831" y="3430590"/>
            <a:ext cx="1944687" cy="4810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FF0000"/>
                </a:solidFill>
              </a:rPr>
              <a:t>1. oseba</a:t>
            </a:r>
          </a:p>
        </p:txBody>
      </p:sp>
      <p:sp>
        <p:nvSpPr>
          <p:cNvPr id="10" name="Zaobljeni pravokotnik 9"/>
          <p:cNvSpPr/>
          <p:nvPr/>
        </p:nvSpPr>
        <p:spPr>
          <a:xfrm>
            <a:off x="9317831" y="3990975"/>
            <a:ext cx="1944687" cy="5762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00B050"/>
                </a:solidFill>
              </a:rPr>
              <a:t>2. oseba</a:t>
            </a:r>
          </a:p>
        </p:txBody>
      </p:sp>
      <p:sp>
        <p:nvSpPr>
          <p:cNvPr id="11" name="Zaobljeni pravokotnik 10"/>
          <p:cNvSpPr/>
          <p:nvPr/>
        </p:nvSpPr>
        <p:spPr>
          <a:xfrm>
            <a:off x="9896946" y="4610099"/>
            <a:ext cx="2295054" cy="5762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l-SI" sz="2400" b="1" dirty="0">
                <a:solidFill>
                  <a:srgbClr val="00B0F0"/>
                </a:solidFill>
              </a:rPr>
              <a:t>3. </a:t>
            </a:r>
          </a:p>
        </p:txBody>
      </p:sp>
    </p:spTree>
    <p:extLst>
      <p:ext uri="{BB962C8B-B14F-4D97-AF65-F5344CB8AC3E}">
        <p14:creationId xmlns:p14="http://schemas.microsoft.com/office/powerpoint/2010/main" val="37224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slov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sl-SI" altLang="sl-SI" smtClean="0"/>
              <a:t>Prepiši tabelo v zvezek. 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sz="quarter" idx="1"/>
          </p:nvPr>
        </p:nvGraphicFramePr>
        <p:xfrm>
          <a:off x="1524001" y="1844675"/>
          <a:ext cx="8893175" cy="368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5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95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566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43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9333">
                <a:tc gridSpan="4">
                  <a:txBody>
                    <a:bodyPr/>
                    <a:lstStyle/>
                    <a:p>
                      <a:pPr algn="ctr"/>
                      <a:r>
                        <a:rPr lang="sl-SI" sz="2700" dirty="0" smtClean="0">
                          <a:solidFill>
                            <a:schemeClr val="tx1"/>
                          </a:solidFill>
                        </a:rPr>
                        <a:t>ŠTEVILO</a:t>
                      </a:r>
                      <a:endParaRPr lang="sl-SI" sz="27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38550" marB="38550"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9482">
                <a:tc>
                  <a:txBody>
                    <a:bodyPr/>
                    <a:lstStyle/>
                    <a:p>
                      <a:pPr algn="ctr"/>
                      <a:r>
                        <a:rPr lang="sl-SI" sz="2700" b="1" dirty="0" smtClean="0"/>
                        <a:t>OSEBA</a:t>
                      </a:r>
                      <a:endParaRPr lang="sl-SI" sz="2700" b="1" dirty="0"/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EDNINA</a:t>
                      </a:r>
                      <a:endParaRPr lang="sl-SI" sz="2000" dirty="0"/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DVOJINA</a:t>
                      </a:r>
                      <a:endParaRPr lang="sl-SI" sz="2000" dirty="0"/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 smtClean="0"/>
                        <a:t>MNOŽINA</a:t>
                      </a:r>
                      <a:endParaRPr lang="sl-SI" sz="2000" dirty="0"/>
                    </a:p>
                  </a:txBody>
                  <a:tcPr marL="91447" marR="91447" marT="38550" marB="3855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6685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FF0000"/>
                          </a:solidFill>
                        </a:rPr>
                        <a:t>1.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FF0000"/>
                          </a:solidFill>
                        </a:rPr>
                        <a:t>jaz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FF0000"/>
                          </a:solidFill>
                        </a:rPr>
                        <a:t>midva, medve/midve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FF0000"/>
                          </a:solidFill>
                        </a:rPr>
                        <a:t>mi, me </a:t>
                      </a:r>
                      <a:endParaRPr lang="sl-SI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38550" marB="3855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0341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50"/>
                          </a:solidFill>
                        </a:rPr>
                        <a:t>2.</a:t>
                      </a:r>
                      <a:endParaRPr lang="sl-SI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50"/>
                          </a:solidFill>
                        </a:rPr>
                        <a:t>ti</a:t>
                      </a:r>
                      <a:endParaRPr lang="sl-SI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50"/>
                          </a:solidFill>
                        </a:rPr>
                        <a:t>vidva, vedve/vidve</a:t>
                      </a:r>
                      <a:endParaRPr lang="sl-SI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50"/>
                          </a:solidFill>
                        </a:rPr>
                        <a:t>vi, ve </a:t>
                      </a:r>
                      <a:endParaRPr lang="sl-SI" sz="24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7" marR="91447" marT="38550" marB="3855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08747"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3. </a:t>
                      </a:r>
                      <a:endParaRPr lang="sl-SI" sz="24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on, ona,</a:t>
                      </a:r>
                      <a:r>
                        <a:rPr lang="sl-SI" sz="2400" b="1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ono</a:t>
                      </a:r>
                      <a:endParaRPr lang="sl-SI" sz="24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onadva, onidve, onidve</a:t>
                      </a:r>
                      <a:endParaRPr lang="sl-SI" sz="24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7" marR="91447" marT="38550" marB="385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oni, one,</a:t>
                      </a:r>
                    </a:p>
                    <a:p>
                      <a:pPr algn="ctr"/>
                      <a:r>
                        <a:rPr lang="sl-SI" sz="2400" b="1" dirty="0" smtClean="0">
                          <a:solidFill>
                            <a:srgbClr val="00B0F0"/>
                          </a:solidFill>
                        </a:rPr>
                        <a:t>ona</a:t>
                      </a:r>
                      <a:endParaRPr lang="sl-SI" sz="24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7" marR="91447" marT="38550" marB="3855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75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r>
              <a:rPr lang="sl-SI" altLang="sl-SI" smtClean="0"/>
              <a:t>Osebne zaimke tudi sklanjamo.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sz="quarter" idx="1"/>
          </p:nvPr>
        </p:nvGraphicFramePr>
        <p:xfrm>
          <a:off x="1774825" y="1196976"/>
          <a:ext cx="8713788" cy="5503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7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84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3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604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7221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FFFF00"/>
                          </a:solidFill>
                        </a:rPr>
                        <a:t>EDNINA</a:t>
                      </a:r>
                      <a:endParaRPr lang="sl-SI" sz="2400" dirty="0">
                        <a:solidFill>
                          <a:srgbClr val="FFFF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</a:rPr>
                        <a:t>1. oseba</a:t>
                      </a:r>
                      <a:endParaRPr lang="sl-SI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</a:rPr>
                        <a:t>2. oseba</a:t>
                      </a:r>
                      <a:endParaRPr lang="sl-SI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chemeClr val="tx1"/>
                          </a:solidFill>
                        </a:rPr>
                        <a:t>3. oseba</a:t>
                      </a:r>
                      <a:endParaRPr lang="sl-SI" sz="2400" dirty="0">
                        <a:solidFill>
                          <a:schemeClr val="tx1"/>
                        </a:solidFill>
                      </a:endParaRP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998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imenovalnik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jaz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ti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on, ona,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ono</a:t>
                      </a: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2998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rodilnik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mene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tebe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njega, nje, njega</a:t>
                      </a: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77325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dajalnik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meni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tebi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njemu, njej,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njemu</a:t>
                      </a:r>
                      <a:endParaRPr lang="sl-SI" sz="22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2998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tožilnik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mene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tebe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njega, njo,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njega</a:t>
                      </a:r>
                      <a:endParaRPr lang="sl-SI" sz="22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77325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mestnik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pri meni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pri</a:t>
                      </a:r>
                      <a:r>
                        <a:rPr lang="sl-SI" sz="2200" b="1" baseline="0" dirty="0" smtClean="0">
                          <a:solidFill>
                            <a:srgbClr val="00B050"/>
                          </a:solidFill>
                        </a:rPr>
                        <a:t> tebi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pri njem,</a:t>
                      </a:r>
                      <a:r>
                        <a:rPr lang="sl-SI" sz="2200" b="1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njej, njem</a:t>
                      </a: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22998"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/>
                        <a:t>orodnik</a:t>
                      </a:r>
                      <a:r>
                        <a:rPr lang="sl-SI" sz="2200" b="1" baseline="0" dirty="0" smtClean="0"/>
                        <a:t> </a:t>
                      </a:r>
                      <a:endParaRPr lang="sl-SI" sz="2200" b="1" dirty="0"/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FF0000"/>
                          </a:solidFill>
                        </a:rPr>
                        <a:t>z mano </a:t>
                      </a:r>
                      <a:endParaRPr lang="sl-SI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200" b="1" dirty="0" smtClean="0">
                          <a:solidFill>
                            <a:srgbClr val="00B050"/>
                          </a:solidFill>
                        </a:rPr>
                        <a:t>s tabo</a:t>
                      </a:r>
                      <a:endParaRPr lang="sl-SI" sz="2200" b="1" dirty="0">
                        <a:solidFill>
                          <a:srgbClr val="00B050"/>
                        </a:solidFill>
                      </a:endParaRPr>
                    </a:p>
                  </a:txBody>
                  <a:tcPr marL="91449" marR="91449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z njim,</a:t>
                      </a:r>
                      <a:r>
                        <a:rPr lang="sl-SI" sz="2200" b="1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njo,</a:t>
                      </a:r>
                    </a:p>
                    <a:p>
                      <a:pPr algn="ctr"/>
                      <a:r>
                        <a:rPr lang="sl-SI" sz="2200" b="1" dirty="0" smtClean="0">
                          <a:solidFill>
                            <a:srgbClr val="00B0F0"/>
                          </a:solidFill>
                        </a:rPr>
                        <a:t>njim</a:t>
                      </a:r>
                      <a:endParaRPr lang="sl-SI" sz="2200" b="1" dirty="0">
                        <a:solidFill>
                          <a:srgbClr val="00B0F0"/>
                        </a:solidFill>
                      </a:endParaRPr>
                    </a:p>
                  </a:txBody>
                  <a:tcPr marL="91449" marR="91449" marT="45722" marB="45722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32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36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</TotalTime>
  <Words>236</Words>
  <Application>Microsoft Office PowerPoint</Application>
  <PresentationFormat>Širokozaslonsko</PresentationFormat>
  <Paragraphs>76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Officeova tema</vt:lpstr>
      <vt:lpstr>Osebni zaimki</vt:lpstr>
      <vt:lpstr>Hitro ponovimo                         Kaj so osebni zaimki?</vt:lpstr>
      <vt:lpstr>Koliko oseb lahko nadomešča osebni zaimek?</vt:lpstr>
      <vt:lpstr>Osebnim zaimkom lahko določamo osebo.</vt:lpstr>
      <vt:lpstr>Prepiši tabelo v zvezek. </vt:lpstr>
      <vt:lpstr>Osebne zaimke tudi sklanjamo.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Osebni zaimki</dc:title>
  <dc:creator>jana.stoj</dc:creator>
  <cp:lastModifiedBy>U_SLJ-s</cp:lastModifiedBy>
  <cp:revision>11</cp:revision>
  <dcterms:created xsi:type="dcterms:W3CDTF">2020-11-09T12:39:01Z</dcterms:created>
  <dcterms:modified xsi:type="dcterms:W3CDTF">2021-01-18T08:27:46Z</dcterms:modified>
</cp:coreProperties>
</file>