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8" r:id="rId9"/>
    <p:sldId id="263" r:id="rId10"/>
    <p:sldId id="267" r:id="rId11"/>
    <p:sldId id="26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704F5-4407-424B-9ECB-F4C8AADBB8B6}" type="datetimeFigureOut">
              <a:rPr lang="sl-SI" smtClean="0"/>
              <a:t>9. 01. 2022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E94B5304-8C53-4624-93BF-90FB3F73F90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01809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704F5-4407-424B-9ECB-F4C8AADBB8B6}" type="datetimeFigureOut">
              <a:rPr lang="sl-SI" smtClean="0"/>
              <a:t>9. 01. 2022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B5304-8C53-4624-93BF-90FB3F73F90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77535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704F5-4407-424B-9ECB-F4C8AADBB8B6}" type="datetimeFigureOut">
              <a:rPr lang="sl-SI" smtClean="0"/>
              <a:t>9. 01. 2022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B5304-8C53-4624-93BF-90FB3F73F90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42163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704F5-4407-424B-9ECB-F4C8AADBB8B6}" type="datetimeFigureOut">
              <a:rPr lang="sl-SI" smtClean="0"/>
              <a:t>9. 01. 2022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B5304-8C53-4624-93BF-90FB3F73F90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9801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E6C704F5-4407-424B-9ECB-F4C8AADBB8B6}" type="datetimeFigureOut">
              <a:rPr lang="sl-SI" smtClean="0"/>
              <a:t>9. 01. 2022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sl-SI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E94B5304-8C53-4624-93BF-90FB3F73F90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43393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704F5-4407-424B-9ECB-F4C8AADBB8B6}" type="datetimeFigureOut">
              <a:rPr lang="sl-SI" smtClean="0"/>
              <a:t>9. 01. 2022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B5304-8C53-4624-93BF-90FB3F73F90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84785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704F5-4407-424B-9ECB-F4C8AADBB8B6}" type="datetimeFigureOut">
              <a:rPr lang="sl-SI" smtClean="0"/>
              <a:t>9. 01. 2022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B5304-8C53-4624-93BF-90FB3F73F90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93554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704F5-4407-424B-9ECB-F4C8AADBB8B6}" type="datetimeFigureOut">
              <a:rPr lang="sl-SI" smtClean="0"/>
              <a:t>9. 01. 2022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B5304-8C53-4624-93BF-90FB3F73F90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0635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704F5-4407-424B-9ECB-F4C8AADBB8B6}" type="datetimeFigureOut">
              <a:rPr lang="sl-SI" smtClean="0"/>
              <a:t>9. 01. 2022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B5304-8C53-4624-93BF-90FB3F73F90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93558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704F5-4407-424B-9ECB-F4C8AADBB8B6}" type="datetimeFigureOut">
              <a:rPr lang="sl-SI" smtClean="0"/>
              <a:t>9. 01. 2022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B5304-8C53-4624-93BF-90FB3F73F90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94467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704F5-4407-424B-9ECB-F4C8AADBB8B6}" type="datetimeFigureOut">
              <a:rPr lang="sl-SI" smtClean="0"/>
              <a:t>9. 01. 2022</a:t>
            </a:fld>
            <a:endParaRPr lang="sl-SI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B5304-8C53-4624-93BF-90FB3F73F90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10899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E6C704F5-4407-424B-9ECB-F4C8AADBB8B6}" type="datetimeFigureOut">
              <a:rPr lang="sl-SI" smtClean="0"/>
              <a:t>9. 01. 2022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E94B5304-8C53-4624-93BF-90FB3F73F90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546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watch?v=sblky_qeQb8&amp;t=0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www.youtube.com/watch?v=KNx6uNk6Bjo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33994" y="1484474"/>
            <a:ext cx="9966960" cy="3035808"/>
          </a:xfrm>
        </p:spPr>
        <p:txBody>
          <a:bodyPr/>
          <a:lstStyle/>
          <a:p>
            <a:pPr algn="ctr"/>
            <a:r>
              <a:rPr lang="sl-SI" dirty="0"/>
              <a:t>Šport </a:t>
            </a:r>
            <a:br>
              <a:rPr lang="sl-SI" dirty="0"/>
            </a:br>
            <a:r>
              <a:rPr lang="sl-SI" sz="8000" dirty="0"/>
              <a:t>šaljive štafetne igre</a:t>
            </a:r>
          </a:p>
        </p:txBody>
      </p:sp>
      <p:pic>
        <p:nvPicPr>
          <p:cNvPr id="1026" name="Picture 2" descr="balancing a barbell on finger">
            <a:extLst>
              <a:ext uri="{FF2B5EF4-FFF2-40B4-BE49-F238E27FC236}">
                <a16:creationId xmlns:a16="http://schemas.microsoft.com/office/drawing/2014/main" id="{4F8C88A2-719C-40D2-9B08-14D4B6EFE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905" y="4520282"/>
            <a:ext cx="2309074" cy="230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0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193" r="21173"/>
          <a:stretch/>
        </p:blipFill>
        <p:spPr>
          <a:xfrm>
            <a:off x="2194560" y="715412"/>
            <a:ext cx="7563394" cy="551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8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14793" y="344773"/>
            <a:ext cx="11527437" cy="629586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l-SI" sz="4000" dirty="0"/>
              <a:t>Za konec pa se udobno namesti na svojo posteljo ter zapri oči. Poslušaj </a:t>
            </a:r>
            <a:r>
              <a:rPr lang="sl-SI" sz="4000" dirty="0" err="1"/>
              <a:t>meditacijsko</a:t>
            </a:r>
            <a:r>
              <a:rPr lang="sl-SI" sz="4000" dirty="0"/>
              <a:t> pravljico o samorogovih škratkih.</a:t>
            </a:r>
          </a:p>
          <a:p>
            <a:pPr marL="0" indent="0" algn="just">
              <a:buNone/>
            </a:pPr>
            <a:endParaRPr lang="sl-SI" sz="4000" dirty="0"/>
          </a:p>
          <a:p>
            <a:pPr marL="0" indent="0" algn="just">
              <a:buNone/>
            </a:pPr>
            <a:r>
              <a:rPr lang="sl-SI" sz="4000" dirty="0">
                <a:hlinkClick r:id="rId2"/>
              </a:rPr>
              <a:t>https://www.youtube.com/watch?v=sblky_qeQb8&amp;t=0s</a:t>
            </a:r>
            <a:endParaRPr lang="sl-SI" sz="4000" dirty="0"/>
          </a:p>
          <a:p>
            <a:pPr marL="0" indent="0" algn="just">
              <a:buNone/>
            </a:pPr>
            <a:endParaRPr lang="sl-SI" sz="4000" dirty="0"/>
          </a:p>
          <a:p>
            <a:pPr marL="0" indent="0" algn="just">
              <a:buNone/>
            </a:pPr>
            <a:endParaRPr lang="sl-SI" sz="4000" dirty="0"/>
          </a:p>
        </p:txBody>
      </p:sp>
      <p:pic>
        <p:nvPicPr>
          <p:cNvPr id="5122" name="Picture 2" descr="deep breaths">
            <a:extLst>
              <a:ext uri="{FF2B5EF4-FFF2-40B4-BE49-F238E27FC236}">
                <a16:creationId xmlns:a16="http://schemas.microsoft.com/office/drawing/2014/main" id="{646AF15F-4BF6-427B-88D0-D2B369518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608" y="3309216"/>
            <a:ext cx="3548784" cy="354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06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13509" y="287383"/>
            <a:ext cx="11469188" cy="63616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4000" dirty="0"/>
              <a:t>Pozdravljen/a spet pri uri športa.</a:t>
            </a:r>
          </a:p>
          <a:p>
            <a:pPr marL="0" indent="0" algn="ctr">
              <a:buNone/>
            </a:pPr>
            <a:endParaRPr lang="sl-SI" sz="4000" dirty="0"/>
          </a:p>
          <a:p>
            <a:pPr marL="0" indent="0">
              <a:buNone/>
            </a:pPr>
            <a:r>
              <a:rPr lang="sl-SI" sz="4000" dirty="0"/>
              <a:t>Kako si?</a:t>
            </a:r>
          </a:p>
          <a:p>
            <a:pPr marL="0" indent="0" algn="ctr">
              <a:buNone/>
            </a:pPr>
            <a:endParaRPr lang="sl-SI" sz="4000" dirty="0"/>
          </a:p>
          <a:p>
            <a:pPr marL="0" indent="0">
              <a:buNone/>
            </a:pPr>
            <a:r>
              <a:rPr lang="sl-SI" sz="4000" dirty="0"/>
              <a:t>Pripravljen/a na miganje?</a:t>
            </a:r>
          </a:p>
          <a:p>
            <a:pPr marL="0" indent="0" algn="ctr">
              <a:buNone/>
            </a:pPr>
            <a:endParaRPr lang="sl-SI" sz="4000" dirty="0"/>
          </a:p>
          <a:p>
            <a:pPr marL="0" indent="0">
              <a:buNone/>
            </a:pPr>
            <a:r>
              <a:rPr lang="sl-SI" sz="4000" dirty="0"/>
              <a:t>Pa začnimo</a:t>
            </a:r>
            <a:r>
              <a:rPr lang="sl-SI" sz="4000" dirty="0">
                <a:sym typeface="Wingdings" panose="05000000000000000000" pitchFamily="2" charset="2"/>
              </a:rPr>
              <a:t></a:t>
            </a:r>
            <a:endParaRPr lang="sl-SI" sz="4000" dirty="0"/>
          </a:p>
        </p:txBody>
      </p:sp>
      <p:pic>
        <p:nvPicPr>
          <p:cNvPr id="2050" name="Picture 2" descr="Clientmoji">
            <a:extLst>
              <a:ext uri="{FF2B5EF4-FFF2-40B4-BE49-F238E27FC236}">
                <a16:creationId xmlns:a16="http://schemas.microsoft.com/office/drawing/2014/main" id="{687E8C54-D202-466F-95D0-967A49B6C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128" y="1108364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8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26571" y="287383"/>
            <a:ext cx="11455698" cy="63832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l-SI" sz="4000" dirty="0"/>
          </a:p>
          <a:p>
            <a:pPr marL="0" indent="0" algn="ctr">
              <a:buNone/>
            </a:pPr>
            <a:r>
              <a:rPr lang="sl-SI" sz="4000" dirty="0"/>
              <a:t>Najprej se boš ogrel/a s pomočjo spodnjih vaj. Ogreval/a se boš na stolu.</a:t>
            </a:r>
          </a:p>
          <a:p>
            <a:pPr marL="0" indent="0" algn="ctr">
              <a:buNone/>
            </a:pPr>
            <a:endParaRPr lang="sl-SI" sz="4000" dirty="0"/>
          </a:p>
          <a:p>
            <a:pPr marL="0" indent="0" algn="ctr">
              <a:buNone/>
            </a:pPr>
            <a:r>
              <a:rPr lang="sl-SI" sz="4000" dirty="0">
                <a:hlinkClick r:id="rId2"/>
              </a:rPr>
              <a:t>https://www.youtube.com/watch?v=KNx6uNk6Bjo</a:t>
            </a:r>
            <a:endParaRPr lang="sl-SI" sz="4000" dirty="0"/>
          </a:p>
          <a:p>
            <a:pPr marL="0" indent="0" algn="ctr">
              <a:buNone/>
            </a:pPr>
            <a:endParaRPr lang="sl-SI" sz="4000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35"/>
          <a:stretch/>
        </p:blipFill>
        <p:spPr>
          <a:xfrm>
            <a:off x="5214356" y="4606835"/>
            <a:ext cx="1680127" cy="15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44774" y="284813"/>
            <a:ext cx="11497456" cy="63558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l-SI" sz="4000" dirty="0"/>
              <a:t>Po ogrevanju pa sledijo šaljive štafetne igre. </a:t>
            </a:r>
          </a:p>
          <a:p>
            <a:pPr marL="0" indent="0" algn="ctr">
              <a:buNone/>
            </a:pPr>
            <a:endParaRPr lang="sl-SI" sz="4000" dirty="0"/>
          </a:p>
          <a:p>
            <a:pPr marL="0" indent="0" algn="ctr">
              <a:buNone/>
            </a:pPr>
            <a:r>
              <a:rPr lang="sl-SI" sz="4000" dirty="0"/>
              <a:t>V šoli bi tekmoval/a s svojimi sošolci in sošolkami, doma pa boš nekaj vaj opravil/a sam, pri nekaterih pa ti naj pomaga še nekdo iz tvoje družine. Lahko pa vaje izvajate kar vsi v družini, bo bolj zabavno </a:t>
            </a:r>
            <a:r>
              <a:rPr lang="sl-SI" sz="4000" dirty="0">
                <a:sym typeface="Wingdings" panose="05000000000000000000" pitchFamily="2" charset="2"/>
              </a:rPr>
              <a:t></a:t>
            </a:r>
            <a:r>
              <a:rPr lang="sl-SI" sz="4000" dirty="0" smtClean="0">
                <a:sym typeface="Wingdings" panose="05000000000000000000" pitchFamily="2" charset="2"/>
              </a:rPr>
              <a:t>.</a:t>
            </a:r>
          </a:p>
          <a:p>
            <a:pPr marL="0" indent="0" algn="ctr">
              <a:buNone/>
            </a:pPr>
            <a:endParaRPr lang="sl-SI" sz="4000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sl-SI" sz="4000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sl-SI" sz="4000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530" y="4572272"/>
            <a:ext cx="2263643" cy="183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7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29783" y="314793"/>
            <a:ext cx="11482465" cy="6340840"/>
          </a:xfrm>
        </p:spPr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sl-SI" sz="4000" dirty="0">
                <a:solidFill>
                  <a:srgbClr val="C00000"/>
                </a:solidFill>
              </a:rPr>
              <a:t>VAJA</a:t>
            </a:r>
          </a:p>
          <a:p>
            <a:pPr marL="0" indent="0" algn="just">
              <a:buNone/>
            </a:pPr>
            <a:r>
              <a:rPr lang="sl-SI" sz="4000" dirty="0"/>
              <a:t>Potrebuješ </a:t>
            </a:r>
            <a:r>
              <a:rPr lang="sl-SI" sz="4000" b="1" dirty="0"/>
              <a:t>stojalo za perilo, kljukice za perilo, kapo, šal in rokavice.</a:t>
            </a:r>
          </a:p>
          <a:p>
            <a:pPr marL="0" indent="0" algn="just">
              <a:buNone/>
            </a:pPr>
            <a:r>
              <a:rPr lang="sl-SI" sz="3000" dirty="0"/>
              <a:t>Stojalo si postavi v dnevni sobi. Zraven odloži kljukice. </a:t>
            </a:r>
          </a:p>
          <a:p>
            <a:pPr marL="0" indent="0" algn="just">
              <a:buNone/>
            </a:pPr>
            <a:r>
              <a:rPr lang="sl-SI" sz="3000" dirty="0"/>
              <a:t>S kapo, šalom in rokavicami pa pojdi v svojo sobo. </a:t>
            </a:r>
          </a:p>
          <a:p>
            <a:pPr marL="0" indent="0" algn="just">
              <a:buNone/>
            </a:pPr>
            <a:r>
              <a:rPr lang="sl-SI" sz="3000" dirty="0"/>
              <a:t>Vzemi kapo in teci do stojala ter jo s kljukicami pripni na stojalo. Teci nazaj v svojo sobo. Vzemi šal, teci do stojala ter ga s kljukicami pripni. Teci nazaj v svojo sobo. Vzemi rokavici, teci do stojala in ju pripni na stojalo. Teci nazaj v svojo sobo. </a:t>
            </a:r>
          </a:p>
          <a:p>
            <a:pPr marL="0" indent="0" algn="just">
              <a:buNone/>
            </a:pPr>
            <a:r>
              <a:rPr lang="sl-SI" sz="3200" dirty="0"/>
              <a:t>Potem pa spet tečeš do stojala in odpenjaš z njega najprej rokavici in ju odneseš v svojo sobo, potem enako narediš s šalom in nato še s kapo.</a:t>
            </a:r>
          </a:p>
        </p:txBody>
      </p:sp>
    </p:spTree>
    <p:extLst>
      <p:ext uri="{BB962C8B-B14F-4D97-AF65-F5344CB8AC3E}">
        <p14:creationId xmlns:p14="http://schemas.microsoft.com/office/powerpoint/2010/main" val="401501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69823" y="269823"/>
            <a:ext cx="11587397" cy="63708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4000" dirty="0">
                <a:solidFill>
                  <a:srgbClr val="C00000"/>
                </a:solidFill>
              </a:rPr>
              <a:t>2. VAJA</a:t>
            </a:r>
          </a:p>
          <a:p>
            <a:pPr marL="0" indent="0">
              <a:buNone/>
            </a:pPr>
            <a:r>
              <a:rPr lang="sl-SI" sz="4000" dirty="0"/>
              <a:t>Potrebuješ </a:t>
            </a:r>
            <a:r>
              <a:rPr lang="sl-SI" sz="4000" b="1" dirty="0"/>
              <a:t>kuhalnico in žogo </a:t>
            </a:r>
            <a:r>
              <a:rPr lang="sl-SI" sz="4000" dirty="0"/>
              <a:t>(lahko jo narediš iz papirja).</a:t>
            </a:r>
          </a:p>
          <a:p>
            <a:pPr marL="0" indent="0">
              <a:buNone/>
            </a:pPr>
            <a:r>
              <a:rPr lang="sl-SI" sz="4000" dirty="0"/>
              <a:t>Vajo izvajaj na hodniku ali pa si naredi prostor v kakšni drugi sobi v stanovanju. </a:t>
            </a:r>
          </a:p>
          <a:p>
            <a:pPr marL="0" indent="0">
              <a:buNone/>
            </a:pPr>
            <a:r>
              <a:rPr lang="sl-SI" sz="4000" dirty="0"/>
              <a:t>Določi si start in cilj. </a:t>
            </a:r>
          </a:p>
          <a:p>
            <a:pPr marL="0" indent="0">
              <a:buNone/>
            </a:pPr>
            <a:r>
              <a:rPr lang="sl-SI" sz="4000" dirty="0"/>
              <a:t>Žogo moraš s kuhalnico potiskati do cilja in nato nazaj na start.</a:t>
            </a:r>
          </a:p>
          <a:p>
            <a:pPr marL="0" indent="0">
              <a:buNone/>
            </a:pPr>
            <a:r>
              <a:rPr lang="sl-SI" sz="4000" dirty="0"/>
              <a:t>Na pot si lahko nastaviš prepreke (npr. </a:t>
            </a:r>
            <a:r>
              <a:rPr lang="sl-SI" sz="4000" dirty="0" err="1"/>
              <a:t>wc</a:t>
            </a:r>
            <a:r>
              <a:rPr lang="sl-SI" sz="4000" dirty="0"/>
              <a:t> papir) in vijugaš med njimi.</a:t>
            </a:r>
          </a:p>
          <a:p>
            <a:pPr marL="0" indent="0">
              <a:buNone/>
            </a:pPr>
            <a:endParaRPr lang="sl-SI" sz="4000" dirty="0"/>
          </a:p>
        </p:txBody>
      </p:sp>
    </p:spTree>
    <p:extLst>
      <p:ext uri="{BB962C8B-B14F-4D97-AF65-F5344CB8AC3E}">
        <p14:creationId xmlns:p14="http://schemas.microsoft.com/office/powerpoint/2010/main" val="239469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84813" y="344774"/>
            <a:ext cx="11527436" cy="6265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4000" dirty="0">
                <a:solidFill>
                  <a:srgbClr val="C00000"/>
                </a:solidFill>
              </a:rPr>
              <a:t>3. VAJA</a:t>
            </a:r>
            <a:endParaRPr lang="sl-SI" sz="4000" dirty="0"/>
          </a:p>
          <a:p>
            <a:pPr marL="0" indent="0">
              <a:buNone/>
            </a:pPr>
            <a:r>
              <a:rPr lang="sl-SI" sz="4000" dirty="0"/>
              <a:t>GOSENICA</a:t>
            </a:r>
          </a:p>
          <a:p>
            <a:pPr marL="0" indent="0" algn="just">
              <a:buNone/>
            </a:pPr>
            <a:r>
              <a:rPr lang="sl-SI" sz="4000" dirty="0"/>
              <a:t>Pri tej vaji pa potrebuješ pomoč nekoga iz tvoje družine. </a:t>
            </a:r>
          </a:p>
          <a:p>
            <a:pPr marL="0" indent="0" algn="just">
              <a:buNone/>
            </a:pPr>
            <a:r>
              <a:rPr lang="sl-SI" sz="4000" dirty="0"/>
              <a:t>Postavite se v kolono na vse štiri. Vsak z rokami prime svojega predhodnika za gležnje. Prehoditi morate določeno razdaljo, vaša gosenica pa se ne sme pretrgati </a:t>
            </a:r>
            <a:r>
              <a:rPr lang="sl-SI" sz="4000" dirty="0">
                <a:sym typeface="Wingdings" panose="05000000000000000000" pitchFamily="2" charset="2"/>
              </a:rPr>
              <a:t>.</a:t>
            </a:r>
            <a:endParaRPr lang="sl-SI" sz="4000" dirty="0"/>
          </a:p>
        </p:txBody>
      </p:sp>
    </p:spTree>
    <p:extLst>
      <p:ext uri="{BB962C8B-B14F-4D97-AF65-F5344CB8AC3E}">
        <p14:creationId xmlns:p14="http://schemas.microsoft.com/office/powerpoint/2010/main" val="11497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00" r="4578"/>
          <a:stretch/>
        </p:blipFill>
        <p:spPr>
          <a:xfrm>
            <a:off x="929390" y="728134"/>
            <a:ext cx="10358203" cy="557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5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44774" y="314793"/>
            <a:ext cx="11512446" cy="6325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4000" dirty="0">
                <a:solidFill>
                  <a:srgbClr val="C00000"/>
                </a:solidFill>
              </a:rPr>
              <a:t>4. VAJA</a:t>
            </a:r>
            <a:endParaRPr lang="sl-SI" sz="4000" dirty="0"/>
          </a:p>
          <a:p>
            <a:pPr marL="0" indent="0">
              <a:buNone/>
            </a:pPr>
            <a:r>
              <a:rPr lang="sl-SI" sz="4000" dirty="0"/>
              <a:t>STONOGA</a:t>
            </a:r>
          </a:p>
          <a:p>
            <a:pPr marL="0" indent="0" algn="just">
              <a:buNone/>
            </a:pPr>
            <a:r>
              <a:rPr lang="sl-SI" sz="4000" dirty="0"/>
              <a:t>Tudi pri tej nalogi ti naj pomaga nekdo iz družine. </a:t>
            </a:r>
          </a:p>
          <a:p>
            <a:pPr marL="0" indent="0" algn="just">
              <a:buNone/>
            </a:pPr>
            <a:r>
              <a:rPr lang="sl-SI" sz="4000" dirty="0"/>
              <a:t>Stojite v koloni, z nogami narazen. Vsak poda svojo levo roko med nogami nazaj. Oseba za tabo jo z desno roko prime. Prehodite določeno razdaljo, brez da se vaša stonoga pretrga </a:t>
            </a:r>
            <a:r>
              <a:rPr lang="sl-SI" sz="4000" dirty="0">
                <a:sym typeface="Wingdings" panose="05000000000000000000" pitchFamily="2" charset="2"/>
              </a:rPr>
              <a:t>.</a:t>
            </a:r>
            <a:endParaRPr lang="sl-SI" sz="4000" dirty="0"/>
          </a:p>
        </p:txBody>
      </p:sp>
    </p:spTree>
    <p:extLst>
      <p:ext uri="{BB962C8B-B14F-4D97-AF65-F5344CB8AC3E}">
        <p14:creationId xmlns:p14="http://schemas.microsoft.com/office/powerpoint/2010/main" val="230260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rsta lesa">
  <a:themeElements>
    <a:clrScheme name="Vrsta les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Vrsta lesa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Vrsta les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TM03090434[[fn=Vrsta lesa]]</Template>
  <TotalTime>126</TotalTime>
  <Words>404</Words>
  <Application>Microsoft Office PowerPoint</Application>
  <PresentationFormat>Širokozaslonsko</PresentationFormat>
  <Paragraphs>39</Paragraphs>
  <Slides>11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5" baseType="lpstr">
      <vt:lpstr>Rockwell</vt:lpstr>
      <vt:lpstr>Rockwell Condensed</vt:lpstr>
      <vt:lpstr>Wingdings</vt:lpstr>
      <vt:lpstr>Vrsta lesa</vt:lpstr>
      <vt:lpstr>Šport  šaljive štafetne igre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Arnes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Šport  šaljive štafetne igre</dc:title>
  <dc:creator>Uporabnik</dc:creator>
  <cp:lastModifiedBy>razingarurska@outlook.com</cp:lastModifiedBy>
  <cp:revision>12</cp:revision>
  <dcterms:created xsi:type="dcterms:W3CDTF">2021-01-05T07:49:18Z</dcterms:created>
  <dcterms:modified xsi:type="dcterms:W3CDTF">2022-01-09T14:16:19Z</dcterms:modified>
</cp:coreProperties>
</file>