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5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2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2) </a:t>
            </a:r>
            <a:r>
              <a:rPr lang="en-US" b="1" dirty="0" smtClean="0">
                <a:solidFill>
                  <a:srgbClr val="FF0000"/>
                </a:solidFill>
              </a:rPr>
              <a:t>GIBANJE NEUVRŠČENIH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1308" y="1845734"/>
            <a:ext cx="10364372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Gibanje neuvrščenih</a:t>
            </a:r>
            <a:r>
              <a:rPr lang="sl-SI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bila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organizacija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 katero so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dekolonizaciji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bile vključene države slabo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razvitega/nerazvitega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tretjega sveta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Gibanje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vodile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Jugoslavija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Egipt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Indija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Nastalo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1.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septembra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1961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Beogradu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Jugoslaviji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l-SI" sz="32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59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330268"/>
            <a:ext cx="5449192" cy="405709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47" y="1714030"/>
            <a:ext cx="5432826" cy="34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Ustanovile so ga zaradi </a:t>
            </a:r>
            <a:r>
              <a:rPr lang="sl-SI" sz="3200" b="1" dirty="0">
                <a:solidFill>
                  <a:srgbClr val="FF0000"/>
                </a:solidFill>
              </a:rPr>
              <a:t>varovanja</a:t>
            </a:r>
            <a:r>
              <a:rPr lang="sl-SI" sz="3200" b="1" dirty="0"/>
              <a:t> </a:t>
            </a:r>
            <a:r>
              <a:rPr lang="sl-SI" sz="3200" dirty="0"/>
              <a:t>in </a:t>
            </a:r>
            <a:r>
              <a:rPr lang="sl-SI" sz="3200" b="1" dirty="0">
                <a:solidFill>
                  <a:srgbClr val="FF0000"/>
                </a:solidFill>
              </a:rPr>
              <a:t>gospodarskega povezovanja</a:t>
            </a:r>
            <a:r>
              <a:rPr lang="sl-SI" sz="3200" dirty="0"/>
              <a:t>.</a:t>
            </a:r>
            <a:r>
              <a:rPr lang="sl-SI" sz="3200" b="1" dirty="0"/>
              <a:t> </a:t>
            </a:r>
            <a:endParaRPr lang="en-US" sz="3200" b="1" dirty="0" smtClean="0"/>
          </a:p>
          <a:p>
            <a:r>
              <a:rPr lang="sl-SI" sz="3200" b="1" dirty="0" smtClean="0">
                <a:solidFill>
                  <a:srgbClr val="FF0000"/>
                </a:solidFill>
              </a:rPr>
              <a:t>'</a:t>
            </a:r>
            <a:r>
              <a:rPr lang="sl-SI" sz="3200" b="1" dirty="0">
                <a:solidFill>
                  <a:srgbClr val="FF0000"/>
                </a:solidFill>
              </a:rPr>
              <a:t>'Neuvrščenost'' </a:t>
            </a:r>
            <a:r>
              <a:rPr lang="sl-SI" sz="3200" dirty="0"/>
              <a:t>pomeni, da niso bile članice niti vzhodnega niti zahodnega bloka. </a:t>
            </a:r>
            <a:endParaRPr lang="en-US" sz="3200" dirty="0" smtClean="0"/>
          </a:p>
          <a:p>
            <a:r>
              <a:rPr lang="sl-SI" sz="3200" dirty="0" smtClean="0"/>
              <a:t>Glavna </a:t>
            </a:r>
            <a:r>
              <a:rPr lang="sl-SI" sz="3200" dirty="0"/>
              <a:t>naloga gibanja je bila </a:t>
            </a:r>
            <a:r>
              <a:rPr lang="sl-SI" sz="3200" b="1" dirty="0">
                <a:solidFill>
                  <a:srgbClr val="FF0000"/>
                </a:solidFill>
              </a:rPr>
              <a:t>blažiti napetost med Vzhodom in Zahodom</a:t>
            </a:r>
            <a:r>
              <a:rPr lang="sl-SI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3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3) NEOKOLONIALIZEM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Nekdanje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kolonije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imele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velike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pomoč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prosile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kolonialne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Anglija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ZDA,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Francija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pomoč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obliki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gospodarske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denarne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98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V zameno pa so lahko od nekdanjih kolonij zahtevale </a:t>
            </a:r>
            <a:r>
              <a:rPr lang="sl-SI" sz="3200" b="1" dirty="0">
                <a:solidFill>
                  <a:srgbClr val="FF0000"/>
                </a:solidFill>
              </a:rPr>
              <a:t>dostop do surovin, delovne sile, ozemlja</a:t>
            </a:r>
            <a:r>
              <a:rPr lang="sl-SI" sz="3200" dirty="0"/>
              <a:t> in temu rečemo </a:t>
            </a:r>
            <a:r>
              <a:rPr lang="sl-SI" sz="3200" b="1" dirty="0">
                <a:solidFill>
                  <a:srgbClr val="FF0000"/>
                </a:solidFill>
              </a:rPr>
              <a:t>neokolonializem</a:t>
            </a:r>
            <a:r>
              <a:rPr lang="sl-SI" sz="3200" dirty="0"/>
              <a:t>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77" y="3242677"/>
            <a:ext cx="2400813" cy="2855171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67" y="2966012"/>
            <a:ext cx="2491887" cy="3003648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08" y="3242677"/>
            <a:ext cx="3407972" cy="25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" y="202222"/>
            <a:ext cx="11167544" cy="6040316"/>
          </a:xfrm>
        </p:spPr>
      </p:pic>
    </p:spTree>
    <p:extLst>
      <p:ext uri="{BB962C8B-B14F-4D97-AF65-F5344CB8AC3E}">
        <p14:creationId xmlns:p14="http://schemas.microsoft.com/office/powerpoint/2010/main" val="34912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Naloge</a:t>
            </a:r>
            <a:r>
              <a:rPr lang="en-US" b="1" dirty="0" smtClean="0">
                <a:solidFill>
                  <a:srgbClr val="FF0000"/>
                </a:solidFill>
              </a:rPr>
              <a:t> v DZ: 1</a:t>
            </a:r>
            <a:r>
              <a:rPr lang="en-SI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4 (str. 77 in 78)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20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156</Words>
  <Application>Microsoft Office PowerPoint</Application>
  <PresentationFormat>Širokozaslonsko</PresentationFormat>
  <Paragraphs>14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Retrospektiva</vt:lpstr>
      <vt:lpstr>2) GIBANJE NEUVRŠČENIH</vt:lpstr>
      <vt:lpstr>PowerPointova predstavitev</vt:lpstr>
      <vt:lpstr>PowerPointova predstavitev</vt:lpstr>
      <vt:lpstr>3) NEOKOLONIALIZEM</vt:lpstr>
      <vt:lpstr>PowerPointova predstavitev</vt:lpstr>
      <vt:lpstr>PowerPointova predstavitev</vt:lpstr>
      <vt:lpstr>Naloge v DZ: 1–4 (str. 77 in 78)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DEKOLONIZACIJA, NEOKOLONIALIZEM in GIBANJE NEUVRŠČENIH</dc:title>
  <dc:creator>ivanc</dc:creator>
  <cp:lastModifiedBy>ivanc</cp:lastModifiedBy>
  <cp:revision>5</cp:revision>
  <dcterms:created xsi:type="dcterms:W3CDTF">2021-03-03T17:08:43Z</dcterms:created>
  <dcterms:modified xsi:type="dcterms:W3CDTF">2021-03-07T07:47:37Z</dcterms:modified>
</cp:coreProperties>
</file>