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822" r:id="rId4"/>
  </p:sldMasterIdLst>
  <p:notesMasterIdLst>
    <p:notesMasterId r:id="rId12"/>
  </p:notesMasterIdLst>
  <p:handoutMasterIdLst>
    <p:handoutMasterId r:id="rId13"/>
  </p:handoutMasterIdLst>
  <p:sldIdLst>
    <p:sldId id="256" r:id="rId5"/>
    <p:sldId id="264" r:id="rId6"/>
    <p:sldId id="258" r:id="rId7"/>
    <p:sldId id="259" r:id="rId8"/>
    <p:sldId id="263" r:id="rId9"/>
    <p:sldId id="265" r:id="rId10"/>
    <p:sldId id="266" r:id="rId11"/>
  </p:sldIdLst>
  <p:sldSz cx="12192000" cy="6858000"/>
  <p:notesSz cx="6858000" cy="9144000"/>
  <p:defaultTextStyle>
    <a:defPPr rtl="0">
      <a:defRPr lang="sl-si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091" autoAdjust="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72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>
            <a:extLst>
              <a:ext uri="{FF2B5EF4-FFF2-40B4-BE49-F238E27FC236}">
                <a16:creationId xmlns:a16="http://schemas.microsoft.com/office/drawing/2014/main" id="{99E610AA-CB94-4585-80CA-02E43A70C3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7B257B0C-9115-40FE-85BB-2D4EB03EBB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377D94-8757-4F9A-AD64-34C5AC0897CA}" type="datetime1">
              <a:rPr lang="sl-SI" smtClean="0"/>
              <a:t>24. 03. 2021</a:t>
            </a:fld>
            <a:endParaRPr lang="sl-SI" dirty="0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24AB332C-38EC-4527-BC1F-A1D8836E219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A42917DD-567B-4827-948A-E75648FF56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71D50-CBA0-4935-B80B-818B5CD75806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916844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 noProof="0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9D5A5-7005-4588-BD58-544DB27B8D32}" type="datetime1">
              <a:rPr lang="sl-SI" smtClean="0"/>
              <a:pPr/>
              <a:t>24. 03. 2021</a:t>
            </a:fld>
            <a:endParaRPr lang="sl-SI" dirty="0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 noProof="0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noProof="0" dirty="0"/>
              <a:t>Uredite sloge besedila matrice</a:t>
            </a:r>
          </a:p>
          <a:p>
            <a:pPr lvl="1"/>
            <a:r>
              <a:rPr lang="sl-SI" noProof="0" dirty="0"/>
              <a:t>Druga raven</a:t>
            </a:r>
          </a:p>
          <a:p>
            <a:pPr lvl="2"/>
            <a:r>
              <a:rPr lang="sl-SI" noProof="0" dirty="0"/>
              <a:t>Tretja raven</a:t>
            </a:r>
          </a:p>
          <a:p>
            <a:pPr lvl="3"/>
            <a:r>
              <a:rPr lang="sl-SI" noProof="0" dirty="0"/>
              <a:t>Četrta raven</a:t>
            </a:r>
          </a:p>
          <a:p>
            <a:pPr lvl="4"/>
            <a:r>
              <a:rPr lang="sl-SI" noProof="0" dirty="0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 noProof="0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86183-59E4-41CF-9003-BE3833EE5DDD}" type="slidenum">
              <a:rPr lang="sl-SI" noProof="0" smtClean="0"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385008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86183-59E4-41CF-9003-BE3833EE5DDD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88910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86183-59E4-41CF-9003-BE3833EE5DDD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3539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86183-59E4-41CF-9003-BE3833EE5DDD}" type="slidenum">
              <a:rPr lang="sl-SI" smtClean="0"/>
              <a:t>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04419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86183-59E4-41CF-9003-BE3833EE5DDD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26689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086183-59E4-41CF-9003-BE3833EE5DDD}" type="slidenum">
              <a:rPr lang="sl-SI" smtClean="0"/>
              <a:t>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61197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 hasCustomPrompt="1"/>
          </p:nvPr>
        </p:nvSpPr>
        <p:spPr>
          <a:xfrm>
            <a:off x="1371600" y="1803405"/>
            <a:ext cx="9448800" cy="1825096"/>
          </a:xfrm>
        </p:spPr>
        <p:txBody>
          <a:bodyPr rtlCol="0" anchor="b">
            <a:normAutofit/>
          </a:bodyPr>
          <a:lstStyle>
            <a:lvl1pPr algn="l">
              <a:defRPr sz="6000"/>
            </a:lvl1pPr>
          </a:lstStyle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sl-SI" noProof="0" smtClean="0"/>
              <a:t>Kliknite, da uredite slog podnaslova matrice</a:t>
            </a:r>
            <a:endParaRPr lang="sl-SI" noProof="0"/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 rtlCol="0"/>
          <a:lstStyle/>
          <a:p>
            <a:pPr rtl="0"/>
            <a:fld id="{79564F8D-934D-4683-B547-E04CFE94AE32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 rtlCol="0"/>
          <a:lstStyle/>
          <a:p>
            <a:pPr rtl="0"/>
            <a:r>
              <a:rPr lang="sl-SI" noProof="0"/>
              <a:t>
              </a:t>
            </a:r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sl-SI" noProof="0" smtClean="0"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236751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685777" y="4697360"/>
            <a:ext cx="10822034" cy="819355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sliko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81727" y="941439"/>
            <a:ext cx="10821840" cy="3478161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l-SI" noProof="0"/>
              <a:t>Kliknite ikono, da dodate sliko</a:t>
            </a:r>
          </a:p>
        </p:txBody>
      </p:sp>
      <p:sp>
        <p:nvSpPr>
          <p:cNvPr id="4" name="Označba mesta za besedilo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5516715"/>
            <a:ext cx="10820400" cy="701969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10CE730-90F1-4BAC-ABCF-D093135A8AB9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/>
              <a:t>
              </a:t>
            </a:r>
          </a:p>
        </p:txBody>
      </p:sp>
      <p:sp>
        <p:nvSpPr>
          <p:cNvPr id="7" name="Označba mesta za številko diapoz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3022232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685800" y="753532"/>
            <a:ext cx="10820400" cy="2802467"/>
          </a:xfrm>
        </p:spPr>
        <p:txBody>
          <a:bodyPr rtlCol="0" anchor="ctr"/>
          <a:lstStyle>
            <a:lvl1pPr algn="l">
              <a:defRPr sz="3200"/>
            </a:lvl1pPr>
          </a:lstStyle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4" name="Označba mesta za besedilo 3"/>
          <p:cNvSpPr>
            <a:spLocks noGrp="1"/>
          </p:cNvSpPr>
          <p:nvPr>
            <p:ph type="body" sz="half" idx="2" hasCustomPrompt="1"/>
          </p:nvPr>
        </p:nvSpPr>
        <p:spPr>
          <a:xfrm>
            <a:off x="1024467" y="3649133"/>
            <a:ext cx="10130516" cy="99906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87DDABD9-3BA2-47E2-BA04-9A211CE9DE6B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 rtlCol="0"/>
          <a:lstStyle/>
          <a:p>
            <a:pPr rtl="0"/>
            <a:r>
              <a:rPr lang="sl-SI" noProof="0"/>
              <a:t>
              </a:t>
            </a:r>
          </a:p>
        </p:txBody>
      </p:sp>
      <p:sp>
        <p:nvSpPr>
          <p:cNvPr id="7" name="Označba mesta za številko diapozitiva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2441873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ka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1024467" y="753533"/>
            <a:ext cx="10151533" cy="2604495"/>
          </a:xfrm>
        </p:spPr>
        <p:txBody>
          <a:bodyPr rtlCol="0" anchor="ctr"/>
          <a:lstStyle>
            <a:lvl1pPr algn="l">
              <a:defRPr sz="3200"/>
            </a:lvl1pPr>
          </a:lstStyle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12" name="Označba mesta za besedilo 3"/>
          <p:cNvSpPr>
            <a:spLocks noGrp="1"/>
          </p:cNvSpPr>
          <p:nvPr>
            <p:ph type="body" sz="half" idx="13" hasCustomPrompt="1"/>
          </p:nvPr>
        </p:nvSpPr>
        <p:spPr>
          <a:xfrm>
            <a:off x="1303865" y="3365556"/>
            <a:ext cx="9592736" cy="44444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4" name="Označba mesta za besedilo 3"/>
          <p:cNvSpPr>
            <a:spLocks noGrp="1"/>
          </p:cNvSpPr>
          <p:nvPr>
            <p:ph type="body" sz="half" idx="2" hasCustomPrompt="1"/>
          </p:nvPr>
        </p:nvSpPr>
        <p:spPr>
          <a:xfrm>
            <a:off x="1024467" y="3959862"/>
            <a:ext cx="10151533" cy="679871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F625C93E-A7A6-4793-AAB2-B3E3863CC3CA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 rtlCol="0"/>
          <a:lstStyle/>
          <a:p>
            <a:pPr rtl="0"/>
            <a:r>
              <a:rPr lang="sl-SI" noProof="0"/>
              <a:t>
              </a:t>
            </a:r>
          </a:p>
        </p:txBody>
      </p:sp>
      <p:sp>
        <p:nvSpPr>
          <p:cNvPr id="7" name="Označba mesta za številko diapozitiva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sl-SI" noProof="0" smtClean="0"/>
              <a:pPr/>
              <a:t>‹#›</a:t>
            </a:fld>
            <a:endParaRPr lang="sl-SI" noProof="0"/>
          </a:p>
        </p:txBody>
      </p:sp>
      <p:sp>
        <p:nvSpPr>
          <p:cNvPr id="9" name="Polje_z_besedilom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sl-SI" sz="8000" noProof="0">
                <a:solidFill>
                  <a:schemeClr val="tx1"/>
                </a:solidFill>
                <a:effectLst/>
              </a:rPr>
              <a:t>»</a:t>
            </a:r>
          </a:p>
        </p:txBody>
      </p:sp>
      <p:sp>
        <p:nvSpPr>
          <p:cNvPr id="10" name="Polje_z_besedilom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sl-SI" sz="8000" noProof="0">
                <a:solidFill>
                  <a:schemeClr val="tx1"/>
                </a:solidFill>
                <a:effectLst/>
              </a:rPr>
              <a:t>«</a:t>
            </a:r>
          </a:p>
        </p:txBody>
      </p:sp>
    </p:spTree>
    <p:extLst>
      <p:ext uri="{BB962C8B-B14F-4D97-AF65-F5344CB8AC3E}">
        <p14:creationId xmlns:p14="http://schemas.microsoft.com/office/powerpoint/2010/main" val="3043661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1024495" y="1124701"/>
            <a:ext cx="10146186" cy="2511835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4" name="Označba mesta za besedilo 3"/>
          <p:cNvSpPr>
            <a:spLocks noGrp="1"/>
          </p:cNvSpPr>
          <p:nvPr>
            <p:ph type="body" sz="half" idx="2" hasCustomPrompt="1"/>
          </p:nvPr>
        </p:nvSpPr>
        <p:spPr>
          <a:xfrm>
            <a:off x="1024467" y="3648315"/>
            <a:ext cx="10144654" cy="99988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3E08FB05-FFF2-479E-91AD-20AB864FE501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 rtlCol="0"/>
          <a:lstStyle/>
          <a:p>
            <a:pPr rtl="0"/>
            <a:r>
              <a:rPr lang="sl-SI" noProof="0"/>
              <a:t>
              </a:t>
            </a:r>
          </a:p>
        </p:txBody>
      </p:sp>
      <p:sp>
        <p:nvSpPr>
          <p:cNvPr id="7" name="Označba mesta za številko diapozitiva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38668322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Naslov 1"/>
          <p:cNvSpPr>
            <a:spLocks noGrp="1"/>
          </p:cNvSpPr>
          <p:nvPr>
            <p:ph type="title" hasCustomPrompt="1"/>
          </p:nvPr>
        </p:nvSpPr>
        <p:spPr>
          <a:xfrm>
            <a:off x="2895600" y="761999"/>
            <a:ext cx="8610599" cy="1303867"/>
          </a:xfrm>
        </p:spPr>
        <p:txBody>
          <a:bodyPr rtlCol="0"/>
          <a:lstStyle/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7" name="Označba mesta za besedilo 2"/>
          <p:cNvSpPr>
            <a:spLocks noGrp="1"/>
          </p:cNvSpPr>
          <p:nvPr>
            <p:ph type="body" idx="1" hasCustomPrompt="1"/>
          </p:nvPr>
        </p:nvSpPr>
        <p:spPr>
          <a:xfrm>
            <a:off x="685800" y="2202080"/>
            <a:ext cx="3456432" cy="617320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8" name="Označba mesta za besedilo 3"/>
          <p:cNvSpPr>
            <a:spLocks noGrp="1"/>
          </p:cNvSpPr>
          <p:nvPr>
            <p:ph type="body" sz="half" idx="15" hasCustomPrompt="1"/>
          </p:nvPr>
        </p:nvSpPr>
        <p:spPr>
          <a:xfrm>
            <a:off x="685799" y="2904565"/>
            <a:ext cx="3456432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9" name="Označba mesta za besedilo 4"/>
          <p:cNvSpPr>
            <a:spLocks noGrp="1"/>
          </p:cNvSpPr>
          <p:nvPr>
            <p:ph type="body" sz="quarter" idx="3" hasCustomPrompt="1"/>
          </p:nvPr>
        </p:nvSpPr>
        <p:spPr>
          <a:xfrm>
            <a:off x="4368800" y="2201333"/>
            <a:ext cx="3456432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10" name="Označba mesta za besedilo 3"/>
          <p:cNvSpPr>
            <a:spLocks noGrp="1"/>
          </p:cNvSpPr>
          <p:nvPr>
            <p:ph type="body" sz="half" idx="16" hasCustomPrompt="1"/>
          </p:nvPr>
        </p:nvSpPr>
        <p:spPr>
          <a:xfrm>
            <a:off x="4366858" y="2904067"/>
            <a:ext cx="3456432" cy="331461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11" name="Označba mesta za besedilo 4"/>
          <p:cNvSpPr>
            <a:spLocks noGrp="1"/>
          </p:cNvSpPr>
          <p:nvPr>
            <p:ph type="body" sz="quarter" idx="13" hasCustomPrompt="1"/>
          </p:nvPr>
        </p:nvSpPr>
        <p:spPr>
          <a:xfrm>
            <a:off x="8051800" y="2192866"/>
            <a:ext cx="3456432" cy="626534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12" name="Označba mesta za besedilo 3"/>
          <p:cNvSpPr>
            <a:spLocks noGrp="1"/>
          </p:cNvSpPr>
          <p:nvPr>
            <p:ph type="body" sz="half" idx="17" hasCustomPrompt="1"/>
          </p:nvPr>
        </p:nvSpPr>
        <p:spPr>
          <a:xfrm>
            <a:off x="8051801" y="2904565"/>
            <a:ext cx="3456432" cy="331413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3" name="Označba mesta za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DB3EC5E-E614-4928-8043-774EAA4282E1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4" name="Označba mesta za nogo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/>
              <a:t>
              </a:t>
            </a:r>
          </a:p>
        </p:txBody>
      </p:sp>
      <p:sp>
        <p:nvSpPr>
          <p:cNvPr id="5" name="Označba mesta za številko diapoz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727523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olpci za sli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slov 1"/>
          <p:cNvSpPr>
            <a:spLocks noGrp="1"/>
          </p:cNvSpPr>
          <p:nvPr>
            <p:ph type="title" hasCustomPrompt="1"/>
          </p:nvPr>
        </p:nvSpPr>
        <p:spPr>
          <a:xfrm>
            <a:off x="2895600" y="762000"/>
            <a:ext cx="8610599" cy="1295400"/>
          </a:xfrm>
        </p:spPr>
        <p:txBody>
          <a:bodyPr rtlCol="0"/>
          <a:lstStyle/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19" name="Označba mesta za besedilo 2"/>
          <p:cNvSpPr>
            <a:spLocks noGrp="1"/>
          </p:cNvSpPr>
          <p:nvPr>
            <p:ph type="body" idx="1" hasCustomPrompt="1"/>
          </p:nvPr>
        </p:nvSpPr>
        <p:spPr>
          <a:xfrm>
            <a:off x="688618" y="4191000"/>
            <a:ext cx="3451582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20" name="Označba mesta za sliko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sl-SI" noProof="0"/>
              <a:t>Kliknite ikono, da dodate sliko</a:t>
            </a:r>
          </a:p>
        </p:txBody>
      </p:sp>
      <p:sp>
        <p:nvSpPr>
          <p:cNvPr id="21" name="Označba mesta za besedilo 3"/>
          <p:cNvSpPr>
            <a:spLocks noGrp="1"/>
          </p:cNvSpPr>
          <p:nvPr>
            <p:ph type="body" sz="half" idx="18" hasCustomPrompt="1"/>
          </p:nvPr>
        </p:nvSpPr>
        <p:spPr>
          <a:xfrm>
            <a:off x="688618" y="4873764"/>
            <a:ext cx="3451582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22" name="Označba mesta za besedilo 4"/>
          <p:cNvSpPr>
            <a:spLocks noGrp="1"/>
          </p:cNvSpPr>
          <p:nvPr>
            <p:ph type="body" sz="quarter" idx="3" hasCustomPrompt="1"/>
          </p:nvPr>
        </p:nvSpPr>
        <p:spPr>
          <a:xfrm>
            <a:off x="4374263" y="4191000"/>
            <a:ext cx="3448935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23" name="Označba mesta za sliko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sl-SI" noProof="0"/>
              <a:t>Kliknite ikono, da dodate sliko</a:t>
            </a:r>
          </a:p>
        </p:txBody>
      </p:sp>
      <p:sp>
        <p:nvSpPr>
          <p:cNvPr id="24" name="Označba mesta za besedilo 3"/>
          <p:cNvSpPr>
            <a:spLocks noGrp="1"/>
          </p:cNvSpPr>
          <p:nvPr>
            <p:ph type="body" sz="half" idx="19" hasCustomPrompt="1"/>
          </p:nvPr>
        </p:nvSpPr>
        <p:spPr>
          <a:xfrm>
            <a:off x="4374264" y="4873763"/>
            <a:ext cx="3448935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25" name="Označba mesta za besedilo 4"/>
          <p:cNvSpPr>
            <a:spLocks noGrp="1"/>
          </p:cNvSpPr>
          <p:nvPr>
            <p:ph type="body" sz="quarter" idx="13" hasCustomPrompt="1"/>
          </p:nvPr>
        </p:nvSpPr>
        <p:spPr>
          <a:xfrm>
            <a:off x="8049731" y="4191000"/>
            <a:ext cx="3456469" cy="682765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26" name="Označba mesta za sliko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sl-SI" noProof="0"/>
              <a:t>Kliknite ikono, da dodate sliko</a:t>
            </a:r>
          </a:p>
        </p:txBody>
      </p:sp>
      <p:sp>
        <p:nvSpPr>
          <p:cNvPr id="27" name="Označba mesta za besedilo 3"/>
          <p:cNvSpPr>
            <a:spLocks noGrp="1"/>
          </p:cNvSpPr>
          <p:nvPr>
            <p:ph type="body" sz="half" idx="20" hasCustomPrompt="1"/>
          </p:nvPr>
        </p:nvSpPr>
        <p:spPr>
          <a:xfrm>
            <a:off x="8049731" y="4873761"/>
            <a:ext cx="3452445" cy="1344921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3" name="Označba mesta za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8113971-0718-47CE-8550-D13E445A3C2E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4" name="Označba mesta za nogo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/>
              <a:t>
              </a:t>
            </a:r>
          </a:p>
        </p:txBody>
      </p:sp>
      <p:sp>
        <p:nvSpPr>
          <p:cNvPr id="5" name="Označba mesta za številko diapoz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2434256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navpično besedilo 2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2194559"/>
            <a:ext cx="10820400" cy="4024125"/>
          </a:xfrm>
        </p:spPr>
        <p:txBody>
          <a:bodyPr vert="eaVert" rtlCol="0"/>
          <a:lstStyle/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DFE4E6-BBA2-47FA-92FE-9D89B2B7D6F7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/>
              <a:t>
              </a:t>
            </a:r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l-SI" noProof="0" smtClean="0"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831089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en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Navpičen naslov 1"/>
          <p:cNvSpPr>
            <a:spLocks noGrp="1"/>
          </p:cNvSpPr>
          <p:nvPr>
            <p:ph type="title" orient="vert" hasCustomPrompt="1"/>
          </p:nvPr>
        </p:nvSpPr>
        <p:spPr>
          <a:xfrm>
            <a:off x="9448800" y="745066"/>
            <a:ext cx="2057400" cy="3903133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navpično besedilo 2"/>
          <p:cNvSpPr>
            <a:spLocks noGrp="1"/>
          </p:cNvSpPr>
          <p:nvPr>
            <p:ph type="body" orient="vert" idx="1" hasCustomPrompt="1"/>
          </p:nvPr>
        </p:nvSpPr>
        <p:spPr>
          <a:xfrm>
            <a:off x="1024466" y="745067"/>
            <a:ext cx="8204201" cy="3903133"/>
          </a:xfrm>
        </p:spPr>
        <p:txBody>
          <a:bodyPr vert="eaVert" rtlCol="0"/>
          <a:lstStyle/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94B98834-9749-4CC9-A30A-E04F7D3F21A9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 rtlCol="0"/>
          <a:lstStyle/>
          <a:p>
            <a:pPr rtl="0"/>
            <a:r>
              <a:rPr lang="sl-SI" noProof="0"/>
              <a:t>
              </a:t>
            </a:r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sl-SI" noProof="0" smtClean="0"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343866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vsebin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/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AA4715A-6C15-4AD0-89BA-168A07DC6F08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/>
              <a:t>
              </a:t>
            </a:r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l-SI" noProof="0" smtClean="0"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1140092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ka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685800" y="753533"/>
            <a:ext cx="10820399" cy="2801935"/>
          </a:xfrm>
        </p:spPr>
        <p:txBody>
          <a:bodyPr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besedilo 2"/>
          <p:cNvSpPr>
            <a:spLocks noGrp="1"/>
          </p:cNvSpPr>
          <p:nvPr>
            <p:ph type="body" idx="1" hasCustomPrompt="1"/>
          </p:nvPr>
        </p:nvSpPr>
        <p:spPr>
          <a:xfrm>
            <a:off x="1024467" y="3641725"/>
            <a:ext cx="10490200" cy="955675"/>
          </a:xfrm>
        </p:spPr>
        <p:txBody>
          <a:bodyPr rtlCol="0"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B45755B9-1A48-4F87-BF03-7D98C582BEC5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5" name="Označba mesta za nogo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 rtlCol="0"/>
          <a:lstStyle/>
          <a:p>
            <a:pPr rtl="0"/>
            <a:r>
              <a:rPr lang="sl-SI" noProof="0"/>
              <a:t>
              </a:t>
            </a:r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 rtlCol="0"/>
          <a:lstStyle/>
          <a:p>
            <a:pPr rtl="0"/>
            <a:fld id="{6D22F896-40B5-4ADD-8801-0D06FADFA095}" type="slidenum">
              <a:rPr lang="sl-SI" noProof="0" smtClean="0"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1445738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vsebino 2"/>
          <p:cNvSpPr>
            <a:spLocks noGrp="1"/>
          </p:cNvSpPr>
          <p:nvPr>
            <p:ph sz="half" idx="1" hasCustomPrompt="1"/>
          </p:nvPr>
        </p:nvSpPr>
        <p:spPr>
          <a:xfrm>
            <a:off x="685800" y="2194559"/>
            <a:ext cx="5334000" cy="4024125"/>
          </a:xfrm>
        </p:spPr>
        <p:txBody>
          <a:bodyPr rtlCol="0"/>
          <a:lstStyle/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4" name="Označba mesta za vsebino 3"/>
          <p:cNvSpPr>
            <a:spLocks noGrp="1"/>
          </p:cNvSpPr>
          <p:nvPr>
            <p:ph sz="half" idx="2" hasCustomPrompt="1"/>
          </p:nvPr>
        </p:nvSpPr>
        <p:spPr>
          <a:xfrm>
            <a:off x="6172200" y="2194559"/>
            <a:ext cx="5334000" cy="4024125"/>
          </a:xfrm>
        </p:spPr>
        <p:txBody>
          <a:bodyPr rtlCol="0"/>
          <a:lstStyle/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11BACB-0B80-4B0B-963A-479F8A9EDE90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/>
              <a:t>
              </a:t>
            </a:r>
          </a:p>
        </p:txBody>
      </p:sp>
      <p:sp>
        <p:nvSpPr>
          <p:cNvPr id="7" name="Označba mesta za številko diapoz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l-SI" noProof="0" smtClean="0"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633268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2895600" y="762000"/>
            <a:ext cx="8610600" cy="1295400"/>
          </a:xfrm>
        </p:spPr>
        <p:txBody>
          <a:bodyPr rtlCol="0"/>
          <a:lstStyle/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besedilo 2"/>
          <p:cNvSpPr>
            <a:spLocks noGrp="1"/>
          </p:cNvSpPr>
          <p:nvPr>
            <p:ph type="body" idx="1" hasCustomPrompt="1"/>
          </p:nvPr>
        </p:nvSpPr>
        <p:spPr>
          <a:xfrm>
            <a:off x="914409" y="2183802"/>
            <a:ext cx="5079991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4" name="Označba mesta za vsebino 3"/>
          <p:cNvSpPr>
            <a:spLocks noGrp="1"/>
          </p:cNvSpPr>
          <p:nvPr>
            <p:ph sz="half" idx="2" hasCustomPrompt="1"/>
          </p:nvPr>
        </p:nvSpPr>
        <p:spPr>
          <a:xfrm>
            <a:off x="685800" y="3132666"/>
            <a:ext cx="5311775" cy="3086019"/>
          </a:xfrm>
        </p:spPr>
        <p:txBody>
          <a:bodyPr rtlCol="0"/>
          <a:lstStyle/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5" name="Označba mesta za besedilo 4"/>
          <p:cNvSpPr>
            <a:spLocks noGrp="1"/>
          </p:cNvSpPr>
          <p:nvPr>
            <p:ph type="body" sz="quarter" idx="3" hasCustomPrompt="1"/>
          </p:nvPr>
        </p:nvSpPr>
        <p:spPr>
          <a:xfrm>
            <a:off x="6400800" y="2183802"/>
            <a:ext cx="5105400" cy="823912"/>
          </a:xfrm>
        </p:spPr>
        <p:txBody>
          <a:bodyPr rtlCol="0"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6" name="Označba mesta za vsebino 5"/>
          <p:cNvSpPr>
            <a:spLocks noGrp="1"/>
          </p:cNvSpPr>
          <p:nvPr>
            <p:ph sz="quarter" idx="4" hasCustomPrompt="1"/>
          </p:nvPr>
        </p:nvSpPr>
        <p:spPr>
          <a:xfrm>
            <a:off x="6172200" y="3132666"/>
            <a:ext cx="5334000" cy="3086019"/>
          </a:xfrm>
        </p:spPr>
        <p:txBody>
          <a:bodyPr rtlCol="0"/>
          <a:lstStyle/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7" name="Označba mesta za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05D3DD6-7FCB-4F0C-85B7-5DA7E3433D9C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8" name="Označba mesta za nogo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/>
              <a:t>
              </a:t>
            </a:r>
          </a:p>
        </p:txBody>
      </p:sp>
      <p:sp>
        <p:nvSpPr>
          <p:cNvPr id="9" name="Označba mesta za številko diapoz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l-SI" noProof="0" smtClean="0"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4078101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F55DA53-70C6-4657-A0ED-7A3FD562B27F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4" name="Označba mesta za nogo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/>
              <a:t>
              </a:t>
            </a:r>
          </a:p>
        </p:txBody>
      </p:sp>
      <p:sp>
        <p:nvSpPr>
          <p:cNvPr id="5" name="Označba mesta za številko diapoz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l-SI" noProof="0" smtClean="0"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4195571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za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A3DC77-4012-47BE-9A79-64BEA9FB01F5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3" name="Označba mesta za nogo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/>
              <a:t>
              </a:t>
            </a:r>
          </a:p>
        </p:txBody>
      </p:sp>
      <p:sp>
        <p:nvSpPr>
          <p:cNvPr id="4" name="Označba mesta za številko diapoz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l-SI" noProof="0" smtClean="0"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272140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685800" y="1524000"/>
            <a:ext cx="4114800" cy="1600200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vsebino 2"/>
          <p:cNvSpPr>
            <a:spLocks noGrp="1"/>
          </p:cNvSpPr>
          <p:nvPr>
            <p:ph idx="1" hasCustomPrompt="1"/>
          </p:nvPr>
        </p:nvSpPr>
        <p:spPr>
          <a:xfrm>
            <a:off x="4995582" y="746759"/>
            <a:ext cx="6510618" cy="5471925"/>
          </a:xfrm>
        </p:spPr>
        <p:txBody>
          <a:bodyPr rtlCol="0" anchor="ctr"/>
          <a:lstStyle/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4" name="Označba mesta za besedilo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124199"/>
            <a:ext cx="4114800" cy="3094485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AA95CF-F767-4E05-9C87-024FEF3B3BD5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/>
              <a:t>
              </a:t>
            </a:r>
          </a:p>
        </p:txBody>
      </p:sp>
      <p:sp>
        <p:nvSpPr>
          <p:cNvPr id="7" name="Označba mesta za številko diapoz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l-SI" noProof="0" smtClean="0"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4031159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685800" y="1524000"/>
            <a:ext cx="6873240" cy="1600200"/>
          </a:xfrm>
        </p:spPr>
        <p:txBody>
          <a:bodyPr rtlCol="0" anchor="b"/>
          <a:lstStyle>
            <a:lvl1pPr algn="l">
              <a:defRPr sz="3200"/>
            </a:lvl1pPr>
          </a:lstStyle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sliko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861238" y="751241"/>
            <a:ext cx="3644962" cy="5467443"/>
          </a:xfrm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l-SI" noProof="0"/>
              <a:t>Kliknite ikono, da dodate sliko</a:t>
            </a:r>
          </a:p>
        </p:txBody>
      </p:sp>
      <p:sp>
        <p:nvSpPr>
          <p:cNvPr id="4" name="Označba mesta za besedilo 3"/>
          <p:cNvSpPr>
            <a:spLocks noGrp="1"/>
          </p:cNvSpPr>
          <p:nvPr>
            <p:ph type="body" sz="half" idx="2" hasCustomPrompt="1"/>
          </p:nvPr>
        </p:nvSpPr>
        <p:spPr>
          <a:xfrm>
            <a:off x="685800" y="3124199"/>
            <a:ext cx="6873240" cy="3094485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sl-SI" noProof="0"/>
              <a:t>Uredite sloge besedila matrice</a:t>
            </a:r>
          </a:p>
        </p:txBody>
      </p:sp>
      <p:sp>
        <p:nvSpPr>
          <p:cNvPr id="5" name="Označba mesta za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ED4D54D-57E8-4369-BF5C-4469209AB981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6" name="Označba mesta za nogo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l-SI" noProof="0"/>
              <a:t>
              </a:t>
            </a:r>
          </a:p>
        </p:txBody>
      </p:sp>
      <p:sp>
        <p:nvSpPr>
          <p:cNvPr id="7" name="Označba mesta za številko diapoz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sl-SI" noProof="0" smtClean="0"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3183900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Označba mesta za naslov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sl-SI" noProof="0"/>
              <a:t>Uredite slog naslova matrice</a:t>
            </a:r>
          </a:p>
        </p:txBody>
      </p:sp>
      <p:sp>
        <p:nvSpPr>
          <p:cNvPr id="3" name="Označba mesta za besedilo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sl-SI" noProof="0"/>
              <a:t>Uredite sloge besedila matrice</a:t>
            </a:r>
          </a:p>
          <a:p>
            <a:pPr lvl="1" rtl="0"/>
            <a:r>
              <a:rPr lang="sl-SI" noProof="0"/>
              <a:t>Druga raven</a:t>
            </a:r>
          </a:p>
          <a:p>
            <a:pPr lvl="2" rtl="0"/>
            <a:r>
              <a:rPr lang="sl-SI" noProof="0"/>
              <a:t>Tretja raven</a:t>
            </a:r>
          </a:p>
          <a:p>
            <a:pPr lvl="3" rtl="0"/>
            <a:r>
              <a:rPr lang="sl-SI" noProof="0"/>
              <a:t>Četrta raven</a:t>
            </a:r>
          </a:p>
          <a:p>
            <a:pPr lvl="4" rtl="0"/>
            <a:r>
              <a:rPr lang="sl-SI" noProof="0"/>
              <a:t>Peta raven</a:t>
            </a:r>
          </a:p>
        </p:txBody>
      </p:sp>
      <p:sp>
        <p:nvSpPr>
          <p:cNvPr id="4" name="Označba mesta za datum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DCABA4C-C8F9-4E12-8721-9C56C7DF3535}" type="datetime1">
              <a:rPr lang="sl-SI" noProof="0" smtClean="0"/>
              <a:t>24. 03. 2021</a:t>
            </a:fld>
            <a:endParaRPr lang="sl-SI" noProof="0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sl-SI" noProof="0"/>
              <a:t>
              </a:t>
            </a:r>
          </a:p>
        </p:txBody>
      </p:sp>
      <p:sp>
        <p:nvSpPr>
          <p:cNvPr id="6" name="Označba mesta za številko diapozitiva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sl-SI" noProof="0" smtClean="0"/>
              <a:pPr/>
              <a:t>‹#›</a:t>
            </a:fld>
            <a:endParaRPr lang="sl-SI" noProof="0"/>
          </a:p>
        </p:txBody>
      </p:sp>
    </p:spTree>
    <p:extLst>
      <p:ext uri="{BB962C8B-B14F-4D97-AF65-F5344CB8AC3E}">
        <p14:creationId xmlns:p14="http://schemas.microsoft.com/office/powerpoint/2010/main" val="325720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eucbeniki.sio.si/fizika8/218/index1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ravokotnik 39">
            <a:extLst>
              <a:ext uri="{FF2B5EF4-FFF2-40B4-BE49-F238E27FC236}">
                <a16:creationId xmlns:a16="http://schemas.microsoft.com/office/drawing/2014/main" id="{077D6507-8E8D-40E1-A7B9-63012EF9492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dirty="0"/>
          </a:p>
        </p:txBody>
      </p:sp>
      <p:pic>
        <p:nvPicPr>
          <p:cNvPr id="8" name="Slika 7" descr="Roža">
            <a:extLst>
              <a:ext uri="{FF2B5EF4-FFF2-40B4-BE49-F238E27FC236}">
                <a16:creationId xmlns:a16="http://schemas.microsoft.com/office/drawing/2014/main" id="{3F803F0C-D1ED-48FB-B5CD-1F2FC0FF7C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4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7" r="157"/>
          <a:stretch/>
        </p:blipFill>
        <p:spPr>
          <a:xfrm>
            <a:off x="0" y="-1"/>
            <a:ext cx="12192000" cy="6858001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42" name="Slika 41">
            <a:extLst>
              <a:ext uri="{FF2B5EF4-FFF2-40B4-BE49-F238E27FC236}">
                <a16:creationId xmlns:a16="http://schemas.microsoft.com/office/drawing/2014/main" id="{23FF3D86-2916-4F9F-9752-304810CF59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44" name="Slika 43">
            <a:extLst>
              <a:ext uri="{FF2B5EF4-FFF2-40B4-BE49-F238E27FC236}">
                <a16:creationId xmlns:a16="http://schemas.microsoft.com/office/drawing/2014/main" id="{AB048875-14D1-4CC7-8AC3-7ABC73AAAF1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050E78D6-F072-48E7-8270-20EFBDD26F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71600" y="3014139"/>
            <a:ext cx="9448800" cy="1825096"/>
          </a:xfrm>
          <a:prstGeom prst="parallelogram">
            <a:avLst>
              <a:gd name="adj" fmla="val 99234"/>
            </a:avLst>
          </a:prstGeom>
        </p:spPr>
        <p:txBody>
          <a:bodyPr lIns="0" rIns="180000" rtlCol="0">
            <a:normAutofit/>
          </a:bodyPr>
          <a:lstStyle/>
          <a:p>
            <a:pPr rtl="0"/>
            <a:r>
              <a:rPr lang="sl-SI" sz="3800" b="1" dirty="0" smtClean="0"/>
              <a:t>HOOKOV ZAKON</a:t>
            </a:r>
            <a:endParaRPr lang="sl-SI" sz="3800" b="1" dirty="0"/>
          </a:p>
        </p:txBody>
      </p:sp>
    </p:spTree>
    <p:extLst>
      <p:ext uri="{BB962C8B-B14F-4D97-AF65-F5344CB8AC3E}">
        <p14:creationId xmlns:p14="http://schemas.microsoft.com/office/powerpoint/2010/main" val="83405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avokotnik 23">
            <a:extLst>
              <a:ext uri="{FF2B5EF4-FFF2-40B4-BE49-F238E27FC236}">
                <a16:creationId xmlns:a16="http://schemas.microsoft.com/office/drawing/2014/main" id="{1EA5387D-64D8-4D6C-B109-FF4E81DF609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dirty="0"/>
          </a:p>
        </p:txBody>
      </p:sp>
      <p:pic>
        <p:nvPicPr>
          <p:cNvPr id="9" name="Slika 8" descr="Abstraktna sled pare">
            <a:extLst>
              <a:ext uri="{FF2B5EF4-FFF2-40B4-BE49-F238E27FC236}">
                <a16:creationId xmlns:a16="http://schemas.microsoft.com/office/drawing/2014/main" id="{672405C2-14A9-4567-8A94-9EEAB9EE18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chemeClr val="tx2">
                <a:tint val="45000"/>
                <a:satMod val="400000"/>
              </a:schemeClr>
            </a:duotone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974" r="3469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26" name="Slika 25">
            <a:extLst>
              <a:ext uri="{FF2B5EF4-FFF2-40B4-BE49-F238E27FC236}">
                <a16:creationId xmlns:a16="http://schemas.microsoft.com/office/drawing/2014/main" id="{6319FFD2-07B5-4029-BFB3-26FCFCC2F1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C97023BE-6816-482B-9AB3-EFCB0B453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7071360" cy="1293028"/>
          </a:xfrm>
        </p:spPr>
        <p:txBody>
          <a:bodyPr rtlCol="0">
            <a:normAutofit/>
          </a:bodyPr>
          <a:lstStyle/>
          <a:p>
            <a:pPr algn="ctr" rtl="0"/>
            <a:r>
              <a:rPr lang="sl-SI" b="1" dirty="0" smtClean="0"/>
              <a:t>Prožna in neprožna telesa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Prožna telesa so tista telesa, ki se po delovanju sile vrnejo v prvotno stanje.</a:t>
            </a:r>
          </a:p>
          <a:p>
            <a:r>
              <a:rPr lang="sl-SI" dirty="0" smtClean="0"/>
              <a:t>Neprožna telesa so tista telesa, ki po delovanju sile ne vrnejo v prvotno stanje.</a:t>
            </a:r>
          </a:p>
          <a:p>
            <a:endParaRPr lang="sl-SI" dirty="0"/>
          </a:p>
          <a:p>
            <a:pPr marL="0" indent="0" algn="ctr">
              <a:buNone/>
            </a:pPr>
            <a:r>
              <a:rPr lang="sl-SI" dirty="0"/>
              <a:t>Zakonitost, ki podrobneje opisuje učinkovanje sil na prožna telesa, imenujemo </a:t>
            </a:r>
            <a:r>
              <a:rPr lang="sl-SI" b="1" dirty="0" err="1"/>
              <a:t>Hookov</a:t>
            </a:r>
            <a:r>
              <a:rPr lang="sl-SI" b="1" dirty="0"/>
              <a:t> </a:t>
            </a:r>
            <a:r>
              <a:rPr lang="sl-SI" b="1" dirty="0" smtClean="0"/>
              <a:t>zakon.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8621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Pravokotnik 21">
            <a:extLst>
              <a:ext uri="{FF2B5EF4-FFF2-40B4-BE49-F238E27FC236}">
                <a16:creationId xmlns:a16="http://schemas.microsoft.com/office/drawing/2014/main" id="{4BA1B667-1542-4631-929E-714A41E9E55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dirty="0"/>
          </a:p>
        </p:txBody>
      </p:sp>
      <p:pic>
        <p:nvPicPr>
          <p:cNvPr id="24" name="Slika 23">
            <a:extLst>
              <a:ext uri="{FF2B5EF4-FFF2-40B4-BE49-F238E27FC236}">
                <a16:creationId xmlns:a16="http://schemas.microsoft.com/office/drawing/2014/main" id="{359BA665-866B-4988-8C5D-0B272F82BF9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05"/>
          <a:stretch/>
        </p:blipFill>
        <p:spPr>
          <a:xfrm>
            <a:off x="0" y="4767552"/>
            <a:ext cx="12192000" cy="2090448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D79EAA8D-9FA6-44DF-B373-F9F0E09DC7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526" y="329105"/>
            <a:ext cx="10880985" cy="1293028"/>
          </a:xfrm>
        </p:spPr>
        <p:txBody>
          <a:bodyPr rtlCol="0">
            <a:normAutofit/>
          </a:bodyPr>
          <a:lstStyle/>
          <a:p>
            <a:pPr algn="l" rtl="0"/>
            <a:r>
              <a:rPr lang="sl-SI" sz="3200" b="1" dirty="0" smtClean="0"/>
              <a:t>Kaj pravi </a:t>
            </a:r>
            <a:r>
              <a:rPr lang="sl-SI" sz="3200" b="1" dirty="0" err="1" smtClean="0"/>
              <a:t>hookov</a:t>
            </a:r>
            <a:r>
              <a:rPr lang="sl-SI" sz="3200" b="1" dirty="0" smtClean="0"/>
              <a:t> zakon?</a:t>
            </a:r>
            <a:endParaRPr lang="sl-SI" sz="3200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3600" dirty="0" smtClean="0"/>
              <a:t>Pravi, da sta sila in raztezek vzmeti premo sorazmerna.  </a:t>
            </a:r>
          </a:p>
          <a:p>
            <a:pPr marL="0" indent="0">
              <a:buNone/>
            </a:pPr>
            <a:r>
              <a:rPr lang="sl-SI" sz="3600" dirty="0" smtClean="0"/>
              <a:t>Če se sila 2x, 3x,4x poveča…se tudi raztezek 2x, 3x, 4x…poveča.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35720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kotnik 9">
            <a:extLst>
              <a:ext uri="{FF2B5EF4-FFF2-40B4-BE49-F238E27FC236}">
                <a16:creationId xmlns:a16="http://schemas.microsoft.com/office/drawing/2014/main" id="{1EA5387D-64D8-4D6C-B109-FF4E81DF609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l-SI" dirty="0"/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6319FFD2-07B5-4029-BFB3-26FCFCC2F1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44DFCA76-5DF3-4D71-A543-CF57216D5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577" y="74211"/>
            <a:ext cx="8610600" cy="1293028"/>
          </a:xfrm>
        </p:spPr>
        <p:txBody>
          <a:bodyPr rtlCol="0">
            <a:normAutofit/>
          </a:bodyPr>
          <a:lstStyle/>
          <a:p>
            <a:pPr algn="l" rtl="0"/>
            <a:r>
              <a:rPr lang="sl-SI" b="1" dirty="0" smtClean="0"/>
              <a:t>Graf sile v odvisnosti od raztezka</a:t>
            </a:r>
            <a:endParaRPr lang="sl-SI" b="1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79577" y="1441450"/>
            <a:ext cx="7480651" cy="5050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33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Slika 16">
            <a:extLst>
              <a:ext uri="{FF2B5EF4-FFF2-40B4-BE49-F238E27FC236}">
                <a16:creationId xmlns:a16="http://schemas.microsoft.com/office/drawing/2014/main" id="{CFD580F5-E7BF-4C1D-BEFD-4A4601EBA8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pic>
        <p:nvPicPr>
          <p:cNvPr id="28" name="Slika 18">
            <a:extLst>
              <a:ext uri="{FF2B5EF4-FFF2-40B4-BE49-F238E27FC236}">
                <a16:creationId xmlns:a16="http://schemas.microsoft.com/office/drawing/2014/main" id="{F0F06750-78FE-4472-8DA5-14CF3336F81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pic>
        <p:nvPicPr>
          <p:cNvPr id="7" name="Slika 6" descr="Listi, narisani s svinčnikom">
            <a:extLst>
              <a:ext uri="{FF2B5EF4-FFF2-40B4-BE49-F238E27FC236}">
                <a16:creationId xmlns:a16="http://schemas.microsoft.com/office/drawing/2014/main" id="{57D7C723-A9F3-4A7E-B1AE-E6A0CCF40F7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40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3881" r="3" b="426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0319" y="102971"/>
            <a:ext cx="5081453" cy="3651344"/>
          </a:xfrm>
          <a:prstGeom prst="rect">
            <a:avLst/>
          </a:prstGeom>
        </p:spPr>
      </p:pic>
      <p:sp>
        <p:nvSpPr>
          <p:cNvPr id="3" name="Označba mesta za vsebino 2">
            <a:extLst>
              <a:ext uri="{FF2B5EF4-FFF2-40B4-BE49-F238E27FC236}">
                <a16:creationId xmlns:a16="http://schemas.microsoft.com/office/drawing/2014/main" id="{1540807D-D4E8-4699-861F-C42A597895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777" y="5594866"/>
            <a:ext cx="9448800" cy="68580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rtl="0">
              <a:buNone/>
            </a:pPr>
            <a:r>
              <a:rPr lang="sl-SI" sz="2000" b="1" dirty="0" smtClean="0"/>
              <a:t>SILOMER ALI VZMETNA TEHNICA</a:t>
            </a:r>
            <a:endParaRPr lang="sl-SI" sz="2000" b="1" dirty="0"/>
          </a:p>
        </p:txBody>
      </p:sp>
      <p:sp>
        <p:nvSpPr>
          <p:cNvPr id="5" name="Puščica dol 4"/>
          <p:cNvSpPr/>
          <p:nvPr/>
        </p:nvSpPr>
        <p:spPr>
          <a:xfrm>
            <a:off x="4921704" y="4210944"/>
            <a:ext cx="1031966" cy="11750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1203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 umerjajo vzmet?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l-SI" dirty="0" smtClean="0">
              <a:hlinkClick r:id="rId2"/>
            </a:endParaRPr>
          </a:p>
          <a:p>
            <a:pPr marL="0" indent="0">
              <a:buNone/>
            </a:pPr>
            <a:r>
              <a:rPr lang="sl-SI" dirty="0" smtClean="0">
                <a:hlinkClick r:id="rId2"/>
              </a:rPr>
              <a:t>Ogled videoposnetka:</a:t>
            </a:r>
          </a:p>
          <a:p>
            <a:pPr marL="0" indent="0">
              <a:buNone/>
            </a:pPr>
            <a:endParaRPr lang="sl-SI" dirty="0">
              <a:hlinkClick r:id="rId2"/>
            </a:endParaRPr>
          </a:p>
          <a:p>
            <a:pPr marL="0" indent="0">
              <a:buNone/>
            </a:pPr>
            <a:r>
              <a:rPr lang="sl-SI" dirty="0" smtClean="0">
                <a:hlinkClick r:id="rId2"/>
              </a:rPr>
              <a:t>https</a:t>
            </a:r>
            <a:r>
              <a:rPr lang="sl-SI" dirty="0">
                <a:hlinkClick r:id="rId2"/>
              </a:rPr>
              <a:t>://</a:t>
            </a:r>
            <a:r>
              <a:rPr lang="sl-SI" dirty="0" smtClean="0">
                <a:hlinkClick r:id="rId2"/>
              </a:rPr>
              <a:t>eucbeniki.sio.si/fizika8/218/index1.html</a:t>
            </a:r>
            <a:endParaRPr lang="sl-SI" dirty="0" smtClean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80665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Primer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značba mest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sl-SI" dirty="0" smtClean="0"/>
                  <a:t>Vzmet obremenimo za 1 N, da se raztegne za 2 cm.</a:t>
                </a:r>
              </a:p>
              <a:p>
                <a:pPr marL="0" indent="0">
                  <a:buNone/>
                </a:pPr>
                <a:endParaRPr lang="sl-SI" dirty="0"/>
              </a:p>
              <a:p>
                <a:pPr marL="457200" indent="-457200">
                  <a:buAutoNum type="alphaLcParenR"/>
                </a:pPr>
                <a:r>
                  <a:rPr lang="sl-SI" dirty="0" smtClean="0"/>
                  <a:t>Za koliko se bo raztegnila pri 3 N?</a:t>
                </a:r>
              </a:p>
              <a:p>
                <a:pPr marL="457200" indent="-457200">
                  <a:buAutoNum type="alphaLcParenR"/>
                </a:pPr>
                <a:r>
                  <a:rPr lang="sl-SI" dirty="0" smtClean="0"/>
                  <a:t>S kolikšno silo delujemo na vzmet, če se raztegne za 4 cm?</a:t>
                </a:r>
              </a:p>
              <a:p>
                <a:pPr marL="0" indent="0">
                  <a:buNone/>
                </a:pPr>
                <a:endParaRPr lang="sl-SI" dirty="0" smtClean="0"/>
              </a:p>
              <a:p>
                <a:pPr marL="0" indent="0">
                  <a:buNone/>
                </a:pPr>
                <a:r>
                  <a:rPr lang="sl-SI" dirty="0" smtClean="0"/>
                  <a:t>ENAČBA: F = </a:t>
                </a:r>
                <a14:m>
                  <m:oMath xmlns:m="http://schemas.openxmlformats.org/officeDocument/2006/math">
                    <m:r>
                      <a:rPr lang="sl-SI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sl-SI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l-SI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endParaRPr lang="sl-SI" dirty="0" smtClean="0"/>
              </a:p>
              <a:p>
                <a:pPr marL="0" indent="0">
                  <a:buNone/>
                </a:pPr>
                <a:r>
                  <a:rPr lang="sl-SI" dirty="0" smtClean="0"/>
                  <a:t>F … SILA</a:t>
                </a:r>
              </a:p>
              <a:p>
                <a:pPr marL="0" indent="0">
                  <a:buNone/>
                </a:pPr>
                <a:r>
                  <a:rPr lang="sl-SI" dirty="0" smtClean="0"/>
                  <a:t>k … koeficient vzmeti</a:t>
                </a:r>
              </a:p>
              <a:p>
                <a:pPr marL="0" indent="0">
                  <a:buNone/>
                </a:pPr>
                <a:r>
                  <a:rPr lang="sl-SI" dirty="0"/>
                  <a:t>x</a:t>
                </a:r>
                <a:r>
                  <a:rPr lang="sl-SI" dirty="0" smtClean="0"/>
                  <a:t> … raztezek</a:t>
                </a:r>
              </a:p>
              <a:p>
                <a:pPr marL="0" indent="0">
                  <a:buNone/>
                </a:pPr>
                <a:endParaRPr lang="sl-SI" dirty="0"/>
              </a:p>
              <a:p>
                <a:pPr marL="0" indent="0">
                  <a:buNone/>
                </a:pPr>
                <a:endParaRPr lang="sl-SI" dirty="0" smtClean="0"/>
              </a:p>
              <a:p>
                <a:pPr marL="0" indent="0">
                  <a:buNone/>
                </a:pPr>
                <a:endParaRPr lang="sl-SI" dirty="0"/>
              </a:p>
            </p:txBody>
          </p:sp>
        </mc:Choice>
        <mc:Fallback xmlns="">
          <p:sp>
            <p:nvSpPr>
              <p:cNvPr id="3" name="Označba mest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32" t="-1970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485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ed pare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411068-54FB-4183-BE8D-9A5F0DE062BA}">
  <ds:schemaRefs>
    <ds:schemaRef ds:uri="71af3243-3dd4-4a8d-8c0d-dd76da1f02a5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  <ds:schemaRef ds:uri="16c05727-aa75-4e4a-9b5f-8a80a1165891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78A686E-C507-4F7D-AEA6-9FFC7523CB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776B320-E975-4049-B758-D52F391461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Načrt z umetniškim dizajnom sledi pare </Template>
  <TotalTime>0</TotalTime>
  <Words>164</Words>
  <Application>Microsoft Office PowerPoint</Application>
  <PresentationFormat>Širokozaslonsko</PresentationFormat>
  <Paragraphs>32</Paragraphs>
  <Slides>7</Slides>
  <Notes>5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7</vt:i4>
      </vt:variant>
    </vt:vector>
  </HeadingPairs>
  <TitlesOfParts>
    <vt:vector size="12" baseType="lpstr">
      <vt:lpstr>Arial</vt:lpstr>
      <vt:lpstr>Calibri</vt:lpstr>
      <vt:lpstr>Cambria Math</vt:lpstr>
      <vt:lpstr>Century Gothic</vt:lpstr>
      <vt:lpstr>Sled pare</vt:lpstr>
      <vt:lpstr>HOOKOV ZAKON</vt:lpstr>
      <vt:lpstr>Prožna in neprožna telesa</vt:lpstr>
      <vt:lpstr>Kaj pravi hookov zakon?</vt:lpstr>
      <vt:lpstr>Graf sile v odvisnosti od raztezka</vt:lpstr>
      <vt:lpstr>PowerPointova predstavitev</vt:lpstr>
      <vt:lpstr>Kako umerjajo vzmet?</vt:lpstr>
      <vt:lpstr>Primer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2021-03-18T20:37:37Z</dcterms:created>
  <dcterms:modified xsi:type="dcterms:W3CDTF">2021-03-24T21:08:55Z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