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58" r:id="rId7"/>
    <p:sldId id="259" r:id="rId8"/>
    <p:sldId id="263" r:id="rId9"/>
    <p:sldId id="265" r:id="rId10"/>
    <p:sldId id="266" r:id="rId11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91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99E610AA-CB94-4585-80CA-02E43A70C3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B257B0C-9115-40FE-85BB-2D4EB03EBB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77D94-8757-4F9A-AD64-34C5AC0897CA}" type="datetime1">
              <a:rPr lang="sl-SI" smtClean="0"/>
              <a:t>24. 03. 2021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4AB332C-38EC-4527-BC1F-A1D8836E21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42917DD-567B-4827-948A-E75648FF56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1D50-CBA0-4935-B80B-818B5CD758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68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9D5A5-7005-4588-BD58-544DB27B8D32}" type="datetime1">
              <a:rPr lang="sl-SI" smtClean="0"/>
              <a:pPr/>
              <a:t>24. 03. 2021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6183-59E4-41CF-9003-BE3833EE5DDD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50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86183-59E4-41CF-9003-BE3833EE5DD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89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86183-59E4-41CF-9003-BE3833EE5DD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53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86183-59E4-41CF-9003-BE3833EE5DD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41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86183-59E4-41CF-9003-BE3833EE5DD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66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86183-59E4-41CF-9003-BE3833EE5DD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19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9564F8D-934D-4683-B547-E04CFE94AE32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CE730-90F1-4BAC-ABCF-D093135A8AB9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7DDABD9-3BA2-47E2-BA04-9A211CE9DE6B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2" name="Označba mesta za besedil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F625C93E-A7A6-4793-AAB2-B3E3863CC3CA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9" name="Polje_z_besedilom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0" name="Polje_z_besedilom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E08FB05-FFF2-479E-91AD-20AB864FE501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7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besedil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9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0" name="Označba mesta za besedil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1" name="Označba mesta za besedil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2" name="Označba mesta za besedil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B3EC5E-E614-4928-8043-774EAA4282E1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ci za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9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0" name="Označba mesta za sliko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1" name="Označba mesta za besedil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2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3" name="Označba mesta za sliko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4" name="Označba mesta za besedil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5" name="Označba mesta za besedil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6" name="Označba mesta za sliko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7" name="Označba mesta za besedil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113971-0718-47CE-8550-D13E445A3C2E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DFE4E6-BBA2-47FA-92FE-9D89B2B7D6F7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4B98834-9749-4CC9-A30A-E04F7D3F21A9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4715A-6C15-4AD0-89BA-168A07DC6F08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45755B9-1A48-4F87-BF03-7D98C582BEC5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11BACB-0B80-4B0B-963A-479F8A9EDE90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D3DD6-7FCB-4F0C-85B7-5DA7E3433D9C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55DA53-70C6-4657-A0ED-7A3FD562B27F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A3DC77-4012-47BE-9A79-64BEA9FB01F5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A95CF-F767-4E05-9C87-024FEF3B3BD5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4D54D-57E8-4369-BF5C-4469209AB981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DCABA4C-C8F9-4E12-8721-9C56C7DF3535}" type="datetime1">
              <a:rPr lang="sl-SI" noProof="0" smtClean="0"/>
              <a:t>24. 03. 2021</a:t>
            </a:fld>
            <a:endParaRPr lang="sl-SI" noProof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fizika8/218/index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avokotnik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8" name="Slika 7" descr="Roža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sl-SI" sz="3800" b="1" dirty="0" smtClean="0"/>
              <a:t>HOOKOV ZAKON</a:t>
            </a:r>
            <a:endParaRPr lang="sl-SI" sz="3800" b="1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otnik 2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9" name="Slika 8" descr="Abstraktna sled pare">
            <a:extLst>
              <a:ext uri="{FF2B5EF4-FFF2-40B4-BE49-F238E27FC236}">
                <a16:creationId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71360" cy="1293028"/>
          </a:xfrm>
        </p:spPr>
        <p:txBody>
          <a:bodyPr rtlCol="0">
            <a:normAutofit/>
          </a:bodyPr>
          <a:lstStyle/>
          <a:p>
            <a:pPr algn="ctr" rtl="0"/>
            <a:r>
              <a:rPr lang="sl-SI" b="1" dirty="0" smtClean="0"/>
              <a:t>Prožna in neprožna telesa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Prožna telesa so tista telesa, ki se po delovanju sile vrnejo v prvotno stanje.</a:t>
            </a:r>
          </a:p>
          <a:p>
            <a:r>
              <a:rPr lang="sl-SI" dirty="0" smtClean="0"/>
              <a:t>Neprožna telesa so tista telesa, ki po delovanju sile ne vrnejo v prvotno stanje.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dirty="0"/>
              <a:t>Zakonitost, ki podrobneje opisuje učinkovanje sil na prožna telesa, imenujemo </a:t>
            </a:r>
            <a:r>
              <a:rPr lang="sl-SI" b="1" dirty="0" err="1"/>
              <a:t>Hookov</a:t>
            </a:r>
            <a:r>
              <a:rPr lang="sl-SI" b="1" dirty="0"/>
              <a:t> </a:t>
            </a:r>
            <a:r>
              <a:rPr lang="sl-SI" b="1" dirty="0" smtClean="0"/>
              <a:t>zakon.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62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otnik 21">
            <a:extLst>
              <a:ext uri="{FF2B5EF4-FFF2-40B4-BE49-F238E27FC236}">
                <a16:creationId xmlns:a16="http://schemas.microsoft.com/office/drawing/2014/main" id="{4BA1B667-1542-4631-929E-714A41E9E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359BA665-866B-4988-8C5D-0B272F82B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4767552"/>
            <a:ext cx="12192000" cy="209044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329105"/>
            <a:ext cx="10880985" cy="1293028"/>
          </a:xfrm>
        </p:spPr>
        <p:txBody>
          <a:bodyPr rtlCol="0">
            <a:normAutofit/>
          </a:bodyPr>
          <a:lstStyle/>
          <a:p>
            <a:pPr algn="l" rtl="0"/>
            <a:r>
              <a:rPr lang="sl-SI" sz="3200" b="1" dirty="0" smtClean="0"/>
              <a:t>Kaj pravi </a:t>
            </a:r>
            <a:r>
              <a:rPr lang="sl-SI" sz="3200" b="1" dirty="0" err="1" smtClean="0"/>
              <a:t>hookov</a:t>
            </a:r>
            <a:r>
              <a:rPr lang="sl-SI" sz="3200" b="1" dirty="0" smtClean="0"/>
              <a:t> zakon?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/>
              <a:t>Pravi, da sta sila in raztezek vzmeti premo sorazmerna.  </a:t>
            </a:r>
          </a:p>
          <a:p>
            <a:pPr marL="0" indent="0">
              <a:buNone/>
            </a:pPr>
            <a:r>
              <a:rPr lang="sl-SI" sz="3600" dirty="0" smtClean="0"/>
              <a:t>Če se sila 2x, 3x,4x poveča…se tudi raztezek 2x, 3x, 4x…poveča.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77" y="74211"/>
            <a:ext cx="8610600" cy="1293028"/>
          </a:xfrm>
        </p:spPr>
        <p:txBody>
          <a:bodyPr rtlCol="0">
            <a:normAutofit/>
          </a:bodyPr>
          <a:lstStyle/>
          <a:p>
            <a:pPr algn="l" rtl="0"/>
            <a:r>
              <a:rPr lang="sl-SI" b="1" dirty="0" smtClean="0"/>
              <a:t>Graf sile v odvisnosti od raztezka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9577" y="1441450"/>
            <a:ext cx="7480651" cy="50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Slika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Slika 6" descr="Listi, narisani s svinčnikom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319" y="102971"/>
            <a:ext cx="5081453" cy="3651344"/>
          </a:xfrm>
          <a:prstGeom prst="rect">
            <a:avLst/>
          </a:prstGeom>
        </p:spPr>
      </p:pic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1540807D-D4E8-4699-861F-C42A5978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777" y="5594866"/>
            <a:ext cx="9448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sl-SI" sz="2000" b="1" dirty="0" smtClean="0"/>
              <a:t>SILOMER ALI VZMETNA TEHNICA</a:t>
            </a:r>
            <a:endParaRPr lang="sl-SI" sz="2000" b="1" dirty="0"/>
          </a:p>
        </p:txBody>
      </p:sp>
      <p:sp>
        <p:nvSpPr>
          <p:cNvPr id="5" name="Puščica dol 4"/>
          <p:cNvSpPr/>
          <p:nvPr/>
        </p:nvSpPr>
        <p:spPr>
          <a:xfrm>
            <a:off x="4921704" y="4210944"/>
            <a:ext cx="1031966" cy="1175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umerjajo vzmet?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Ogled videoposnetka: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eucbeniki.sio.si/fizika8/218/index1.html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066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l-SI" dirty="0" smtClean="0"/>
                  <a:t>Vzmet obremenimo za 1 N, da se raztegne za 2 cm.</a:t>
                </a:r>
              </a:p>
              <a:p>
                <a:pPr marL="0" indent="0">
                  <a:buNone/>
                </a:pPr>
                <a:endParaRPr lang="sl-SI" dirty="0"/>
              </a:p>
              <a:p>
                <a:pPr marL="457200" indent="-457200">
                  <a:buAutoNum type="alphaLcParenR"/>
                </a:pPr>
                <a:r>
                  <a:rPr lang="sl-SI" dirty="0" smtClean="0"/>
                  <a:t>Za koliko se bo raztegnila pri 3 N?</a:t>
                </a:r>
              </a:p>
              <a:p>
                <a:pPr marL="457200" indent="-457200">
                  <a:buAutoNum type="alphaLcParenR"/>
                </a:pPr>
                <a:r>
                  <a:rPr lang="sl-SI" dirty="0" smtClean="0"/>
                  <a:t>S kolikšno silo delujemo na vzmet, če se raztegne za 4 cm?</a:t>
                </a:r>
              </a:p>
              <a:p>
                <a:pPr marL="0" indent="0">
                  <a:buNone/>
                </a:pPr>
                <a:endParaRPr lang="sl-SI" dirty="0" smtClean="0"/>
              </a:p>
              <a:p>
                <a:pPr marL="0" indent="0">
                  <a:buNone/>
                </a:pPr>
                <a:r>
                  <a:rPr lang="sl-SI" dirty="0" smtClean="0"/>
                  <a:t>ENAČBA: F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sl-SI" dirty="0" smtClean="0"/>
              </a:p>
              <a:p>
                <a:pPr marL="0" indent="0">
                  <a:buNone/>
                </a:pPr>
                <a:r>
                  <a:rPr lang="sl-SI" dirty="0" smtClean="0"/>
                  <a:t>F … SILA</a:t>
                </a:r>
              </a:p>
              <a:p>
                <a:pPr marL="0" indent="0">
                  <a:buNone/>
                </a:pPr>
                <a:r>
                  <a:rPr lang="sl-SI" dirty="0" smtClean="0"/>
                  <a:t>k … koeficient vzmeti</a:t>
                </a:r>
              </a:p>
              <a:p>
                <a:pPr marL="0" indent="0">
                  <a:buNone/>
                </a:pPr>
                <a:r>
                  <a:rPr lang="sl-SI" dirty="0"/>
                  <a:t>x</a:t>
                </a:r>
                <a:r>
                  <a:rPr lang="sl-SI" dirty="0" smtClean="0"/>
                  <a:t> … raztezek</a:t>
                </a:r>
              </a:p>
              <a:p>
                <a:pPr marL="0" indent="0">
                  <a:buNone/>
                </a:pPr>
                <a:endParaRPr lang="sl-SI" dirty="0"/>
              </a:p>
              <a:p>
                <a:pPr marL="0" indent="0">
                  <a:buNone/>
                </a:pPr>
                <a:endParaRPr lang="sl-SI" dirty="0" smtClean="0"/>
              </a:p>
              <a:p>
                <a:pPr marL="0" indent="0">
                  <a:buNone/>
                </a:pPr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2" t="-19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11068-54FB-4183-BE8D-9A5F0DE062BA}">
  <ds:schemaRefs>
    <ds:schemaRef ds:uri="71af3243-3dd4-4a8d-8c0d-dd76da1f02a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z umetniškim dizajnom sledi pare </Template>
  <TotalTime>0</TotalTime>
  <Words>164</Words>
  <Application>Microsoft Office PowerPoint</Application>
  <PresentationFormat>Širokozaslonsko</PresentationFormat>
  <Paragraphs>32</Paragraphs>
  <Slides>7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Century Gothic</vt:lpstr>
      <vt:lpstr>Sled pare</vt:lpstr>
      <vt:lpstr>HOOKOV ZAKON</vt:lpstr>
      <vt:lpstr>Prožna in neprožna telesa</vt:lpstr>
      <vt:lpstr>Kaj pravi hookov zakon?</vt:lpstr>
      <vt:lpstr>Graf sile v odvisnosti od raztezka</vt:lpstr>
      <vt:lpstr>PowerPointova predstavitev</vt:lpstr>
      <vt:lpstr>Kako umerjajo vzmet?</vt:lpstr>
      <vt:lpstr>Primer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2021-03-18T20:37:37Z</dcterms:created>
  <dcterms:modified xsi:type="dcterms:W3CDTF">2021-03-24T21:08:55Z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