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tijana Šincek" initials="TŠ" lastIdx="1" clrIdx="0">
    <p:extLst>
      <p:ext uri="{19B8F6BF-5375-455C-9EA6-DF929625EA0E}">
        <p15:presenceInfo xmlns:p15="http://schemas.microsoft.com/office/powerpoint/2012/main" userId="Tatijana Šince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69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2-20T12:29:13.178" idx="1">
    <p:pos x="6400" y="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AF3A89-7204-4DFB-8CA2-3B9B4B8904EA}" type="doc">
      <dgm:prSet loTypeId="urn:microsoft.com/office/officeart/2005/8/layout/radial1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l-SI"/>
        </a:p>
      </dgm:t>
    </dgm:pt>
    <dgm:pt modelId="{B2FBCD70-1EF4-4AD8-A695-464FD986A072}">
      <dgm:prSet phldrT="[Text]"/>
      <dgm:spPr/>
      <dgm:t>
        <a:bodyPr/>
        <a:lstStyle/>
        <a:p>
          <a:r>
            <a:rPr lang="sl-SI" dirty="0"/>
            <a:t>ABOUT </a:t>
          </a:r>
          <a:r>
            <a:rPr lang="sl-SI" b="1" dirty="0"/>
            <a:t>TODAY</a:t>
          </a:r>
        </a:p>
      </dgm:t>
    </dgm:pt>
    <dgm:pt modelId="{3581C9C4-C66D-4B86-A85C-C81B1B6341C3}" type="parTrans" cxnId="{30C1CAEE-7D52-48A7-98D9-B6CED510178A}">
      <dgm:prSet/>
      <dgm:spPr/>
      <dgm:t>
        <a:bodyPr/>
        <a:lstStyle/>
        <a:p>
          <a:endParaRPr lang="sl-SI"/>
        </a:p>
      </dgm:t>
    </dgm:pt>
    <dgm:pt modelId="{28E968AF-C15C-40EF-A11E-72DE5D65D256}" type="sibTrans" cxnId="{30C1CAEE-7D52-48A7-98D9-B6CED510178A}">
      <dgm:prSet/>
      <dgm:spPr/>
      <dgm:t>
        <a:bodyPr/>
        <a:lstStyle/>
        <a:p>
          <a:endParaRPr lang="sl-SI"/>
        </a:p>
      </dgm:t>
    </dgm:pt>
    <dgm:pt modelId="{708754AA-FA4C-4830-851E-8C3D4E0422F9}">
      <dgm:prSet phldrT="[Text]" custT="1"/>
      <dgm:spPr/>
      <dgm:t>
        <a:bodyPr/>
        <a:lstStyle/>
        <a:p>
          <a:r>
            <a:rPr lang="sl-SI" sz="1600" dirty="0"/>
            <a:t>WHAT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'</a:t>
          </a:r>
          <a:r>
            <a:rPr lang="sl-SI" sz="1600" dirty="0"/>
            <a:t>S THE </a:t>
          </a:r>
          <a:r>
            <a:rPr lang="sl-SI" sz="1600" b="1" dirty="0"/>
            <a:t>SEASON?</a:t>
          </a:r>
          <a:endParaRPr lang="sl-SI" sz="1600" i="1" dirty="0"/>
        </a:p>
      </dgm:t>
    </dgm:pt>
    <dgm:pt modelId="{71FF706F-C94D-4A9F-91FC-1BE4D502B0F2}" type="parTrans" cxnId="{79C1CE30-17BB-4A9D-B8B7-0E5F15801B17}">
      <dgm:prSet/>
      <dgm:spPr/>
      <dgm:t>
        <a:bodyPr/>
        <a:lstStyle/>
        <a:p>
          <a:endParaRPr lang="sl-SI"/>
        </a:p>
      </dgm:t>
    </dgm:pt>
    <dgm:pt modelId="{9479C286-EF96-4C12-9F4D-13D3ED9A2174}" type="sibTrans" cxnId="{79C1CE30-17BB-4A9D-B8B7-0E5F15801B17}">
      <dgm:prSet/>
      <dgm:spPr/>
      <dgm:t>
        <a:bodyPr/>
        <a:lstStyle/>
        <a:p>
          <a:endParaRPr lang="sl-SI"/>
        </a:p>
      </dgm:t>
    </dgm:pt>
    <dgm:pt modelId="{ED69726D-3D92-4EC2-B03F-16A0CA8FBF2F}">
      <dgm:prSet phldrT="[Text]" custT="1"/>
      <dgm:spPr/>
      <dgm:t>
        <a:bodyPr/>
        <a:lstStyle/>
        <a:p>
          <a:r>
            <a:rPr lang="sl-SI" sz="1600" dirty="0"/>
            <a:t>WHAT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r>
            <a:rPr lang="sl-SI" sz="1600" b="1" dirty="0">
              <a:latin typeface="Calibri" panose="020F0502020204030204" pitchFamily="34" charset="0"/>
              <a:cs typeface="Calibri" panose="020F0502020204030204" pitchFamily="34" charset="0"/>
            </a:rPr>
            <a:t>MONTH 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? </a:t>
          </a:r>
        </a:p>
        <a:p>
          <a:endParaRPr lang="sl-SI" sz="1600" dirty="0"/>
        </a:p>
      </dgm:t>
    </dgm:pt>
    <dgm:pt modelId="{2DADCBF0-0117-4A73-8F37-9CF71A869235}" type="parTrans" cxnId="{D2A80BEE-E0EA-475E-B1AE-7542D976F713}">
      <dgm:prSet/>
      <dgm:spPr/>
      <dgm:t>
        <a:bodyPr/>
        <a:lstStyle/>
        <a:p>
          <a:endParaRPr lang="sl-SI"/>
        </a:p>
      </dgm:t>
    </dgm:pt>
    <dgm:pt modelId="{A8FC18EF-C932-4FEF-BF68-C68FC37592EE}" type="sibTrans" cxnId="{D2A80BEE-E0EA-475E-B1AE-7542D976F713}">
      <dgm:prSet/>
      <dgm:spPr/>
      <dgm:t>
        <a:bodyPr/>
        <a:lstStyle/>
        <a:p>
          <a:endParaRPr lang="sl-SI"/>
        </a:p>
      </dgm:t>
    </dgm:pt>
    <dgm:pt modelId="{E0CC1C7D-D7F0-48CB-BEF9-881E8AD273DF}">
      <dgm:prSet phldrT="[Text]" custT="1"/>
      <dgm:spPr/>
      <dgm:t>
        <a:bodyPr/>
        <a:lstStyle/>
        <a:p>
          <a:r>
            <a:rPr lang="sl-SI" sz="1600" dirty="0"/>
            <a:t>WHAT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r>
            <a:rPr lang="sl-SI" sz="1600" b="1" dirty="0">
              <a:latin typeface="Calibri" panose="020F0502020204030204" pitchFamily="34" charset="0"/>
              <a:cs typeface="Calibri" panose="020F0502020204030204" pitchFamily="34" charset="0"/>
            </a:rPr>
            <a:t>WEATHER 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LIKE ? </a:t>
          </a:r>
        </a:p>
        <a:p>
          <a:endParaRPr lang="sl-SI" sz="1600" dirty="0"/>
        </a:p>
      </dgm:t>
    </dgm:pt>
    <dgm:pt modelId="{FA428B32-A672-461E-AA7D-F54650E0169F}" type="parTrans" cxnId="{440A256D-028E-4A7B-93F6-99AC8A9EF484}">
      <dgm:prSet/>
      <dgm:spPr/>
      <dgm:t>
        <a:bodyPr/>
        <a:lstStyle/>
        <a:p>
          <a:endParaRPr lang="sl-SI"/>
        </a:p>
      </dgm:t>
    </dgm:pt>
    <dgm:pt modelId="{A9758FA8-E90E-419A-A89E-349C92A9421D}" type="sibTrans" cxnId="{440A256D-028E-4A7B-93F6-99AC8A9EF484}">
      <dgm:prSet/>
      <dgm:spPr/>
      <dgm:t>
        <a:bodyPr/>
        <a:lstStyle/>
        <a:p>
          <a:endParaRPr lang="sl-SI"/>
        </a:p>
      </dgm:t>
    </dgm:pt>
    <dgm:pt modelId="{DBD8E315-1FD1-40B6-A62D-BE9637FDCA09}">
      <dgm:prSet phldrT="[Text]" custT="1"/>
      <dgm:spPr/>
      <dgm:t>
        <a:bodyPr/>
        <a:lstStyle/>
        <a:p>
          <a:r>
            <a:rPr lang="sl-SI" sz="1600" dirty="0"/>
            <a:t>WHAT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r>
            <a:rPr lang="sl-SI" sz="1600" b="1" dirty="0">
              <a:latin typeface="Calibri" panose="020F0502020204030204" pitchFamily="34" charset="0"/>
              <a:cs typeface="Calibri" panose="020F0502020204030204" pitchFamily="34" charset="0"/>
            </a:rPr>
            <a:t>DATE </a:t>
          </a:r>
          <a:r>
            <a:rPr lang="sl-SI" sz="1600" dirty="0">
              <a:latin typeface="Calibri" panose="020F0502020204030204" pitchFamily="34" charset="0"/>
              <a:cs typeface="Calibri" panose="020F0502020204030204" pitchFamily="34" charset="0"/>
            </a:rPr>
            <a:t>? </a:t>
          </a:r>
          <a:endParaRPr lang="sl-SI" sz="1600" dirty="0"/>
        </a:p>
      </dgm:t>
    </dgm:pt>
    <dgm:pt modelId="{CD8B7ED3-7932-4D48-9F01-62C7DE31CB62}" type="parTrans" cxnId="{101A70A1-781A-49E6-988A-964316D216E6}">
      <dgm:prSet/>
      <dgm:spPr/>
      <dgm:t>
        <a:bodyPr/>
        <a:lstStyle/>
        <a:p>
          <a:endParaRPr lang="sl-SI"/>
        </a:p>
      </dgm:t>
    </dgm:pt>
    <dgm:pt modelId="{2700B213-CBBE-4303-B538-FB23DEB7860C}" type="sibTrans" cxnId="{101A70A1-781A-49E6-988A-964316D216E6}">
      <dgm:prSet/>
      <dgm:spPr/>
      <dgm:t>
        <a:bodyPr/>
        <a:lstStyle/>
        <a:p>
          <a:endParaRPr lang="sl-SI"/>
        </a:p>
      </dgm:t>
    </dgm:pt>
    <dgm:pt modelId="{097E643B-4F35-40EF-9DF3-2A7A989A57F7}">
      <dgm:prSet phldrT="[Text]" phldr="1"/>
      <dgm:spPr/>
      <dgm:t>
        <a:bodyPr/>
        <a:lstStyle/>
        <a:p>
          <a:endParaRPr lang="sl-SI" dirty="0"/>
        </a:p>
      </dgm:t>
    </dgm:pt>
    <dgm:pt modelId="{B66EA8A1-466F-41A3-BE1D-4FAD182930D1}" type="parTrans" cxnId="{03D38C76-E5DD-461E-98FF-941A55BB502E}">
      <dgm:prSet/>
      <dgm:spPr/>
      <dgm:t>
        <a:bodyPr/>
        <a:lstStyle/>
        <a:p>
          <a:endParaRPr lang="sl-SI"/>
        </a:p>
      </dgm:t>
    </dgm:pt>
    <dgm:pt modelId="{BD6A9B04-7D58-439F-8DF8-FF5C46D860F4}" type="sibTrans" cxnId="{03D38C76-E5DD-461E-98FF-941A55BB502E}">
      <dgm:prSet/>
      <dgm:spPr/>
      <dgm:t>
        <a:bodyPr/>
        <a:lstStyle/>
        <a:p>
          <a:endParaRPr lang="sl-SI"/>
        </a:p>
      </dgm:t>
    </dgm:pt>
    <dgm:pt modelId="{CA6D067E-913C-4210-AFE2-0CCFF6A357EB}">
      <dgm:prSet custT="1"/>
      <dgm:spPr/>
      <dgm:t>
        <a:bodyPr/>
        <a:lstStyle/>
        <a:p>
          <a:r>
            <a:rPr lang="sl-SI" sz="1600"/>
            <a:t>WHAT</a:t>
          </a:r>
          <a:r>
            <a:rPr lang="sl-SI" sz="160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r>
            <a:rPr lang="sl-SI" sz="1600" b="1">
              <a:latin typeface="Calibri" panose="020F0502020204030204" pitchFamily="34" charset="0"/>
              <a:cs typeface="Calibri" panose="020F0502020204030204" pitchFamily="34" charset="0"/>
            </a:rPr>
            <a:t>DAY </a:t>
          </a:r>
          <a:r>
            <a:rPr lang="sl-SI" sz="1600">
              <a:latin typeface="Calibri" panose="020F0502020204030204" pitchFamily="34" charset="0"/>
              <a:cs typeface="Calibri" panose="020F0502020204030204" pitchFamily="34" charset="0"/>
            </a:rPr>
            <a:t>?</a:t>
          </a:r>
          <a:endParaRPr lang="sl-SI" sz="1600" dirty="0"/>
        </a:p>
      </dgm:t>
    </dgm:pt>
    <dgm:pt modelId="{C4AC5D53-1E9A-4B67-8A0C-B6EE77E8B048}" type="parTrans" cxnId="{4D93DB2D-08D0-4436-B7EB-6BC757762B15}">
      <dgm:prSet/>
      <dgm:spPr/>
      <dgm:t>
        <a:bodyPr/>
        <a:lstStyle/>
        <a:p>
          <a:endParaRPr lang="sl-SI"/>
        </a:p>
      </dgm:t>
    </dgm:pt>
    <dgm:pt modelId="{C0EC2023-7C72-4378-B806-D5EBF65742C2}" type="sibTrans" cxnId="{4D93DB2D-08D0-4436-B7EB-6BC757762B15}">
      <dgm:prSet/>
      <dgm:spPr/>
      <dgm:t>
        <a:bodyPr/>
        <a:lstStyle/>
        <a:p>
          <a:endParaRPr lang="sl-SI"/>
        </a:p>
      </dgm:t>
    </dgm:pt>
    <dgm:pt modelId="{90C7EE73-8B7C-4325-8B1C-6D1D2439E37F}">
      <dgm:prSet phldrT="[Text]" custRadScaleRad="100884" custRadScaleInc="-27499"/>
      <dgm:spPr/>
      <dgm:t>
        <a:bodyPr/>
        <a:lstStyle/>
        <a:p>
          <a:endParaRPr lang="sl-SI"/>
        </a:p>
      </dgm:t>
    </dgm:pt>
    <dgm:pt modelId="{EA43F779-761F-4E5C-AE7F-33F9D8C36BBF}" type="parTrans" cxnId="{736E6FE3-D509-4D8D-8E9F-E9273CA71F01}">
      <dgm:prSet/>
      <dgm:spPr/>
      <dgm:t>
        <a:bodyPr/>
        <a:lstStyle/>
        <a:p>
          <a:endParaRPr lang="sl-SI"/>
        </a:p>
      </dgm:t>
    </dgm:pt>
    <dgm:pt modelId="{2CB81494-F3E4-4A7A-9570-911ECB97C424}" type="sibTrans" cxnId="{736E6FE3-D509-4D8D-8E9F-E9273CA71F01}">
      <dgm:prSet/>
      <dgm:spPr/>
      <dgm:t>
        <a:bodyPr/>
        <a:lstStyle/>
        <a:p>
          <a:endParaRPr lang="sl-SI"/>
        </a:p>
      </dgm:t>
    </dgm:pt>
    <dgm:pt modelId="{2C8C5290-3277-4EC7-A95E-879B34830F22}">
      <dgm:prSet custT="1"/>
      <dgm:spPr/>
      <dgm:t>
        <a:bodyPr/>
        <a:lstStyle/>
        <a:p>
          <a:r>
            <a:rPr lang="sl-SI" sz="1800" dirty="0"/>
            <a:t>HOW ARE YOU TODAY?</a:t>
          </a:r>
        </a:p>
      </dgm:t>
    </dgm:pt>
    <dgm:pt modelId="{52898C30-E160-4F2A-8B21-B65ACBEDF405}" type="parTrans" cxnId="{6645C590-288C-499A-A6C6-AEC50BC76A3C}">
      <dgm:prSet/>
      <dgm:spPr/>
      <dgm:t>
        <a:bodyPr/>
        <a:lstStyle/>
        <a:p>
          <a:endParaRPr lang="sl-SI"/>
        </a:p>
      </dgm:t>
    </dgm:pt>
    <dgm:pt modelId="{2E4BF541-626B-4E75-8952-1064A6B5DB80}" type="sibTrans" cxnId="{6645C590-288C-499A-A6C6-AEC50BC76A3C}">
      <dgm:prSet/>
      <dgm:spPr/>
      <dgm:t>
        <a:bodyPr/>
        <a:lstStyle/>
        <a:p>
          <a:endParaRPr lang="sl-SI"/>
        </a:p>
      </dgm:t>
    </dgm:pt>
    <dgm:pt modelId="{28E10D02-BE17-4977-A641-E89BF8832C74}">
      <dgm:prSet/>
      <dgm:spPr/>
      <dgm:t>
        <a:bodyPr/>
        <a:lstStyle/>
        <a:p>
          <a:r>
            <a:rPr lang="sl-SI" b="1" dirty="0"/>
            <a:t>GREETINGS</a:t>
          </a:r>
        </a:p>
      </dgm:t>
    </dgm:pt>
    <dgm:pt modelId="{730FEEBE-99D9-4B72-9BA9-25D3573880AD}" type="parTrans" cxnId="{0B1DCAE1-701A-4798-9204-292007642EC6}">
      <dgm:prSet/>
      <dgm:spPr/>
      <dgm:t>
        <a:bodyPr/>
        <a:lstStyle/>
        <a:p>
          <a:endParaRPr lang="sl-SI"/>
        </a:p>
      </dgm:t>
    </dgm:pt>
    <dgm:pt modelId="{D9C3C4D8-3CEE-44BB-8308-E475E80C2762}" type="sibTrans" cxnId="{0B1DCAE1-701A-4798-9204-292007642EC6}">
      <dgm:prSet/>
      <dgm:spPr/>
      <dgm:t>
        <a:bodyPr/>
        <a:lstStyle/>
        <a:p>
          <a:endParaRPr lang="sl-SI"/>
        </a:p>
      </dgm:t>
    </dgm:pt>
    <dgm:pt modelId="{8CFC069F-9574-4E4A-95D9-BDCD3981BAEC}">
      <dgm:prSet custRadScaleRad="115392" custRadScaleInc="-77289"/>
      <dgm:spPr/>
    </dgm:pt>
    <dgm:pt modelId="{B570B055-390D-40BA-AEE4-75AD8A936781}" type="parTrans" cxnId="{B34564F5-5119-4E2C-8BED-2B710F983016}">
      <dgm:prSet/>
      <dgm:spPr/>
      <dgm:t>
        <a:bodyPr/>
        <a:lstStyle/>
        <a:p>
          <a:endParaRPr lang="sl-SI"/>
        </a:p>
      </dgm:t>
    </dgm:pt>
    <dgm:pt modelId="{F8C04B10-2040-4924-AAF0-B584BC593214}" type="sibTrans" cxnId="{B34564F5-5119-4E2C-8BED-2B710F983016}">
      <dgm:prSet/>
      <dgm:spPr/>
      <dgm:t>
        <a:bodyPr/>
        <a:lstStyle/>
        <a:p>
          <a:endParaRPr lang="sl-SI"/>
        </a:p>
      </dgm:t>
    </dgm:pt>
    <dgm:pt modelId="{51A0B166-9CF6-4276-8E46-FCA2FA6C23D6}">
      <dgm:prSet/>
      <dgm:spPr/>
      <dgm:t>
        <a:bodyPr/>
        <a:lstStyle/>
        <a:p>
          <a:r>
            <a:rPr lang="sl-SI" b="1" dirty="0"/>
            <a:t>WHAT ARE YOU WEARING?</a:t>
          </a:r>
        </a:p>
      </dgm:t>
    </dgm:pt>
    <dgm:pt modelId="{337C958E-68F0-4F54-AA8E-FCD478E91A72}" type="parTrans" cxnId="{E3B97B93-3248-44F1-8A92-43E6F0543674}">
      <dgm:prSet/>
      <dgm:spPr/>
      <dgm:t>
        <a:bodyPr/>
        <a:lstStyle/>
        <a:p>
          <a:endParaRPr lang="sl-SI"/>
        </a:p>
      </dgm:t>
    </dgm:pt>
    <dgm:pt modelId="{D247324B-C9EA-4DAE-8CA8-927338BC74A7}" type="sibTrans" cxnId="{E3B97B93-3248-44F1-8A92-43E6F0543674}">
      <dgm:prSet/>
      <dgm:spPr/>
      <dgm:t>
        <a:bodyPr/>
        <a:lstStyle/>
        <a:p>
          <a:endParaRPr lang="sl-SI"/>
        </a:p>
      </dgm:t>
    </dgm:pt>
    <dgm:pt modelId="{D792BB11-41B4-4C43-84FA-2BA8FE0679BB}" type="pres">
      <dgm:prSet presAssocID="{D3AF3A89-7204-4DFB-8CA2-3B9B4B8904E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CA5B373-1918-4940-A42B-27EFACC33B14}" type="pres">
      <dgm:prSet presAssocID="{B2FBCD70-1EF4-4AD8-A695-464FD986A072}" presName="centerShape" presStyleLbl="node0" presStyleIdx="0" presStyleCnt="1"/>
      <dgm:spPr/>
    </dgm:pt>
    <dgm:pt modelId="{E7FC1722-24E9-4EC7-8A12-D01A5BBDF126}" type="pres">
      <dgm:prSet presAssocID="{71FF706F-C94D-4A9F-91FC-1BE4D502B0F2}" presName="Name9" presStyleLbl="parChTrans1D2" presStyleIdx="0" presStyleCnt="8"/>
      <dgm:spPr/>
    </dgm:pt>
    <dgm:pt modelId="{44BCA45D-CF2F-4056-A1A4-B450001BEF00}" type="pres">
      <dgm:prSet presAssocID="{71FF706F-C94D-4A9F-91FC-1BE4D502B0F2}" presName="connTx" presStyleLbl="parChTrans1D2" presStyleIdx="0" presStyleCnt="8"/>
      <dgm:spPr/>
    </dgm:pt>
    <dgm:pt modelId="{BB852719-8775-4E5E-A65E-28B05FD71CB0}" type="pres">
      <dgm:prSet presAssocID="{708754AA-FA4C-4830-851E-8C3D4E0422F9}" presName="node" presStyleLbl="node1" presStyleIdx="0" presStyleCnt="8" custRadScaleRad="87284" custRadScaleInc="-40463">
        <dgm:presLayoutVars>
          <dgm:bulletEnabled val="1"/>
        </dgm:presLayoutVars>
      </dgm:prSet>
      <dgm:spPr/>
    </dgm:pt>
    <dgm:pt modelId="{CB9402FE-A36D-4AC8-9978-6F5B541F2655}" type="pres">
      <dgm:prSet presAssocID="{337C958E-68F0-4F54-AA8E-FCD478E91A72}" presName="Name9" presStyleLbl="parChTrans1D2" presStyleIdx="1" presStyleCnt="8"/>
      <dgm:spPr/>
    </dgm:pt>
    <dgm:pt modelId="{5E519675-B0CB-4951-A556-4937C97830A6}" type="pres">
      <dgm:prSet presAssocID="{337C958E-68F0-4F54-AA8E-FCD478E91A72}" presName="connTx" presStyleLbl="parChTrans1D2" presStyleIdx="1" presStyleCnt="8"/>
      <dgm:spPr/>
    </dgm:pt>
    <dgm:pt modelId="{9469D664-FACE-4703-8B0E-35F29DBEC3E4}" type="pres">
      <dgm:prSet presAssocID="{51A0B166-9CF6-4276-8E46-FCA2FA6C23D6}" presName="node" presStyleLbl="node1" presStyleIdx="1" presStyleCnt="8">
        <dgm:presLayoutVars>
          <dgm:bulletEnabled val="1"/>
        </dgm:presLayoutVars>
      </dgm:prSet>
      <dgm:spPr/>
    </dgm:pt>
    <dgm:pt modelId="{56CD8D31-2CDC-4C57-9239-BD9EF6077C30}" type="pres">
      <dgm:prSet presAssocID="{2DADCBF0-0117-4A73-8F37-9CF71A869235}" presName="Name9" presStyleLbl="parChTrans1D2" presStyleIdx="2" presStyleCnt="8"/>
      <dgm:spPr/>
    </dgm:pt>
    <dgm:pt modelId="{B2D7482D-CCEF-487E-B2E0-950B4DDDA6B7}" type="pres">
      <dgm:prSet presAssocID="{2DADCBF0-0117-4A73-8F37-9CF71A869235}" presName="connTx" presStyleLbl="parChTrans1D2" presStyleIdx="2" presStyleCnt="8"/>
      <dgm:spPr/>
    </dgm:pt>
    <dgm:pt modelId="{9987F285-CC64-4246-851D-280192EC61F8}" type="pres">
      <dgm:prSet presAssocID="{ED69726D-3D92-4EC2-B03F-16A0CA8FBF2F}" presName="node" presStyleLbl="node1" presStyleIdx="2" presStyleCnt="8" custRadScaleRad="114833" custRadScaleInc="-53549">
        <dgm:presLayoutVars>
          <dgm:bulletEnabled val="1"/>
        </dgm:presLayoutVars>
      </dgm:prSet>
      <dgm:spPr/>
    </dgm:pt>
    <dgm:pt modelId="{49443CDB-98FD-49E7-A151-DD919A43EE17}" type="pres">
      <dgm:prSet presAssocID="{730FEEBE-99D9-4B72-9BA9-25D3573880AD}" presName="Name9" presStyleLbl="parChTrans1D2" presStyleIdx="3" presStyleCnt="8"/>
      <dgm:spPr/>
    </dgm:pt>
    <dgm:pt modelId="{23AEB624-48A3-485B-97ED-8CA71F8B00A9}" type="pres">
      <dgm:prSet presAssocID="{730FEEBE-99D9-4B72-9BA9-25D3573880AD}" presName="connTx" presStyleLbl="parChTrans1D2" presStyleIdx="3" presStyleCnt="8"/>
      <dgm:spPr/>
    </dgm:pt>
    <dgm:pt modelId="{4BE7D91A-AC45-4AE7-A620-F866D201779D}" type="pres">
      <dgm:prSet presAssocID="{28E10D02-BE17-4977-A641-E89BF8832C74}" presName="node" presStyleLbl="node1" presStyleIdx="3" presStyleCnt="8" custRadScaleRad="152664" custRadScaleInc="-118313">
        <dgm:presLayoutVars>
          <dgm:bulletEnabled val="1"/>
        </dgm:presLayoutVars>
      </dgm:prSet>
      <dgm:spPr/>
    </dgm:pt>
    <dgm:pt modelId="{B2F31578-6FEB-425C-88AF-8DDB7DFFE685}" type="pres">
      <dgm:prSet presAssocID="{52898C30-E160-4F2A-8B21-B65ACBEDF405}" presName="Name9" presStyleLbl="parChTrans1D2" presStyleIdx="4" presStyleCnt="8"/>
      <dgm:spPr/>
    </dgm:pt>
    <dgm:pt modelId="{34351A51-C25B-415E-8DC5-22C5EDCEF8B3}" type="pres">
      <dgm:prSet presAssocID="{52898C30-E160-4F2A-8B21-B65ACBEDF405}" presName="connTx" presStyleLbl="parChTrans1D2" presStyleIdx="4" presStyleCnt="8"/>
      <dgm:spPr/>
    </dgm:pt>
    <dgm:pt modelId="{173B21F1-C2D3-4475-B656-7F563152BB95}" type="pres">
      <dgm:prSet presAssocID="{2C8C5290-3277-4EC7-A95E-879B34830F22}" presName="node" presStyleLbl="node1" presStyleIdx="4" presStyleCnt="8" custRadScaleRad="115392" custRadScaleInc="-77289">
        <dgm:presLayoutVars>
          <dgm:bulletEnabled val="1"/>
        </dgm:presLayoutVars>
      </dgm:prSet>
      <dgm:spPr/>
    </dgm:pt>
    <dgm:pt modelId="{67712F1E-863F-4A07-B9B5-0BC6344D7EB0}" type="pres">
      <dgm:prSet presAssocID="{FA428B32-A672-461E-AA7D-F54650E0169F}" presName="Name9" presStyleLbl="parChTrans1D2" presStyleIdx="5" presStyleCnt="8"/>
      <dgm:spPr/>
    </dgm:pt>
    <dgm:pt modelId="{072FABBE-4BC6-49C6-BC05-C4BA8AF83F95}" type="pres">
      <dgm:prSet presAssocID="{FA428B32-A672-461E-AA7D-F54650E0169F}" presName="connTx" presStyleLbl="parChTrans1D2" presStyleIdx="5" presStyleCnt="8"/>
      <dgm:spPr/>
    </dgm:pt>
    <dgm:pt modelId="{1B4DF0E8-9566-45B4-87F4-1919078891F5}" type="pres">
      <dgm:prSet presAssocID="{E0CC1C7D-D7F0-48CB-BEF9-881E8AD273DF}" presName="node" presStyleLbl="node1" presStyleIdx="5" presStyleCnt="8" custScaleX="120774" custScaleY="117017" custRadScaleRad="108921" custRadScaleInc="-61274">
        <dgm:presLayoutVars>
          <dgm:bulletEnabled val="1"/>
        </dgm:presLayoutVars>
      </dgm:prSet>
      <dgm:spPr/>
    </dgm:pt>
    <dgm:pt modelId="{0A3C40A8-913C-4F09-86E8-E70F8465B22F}" type="pres">
      <dgm:prSet presAssocID="{CD8B7ED3-7932-4D48-9F01-62C7DE31CB62}" presName="Name9" presStyleLbl="parChTrans1D2" presStyleIdx="6" presStyleCnt="8"/>
      <dgm:spPr/>
    </dgm:pt>
    <dgm:pt modelId="{F00A2B79-B42F-473F-8F54-275AF220A97B}" type="pres">
      <dgm:prSet presAssocID="{CD8B7ED3-7932-4D48-9F01-62C7DE31CB62}" presName="connTx" presStyleLbl="parChTrans1D2" presStyleIdx="6" presStyleCnt="8"/>
      <dgm:spPr/>
    </dgm:pt>
    <dgm:pt modelId="{589F6F15-D9DC-45E1-9C05-A9E32933C78C}" type="pres">
      <dgm:prSet presAssocID="{DBD8E315-1FD1-40B6-A62D-BE9637FDCA09}" presName="node" presStyleLbl="node1" presStyleIdx="6" presStyleCnt="8" custRadScaleRad="171562" custRadScaleInc="-119589">
        <dgm:presLayoutVars>
          <dgm:bulletEnabled val="1"/>
        </dgm:presLayoutVars>
      </dgm:prSet>
      <dgm:spPr/>
    </dgm:pt>
    <dgm:pt modelId="{C10B13E4-84E7-4856-A213-DC6DA96E96BB}" type="pres">
      <dgm:prSet presAssocID="{C4AC5D53-1E9A-4B67-8A0C-B6EE77E8B048}" presName="Name9" presStyleLbl="parChTrans1D2" presStyleIdx="7" presStyleCnt="8"/>
      <dgm:spPr/>
    </dgm:pt>
    <dgm:pt modelId="{76B7197F-F8BD-4FE7-ABFE-6244425C5F73}" type="pres">
      <dgm:prSet presAssocID="{C4AC5D53-1E9A-4B67-8A0C-B6EE77E8B048}" presName="connTx" presStyleLbl="parChTrans1D2" presStyleIdx="7" presStyleCnt="8"/>
      <dgm:spPr/>
    </dgm:pt>
    <dgm:pt modelId="{2467D7C8-2195-45D2-8C71-58442DD785F1}" type="pres">
      <dgm:prSet presAssocID="{CA6D067E-913C-4210-AFE2-0CCFF6A357EB}" presName="node" presStyleLbl="node1" presStyleIdx="7" presStyleCnt="8" custRadScaleRad="147190" custRadScaleInc="-75904">
        <dgm:presLayoutVars>
          <dgm:bulletEnabled val="1"/>
        </dgm:presLayoutVars>
      </dgm:prSet>
      <dgm:spPr/>
    </dgm:pt>
  </dgm:ptLst>
  <dgm:cxnLst>
    <dgm:cxn modelId="{559A1A01-C3F2-4760-9C64-5BF12D40C65A}" type="presOf" srcId="{D3AF3A89-7204-4DFB-8CA2-3B9B4B8904EA}" destId="{D792BB11-41B4-4C43-84FA-2BA8FE0679BB}" srcOrd="0" destOrd="0" presId="urn:microsoft.com/office/officeart/2005/8/layout/radial1"/>
    <dgm:cxn modelId="{CC71A10B-30F9-4B64-9FB2-C86837E0AB6D}" type="presOf" srcId="{DBD8E315-1FD1-40B6-A62D-BE9637FDCA09}" destId="{589F6F15-D9DC-45E1-9C05-A9E32933C78C}" srcOrd="0" destOrd="0" presId="urn:microsoft.com/office/officeart/2005/8/layout/radial1"/>
    <dgm:cxn modelId="{93AE8517-72FF-4599-BDF9-9D99B7C8B807}" type="presOf" srcId="{337C958E-68F0-4F54-AA8E-FCD478E91A72}" destId="{CB9402FE-A36D-4AC8-9978-6F5B541F2655}" srcOrd="0" destOrd="0" presId="urn:microsoft.com/office/officeart/2005/8/layout/radial1"/>
    <dgm:cxn modelId="{313DB628-D0A4-4B5E-AB1A-5CE372B01288}" type="presOf" srcId="{71FF706F-C94D-4A9F-91FC-1BE4D502B0F2}" destId="{44BCA45D-CF2F-4056-A1A4-B450001BEF00}" srcOrd="1" destOrd="0" presId="urn:microsoft.com/office/officeart/2005/8/layout/radial1"/>
    <dgm:cxn modelId="{4D93DB2D-08D0-4436-B7EB-6BC757762B15}" srcId="{B2FBCD70-1EF4-4AD8-A695-464FD986A072}" destId="{CA6D067E-913C-4210-AFE2-0CCFF6A357EB}" srcOrd="7" destOrd="0" parTransId="{C4AC5D53-1E9A-4B67-8A0C-B6EE77E8B048}" sibTransId="{C0EC2023-7C72-4378-B806-D5EBF65742C2}"/>
    <dgm:cxn modelId="{D9E3852E-046A-4EDC-A4B2-234486085F46}" type="presOf" srcId="{FA428B32-A672-461E-AA7D-F54650E0169F}" destId="{67712F1E-863F-4A07-B9B5-0BC6344D7EB0}" srcOrd="0" destOrd="0" presId="urn:microsoft.com/office/officeart/2005/8/layout/radial1"/>
    <dgm:cxn modelId="{264FED2E-EE80-4097-B2B2-351ABE4C6BCA}" type="presOf" srcId="{CD8B7ED3-7932-4D48-9F01-62C7DE31CB62}" destId="{0A3C40A8-913C-4F09-86E8-E70F8465B22F}" srcOrd="0" destOrd="0" presId="urn:microsoft.com/office/officeart/2005/8/layout/radial1"/>
    <dgm:cxn modelId="{79C1CE30-17BB-4A9D-B8B7-0E5F15801B17}" srcId="{B2FBCD70-1EF4-4AD8-A695-464FD986A072}" destId="{708754AA-FA4C-4830-851E-8C3D4E0422F9}" srcOrd="0" destOrd="0" parTransId="{71FF706F-C94D-4A9F-91FC-1BE4D502B0F2}" sibTransId="{9479C286-EF96-4C12-9F4D-13D3ED9A2174}"/>
    <dgm:cxn modelId="{657BEE37-2B55-420C-97F7-254E66B62507}" type="presOf" srcId="{2DADCBF0-0117-4A73-8F37-9CF71A869235}" destId="{56CD8D31-2CDC-4C57-9239-BD9EF6077C30}" srcOrd="0" destOrd="0" presId="urn:microsoft.com/office/officeart/2005/8/layout/radial1"/>
    <dgm:cxn modelId="{9619B462-E9AD-44F0-BBBD-9069A39494E2}" type="presOf" srcId="{C4AC5D53-1E9A-4B67-8A0C-B6EE77E8B048}" destId="{C10B13E4-84E7-4856-A213-DC6DA96E96BB}" srcOrd="0" destOrd="0" presId="urn:microsoft.com/office/officeart/2005/8/layout/radial1"/>
    <dgm:cxn modelId="{2CFFE164-EDBD-42B1-9A2E-FDB77FDB947F}" type="presOf" srcId="{CA6D067E-913C-4210-AFE2-0CCFF6A357EB}" destId="{2467D7C8-2195-45D2-8C71-58442DD785F1}" srcOrd="0" destOrd="0" presId="urn:microsoft.com/office/officeart/2005/8/layout/radial1"/>
    <dgm:cxn modelId="{82AA9366-29B8-46DB-9FE7-B697F151A27D}" type="presOf" srcId="{708754AA-FA4C-4830-851E-8C3D4E0422F9}" destId="{BB852719-8775-4E5E-A65E-28B05FD71CB0}" srcOrd="0" destOrd="0" presId="urn:microsoft.com/office/officeart/2005/8/layout/radial1"/>
    <dgm:cxn modelId="{440A256D-028E-4A7B-93F6-99AC8A9EF484}" srcId="{B2FBCD70-1EF4-4AD8-A695-464FD986A072}" destId="{E0CC1C7D-D7F0-48CB-BEF9-881E8AD273DF}" srcOrd="5" destOrd="0" parTransId="{FA428B32-A672-461E-AA7D-F54650E0169F}" sibTransId="{A9758FA8-E90E-419A-A89E-349C92A9421D}"/>
    <dgm:cxn modelId="{DE9A984D-4245-4139-9B6C-62E65DA03771}" type="presOf" srcId="{51A0B166-9CF6-4276-8E46-FCA2FA6C23D6}" destId="{9469D664-FACE-4703-8B0E-35F29DBEC3E4}" srcOrd="0" destOrd="0" presId="urn:microsoft.com/office/officeart/2005/8/layout/radial1"/>
    <dgm:cxn modelId="{66798C76-77FA-4128-ABC3-C23CCD8A141A}" type="presOf" srcId="{C4AC5D53-1E9A-4B67-8A0C-B6EE77E8B048}" destId="{76B7197F-F8BD-4FE7-ABFE-6244425C5F73}" srcOrd="1" destOrd="0" presId="urn:microsoft.com/office/officeart/2005/8/layout/radial1"/>
    <dgm:cxn modelId="{03D38C76-E5DD-461E-98FF-941A55BB502E}" srcId="{D3AF3A89-7204-4DFB-8CA2-3B9B4B8904EA}" destId="{097E643B-4F35-40EF-9DF3-2A7A989A57F7}" srcOrd="1" destOrd="0" parTransId="{B66EA8A1-466F-41A3-BE1D-4FAD182930D1}" sibTransId="{BD6A9B04-7D58-439F-8DF8-FF5C46D860F4}"/>
    <dgm:cxn modelId="{ED5EF37D-3B0F-4E0C-BBCB-26B2DDA53E4A}" type="presOf" srcId="{52898C30-E160-4F2A-8B21-B65ACBEDF405}" destId="{B2F31578-6FEB-425C-88AF-8DDB7DFFE685}" srcOrd="0" destOrd="0" presId="urn:microsoft.com/office/officeart/2005/8/layout/radial1"/>
    <dgm:cxn modelId="{2F838D80-A625-4D2E-8FFF-8AD00F7A2849}" type="presOf" srcId="{71FF706F-C94D-4A9F-91FC-1BE4D502B0F2}" destId="{E7FC1722-24E9-4EC7-8A12-D01A5BBDF126}" srcOrd="0" destOrd="0" presId="urn:microsoft.com/office/officeart/2005/8/layout/radial1"/>
    <dgm:cxn modelId="{9EC4F781-4F95-42FC-A33D-B1491F40E88F}" type="presOf" srcId="{2DADCBF0-0117-4A73-8F37-9CF71A869235}" destId="{B2D7482D-CCEF-487E-B2E0-950B4DDDA6B7}" srcOrd="1" destOrd="0" presId="urn:microsoft.com/office/officeart/2005/8/layout/radial1"/>
    <dgm:cxn modelId="{ED454C87-AC4F-440C-9524-B1A16E6E1903}" type="presOf" srcId="{B2FBCD70-1EF4-4AD8-A695-464FD986A072}" destId="{8CA5B373-1918-4940-A42B-27EFACC33B14}" srcOrd="0" destOrd="0" presId="urn:microsoft.com/office/officeart/2005/8/layout/radial1"/>
    <dgm:cxn modelId="{6645C590-288C-499A-A6C6-AEC50BC76A3C}" srcId="{B2FBCD70-1EF4-4AD8-A695-464FD986A072}" destId="{2C8C5290-3277-4EC7-A95E-879B34830F22}" srcOrd="4" destOrd="0" parTransId="{52898C30-E160-4F2A-8B21-B65ACBEDF405}" sibTransId="{2E4BF541-626B-4E75-8952-1064A6B5DB80}"/>
    <dgm:cxn modelId="{88014793-A91B-4358-A9E7-41B823A58E13}" type="presOf" srcId="{28E10D02-BE17-4977-A641-E89BF8832C74}" destId="{4BE7D91A-AC45-4AE7-A620-F866D201779D}" srcOrd="0" destOrd="0" presId="urn:microsoft.com/office/officeart/2005/8/layout/radial1"/>
    <dgm:cxn modelId="{E3B97B93-3248-44F1-8A92-43E6F0543674}" srcId="{B2FBCD70-1EF4-4AD8-A695-464FD986A072}" destId="{51A0B166-9CF6-4276-8E46-FCA2FA6C23D6}" srcOrd="1" destOrd="0" parTransId="{337C958E-68F0-4F54-AA8E-FCD478E91A72}" sibTransId="{D247324B-C9EA-4DAE-8CA8-927338BC74A7}"/>
    <dgm:cxn modelId="{101A70A1-781A-49E6-988A-964316D216E6}" srcId="{B2FBCD70-1EF4-4AD8-A695-464FD986A072}" destId="{DBD8E315-1FD1-40B6-A62D-BE9637FDCA09}" srcOrd="6" destOrd="0" parTransId="{CD8B7ED3-7932-4D48-9F01-62C7DE31CB62}" sibTransId="{2700B213-CBBE-4303-B538-FB23DEB7860C}"/>
    <dgm:cxn modelId="{BF6825A5-11AF-48D5-B983-0F282A158F9E}" type="presOf" srcId="{337C958E-68F0-4F54-AA8E-FCD478E91A72}" destId="{5E519675-B0CB-4951-A556-4937C97830A6}" srcOrd="1" destOrd="0" presId="urn:microsoft.com/office/officeart/2005/8/layout/radial1"/>
    <dgm:cxn modelId="{F0DBEDCA-60B4-4A63-8302-3D6847419778}" type="presOf" srcId="{730FEEBE-99D9-4B72-9BA9-25D3573880AD}" destId="{23AEB624-48A3-485B-97ED-8CA71F8B00A9}" srcOrd="1" destOrd="0" presId="urn:microsoft.com/office/officeart/2005/8/layout/radial1"/>
    <dgm:cxn modelId="{F0F406CB-5458-43D9-BA62-7D24DDDF38BE}" type="presOf" srcId="{FA428B32-A672-461E-AA7D-F54650E0169F}" destId="{072FABBE-4BC6-49C6-BC05-C4BA8AF83F95}" srcOrd="1" destOrd="0" presId="urn:microsoft.com/office/officeart/2005/8/layout/radial1"/>
    <dgm:cxn modelId="{EF6C94D1-B97B-4F02-A9C6-D5768FC55380}" type="presOf" srcId="{CD8B7ED3-7932-4D48-9F01-62C7DE31CB62}" destId="{F00A2B79-B42F-473F-8F54-275AF220A97B}" srcOrd="1" destOrd="0" presId="urn:microsoft.com/office/officeart/2005/8/layout/radial1"/>
    <dgm:cxn modelId="{0B1DCAE1-701A-4798-9204-292007642EC6}" srcId="{B2FBCD70-1EF4-4AD8-A695-464FD986A072}" destId="{28E10D02-BE17-4977-A641-E89BF8832C74}" srcOrd="3" destOrd="0" parTransId="{730FEEBE-99D9-4B72-9BA9-25D3573880AD}" sibTransId="{D9C3C4D8-3CEE-44BB-8308-E475E80C2762}"/>
    <dgm:cxn modelId="{736E6FE3-D509-4D8D-8E9F-E9273CA71F01}" srcId="{D3AF3A89-7204-4DFB-8CA2-3B9B4B8904EA}" destId="{90C7EE73-8B7C-4325-8B1C-6D1D2439E37F}" srcOrd="2" destOrd="0" parTransId="{EA43F779-761F-4E5C-AE7F-33F9D8C36BBF}" sibTransId="{2CB81494-F3E4-4A7A-9570-911ECB97C424}"/>
    <dgm:cxn modelId="{FDED35E4-98F6-4DAF-B370-74F0E000A465}" type="presOf" srcId="{2C8C5290-3277-4EC7-A95E-879B34830F22}" destId="{173B21F1-C2D3-4475-B656-7F563152BB95}" srcOrd="0" destOrd="0" presId="urn:microsoft.com/office/officeart/2005/8/layout/radial1"/>
    <dgm:cxn modelId="{437A07E7-8534-444B-825A-D2E53747BC3E}" type="presOf" srcId="{52898C30-E160-4F2A-8B21-B65ACBEDF405}" destId="{34351A51-C25B-415E-8DC5-22C5EDCEF8B3}" srcOrd="1" destOrd="0" presId="urn:microsoft.com/office/officeart/2005/8/layout/radial1"/>
    <dgm:cxn modelId="{0B9EDAEC-8D08-4F19-B3D9-F69AF87A6DB0}" type="presOf" srcId="{E0CC1C7D-D7F0-48CB-BEF9-881E8AD273DF}" destId="{1B4DF0E8-9566-45B4-87F4-1919078891F5}" srcOrd="0" destOrd="0" presId="urn:microsoft.com/office/officeart/2005/8/layout/radial1"/>
    <dgm:cxn modelId="{D2A80BEE-E0EA-475E-B1AE-7542D976F713}" srcId="{B2FBCD70-1EF4-4AD8-A695-464FD986A072}" destId="{ED69726D-3D92-4EC2-B03F-16A0CA8FBF2F}" srcOrd="2" destOrd="0" parTransId="{2DADCBF0-0117-4A73-8F37-9CF71A869235}" sibTransId="{A8FC18EF-C932-4FEF-BF68-C68FC37592EE}"/>
    <dgm:cxn modelId="{30C1CAEE-7D52-48A7-98D9-B6CED510178A}" srcId="{D3AF3A89-7204-4DFB-8CA2-3B9B4B8904EA}" destId="{B2FBCD70-1EF4-4AD8-A695-464FD986A072}" srcOrd="0" destOrd="0" parTransId="{3581C9C4-C66D-4B86-A85C-C81B1B6341C3}" sibTransId="{28E968AF-C15C-40EF-A11E-72DE5D65D256}"/>
    <dgm:cxn modelId="{5E6D36EF-154B-4DE3-9CB5-E93568299458}" type="presOf" srcId="{ED69726D-3D92-4EC2-B03F-16A0CA8FBF2F}" destId="{9987F285-CC64-4246-851D-280192EC61F8}" srcOrd="0" destOrd="0" presId="urn:microsoft.com/office/officeart/2005/8/layout/radial1"/>
    <dgm:cxn modelId="{B34564F5-5119-4E2C-8BED-2B710F983016}" srcId="{D3AF3A89-7204-4DFB-8CA2-3B9B4B8904EA}" destId="{8CFC069F-9574-4E4A-95D9-BDCD3981BAEC}" srcOrd="3" destOrd="0" parTransId="{B570B055-390D-40BA-AEE4-75AD8A936781}" sibTransId="{F8C04B10-2040-4924-AAF0-B584BC593214}"/>
    <dgm:cxn modelId="{30E75AFC-7356-492C-BB96-42FFB84F15B1}" type="presOf" srcId="{730FEEBE-99D9-4B72-9BA9-25D3573880AD}" destId="{49443CDB-98FD-49E7-A151-DD919A43EE17}" srcOrd="0" destOrd="0" presId="urn:microsoft.com/office/officeart/2005/8/layout/radial1"/>
    <dgm:cxn modelId="{CB49D7ED-7D93-4473-BC1C-5B440EDE3DDD}" type="presParOf" srcId="{D792BB11-41B4-4C43-84FA-2BA8FE0679BB}" destId="{8CA5B373-1918-4940-A42B-27EFACC33B14}" srcOrd="0" destOrd="0" presId="urn:microsoft.com/office/officeart/2005/8/layout/radial1"/>
    <dgm:cxn modelId="{23482881-9519-482E-9A64-1946B6729273}" type="presParOf" srcId="{D792BB11-41B4-4C43-84FA-2BA8FE0679BB}" destId="{E7FC1722-24E9-4EC7-8A12-D01A5BBDF126}" srcOrd="1" destOrd="0" presId="urn:microsoft.com/office/officeart/2005/8/layout/radial1"/>
    <dgm:cxn modelId="{8DC8BAE1-9024-40A8-9A8C-C7066E0D0FC0}" type="presParOf" srcId="{E7FC1722-24E9-4EC7-8A12-D01A5BBDF126}" destId="{44BCA45D-CF2F-4056-A1A4-B450001BEF00}" srcOrd="0" destOrd="0" presId="urn:microsoft.com/office/officeart/2005/8/layout/radial1"/>
    <dgm:cxn modelId="{52D5B5E7-E26D-447C-8C8F-B7BBD015DD9F}" type="presParOf" srcId="{D792BB11-41B4-4C43-84FA-2BA8FE0679BB}" destId="{BB852719-8775-4E5E-A65E-28B05FD71CB0}" srcOrd="2" destOrd="0" presId="urn:microsoft.com/office/officeart/2005/8/layout/radial1"/>
    <dgm:cxn modelId="{A97EE500-DA7E-40C6-B197-0788A24FB02E}" type="presParOf" srcId="{D792BB11-41B4-4C43-84FA-2BA8FE0679BB}" destId="{CB9402FE-A36D-4AC8-9978-6F5B541F2655}" srcOrd="3" destOrd="0" presId="urn:microsoft.com/office/officeart/2005/8/layout/radial1"/>
    <dgm:cxn modelId="{AF3FF4FB-4ACE-4660-A935-10441394017A}" type="presParOf" srcId="{CB9402FE-A36D-4AC8-9978-6F5B541F2655}" destId="{5E519675-B0CB-4951-A556-4937C97830A6}" srcOrd="0" destOrd="0" presId="urn:microsoft.com/office/officeart/2005/8/layout/radial1"/>
    <dgm:cxn modelId="{0729D656-AADC-4DE5-8FEA-69BE23D9E73E}" type="presParOf" srcId="{D792BB11-41B4-4C43-84FA-2BA8FE0679BB}" destId="{9469D664-FACE-4703-8B0E-35F29DBEC3E4}" srcOrd="4" destOrd="0" presId="urn:microsoft.com/office/officeart/2005/8/layout/radial1"/>
    <dgm:cxn modelId="{162B2B3C-6BE5-44DB-A5F7-99739D30BF29}" type="presParOf" srcId="{D792BB11-41B4-4C43-84FA-2BA8FE0679BB}" destId="{56CD8D31-2CDC-4C57-9239-BD9EF6077C30}" srcOrd="5" destOrd="0" presId="urn:microsoft.com/office/officeart/2005/8/layout/radial1"/>
    <dgm:cxn modelId="{20492877-04EF-4554-B1DF-6D592BB34483}" type="presParOf" srcId="{56CD8D31-2CDC-4C57-9239-BD9EF6077C30}" destId="{B2D7482D-CCEF-487E-B2E0-950B4DDDA6B7}" srcOrd="0" destOrd="0" presId="urn:microsoft.com/office/officeart/2005/8/layout/radial1"/>
    <dgm:cxn modelId="{C1FDDB1C-FE0A-4754-8712-4396C3E27A14}" type="presParOf" srcId="{D792BB11-41B4-4C43-84FA-2BA8FE0679BB}" destId="{9987F285-CC64-4246-851D-280192EC61F8}" srcOrd="6" destOrd="0" presId="urn:microsoft.com/office/officeart/2005/8/layout/radial1"/>
    <dgm:cxn modelId="{8A5ADE95-A6F4-4227-9059-04B815564E07}" type="presParOf" srcId="{D792BB11-41B4-4C43-84FA-2BA8FE0679BB}" destId="{49443CDB-98FD-49E7-A151-DD919A43EE17}" srcOrd="7" destOrd="0" presId="urn:microsoft.com/office/officeart/2005/8/layout/radial1"/>
    <dgm:cxn modelId="{19DBDCE4-84C9-4528-9659-CCDB9650C010}" type="presParOf" srcId="{49443CDB-98FD-49E7-A151-DD919A43EE17}" destId="{23AEB624-48A3-485B-97ED-8CA71F8B00A9}" srcOrd="0" destOrd="0" presId="urn:microsoft.com/office/officeart/2005/8/layout/radial1"/>
    <dgm:cxn modelId="{836E4B82-E0C8-4083-AC6E-BFCA95FFC4D5}" type="presParOf" srcId="{D792BB11-41B4-4C43-84FA-2BA8FE0679BB}" destId="{4BE7D91A-AC45-4AE7-A620-F866D201779D}" srcOrd="8" destOrd="0" presId="urn:microsoft.com/office/officeart/2005/8/layout/radial1"/>
    <dgm:cxn modelId="{FD4C1902-B919-46B5-BF65-02D1140B6441}" type="presParOf" srcId="{D792BB11-41B4-4C43-84FA-2BA8FE0679BB}" destId="{B2F31578-6FEB-425C-88AF-8DDB7DFFE685}" srcOrd="9" destOrd="0" presId="urn:microsoft.com/office/officeart/2005/8/layout/radial1"/>
    <dgm:cxn modelId="{4BEF721F-4C54-488A-983C-0D3CD0074D4D}" type="presParOf" srcId="{B2F31578-6FEB-425C-88AF-8DDB7DFFE685}" destId="{34351A51-C25B-415E-8DC5-22C5EDCEF8B3}" srcOrd="0" destOrd="0" presId="urn:microsoft.com/office/officeart/2005/8/layout/radial1"/>
    <dgm:cxn modelId="{2EC5A07C-3525-4C41-AD2A-F0DC6F18ED39}" type="presParOf" srcId="{D792BB11-41B4-4C43-84FA-2BA8FE0679BB}" destId="{173B21F1-C2D3-4475-B656-7F563152BB95}" srcOrd="10" destOrd="0" presId="urn:microsoft.com/office/officeart/2005/8/layout/radial1"/>
    <dgm:cxn modelId="{C8D9F0D8-3884-481B-A9D4-7CC2DFD0F5AD}" type="presParOf" srcId="{D792BB11-41B4-4C43-84FA-2BA8FE0679BB}" destId="{67712F1E-863F-4A07-B9B5-0BC6344D7EB0}" srcOrd="11" destOrd="0" presId="urn:microsoft.com/office/officeart/2005/8/layout/radial1"/>
    <dgm:cxn modelId="{88692D45-D459-4A4B-BA70-7AE4E321AED7}" type="presParOf" srcId="{67712F1E-863F-4A07-B9B5-0BC6344D7EB0}" destId="{072FABBE-4BC6-49C6-BC05-C4BA8AF83F95}" srcOrd="0" destOrd="0" presId="urn:microsoft.com/office/officeart/2005/8/layout/radial1"/>
    <dgm:cxn modelId="{72F850B6-1766-4669-939D-E25CFBECA18B}" type="presParOf" srcId="{D792BB11-41B4-4C43-84FA-2BA8FE0679BB}" destId="{1B4DF0E8-9566-45B4-87F4-1919078891F5}" srcOrd="12" destOrd="0" presId="urn:microsoft.com/office/officeart/2005/8/layout/radial1"/>
    <dgm:cxn modelId="{B88DDEF8-FBA5-442C-AD7C-08205E132407}" type="presParOf" srcId="{D792BB11-41B4-4C43-84FA-2BA8FE0679BB}" destId="{0A3C40A8-913C-4F09-86E8-E70F8465B22F}" srcOrd="13" destOrd="0" presId="urn:microsoft.com/office/officeart/2005/8/layout/radial1"/>
    <dgm:cxn modelId="{62AFBCF3-7432-4CA4-8B0A-5F0C06FCD8FD}" type="presParOf" srcId="{0A3C40A8-913C-4F09-86E8-E70F8465B22F}" destId="{F00A2B79-B42F-473F-8F54-275AF220A97B}" srcOrd="0" destOrd="0" presId="urn:microsoft.com/office/officeart/2005/8/layout/radial1"/>
    <dgm:cxn modelId="{9D28AE4C-53BF-4B2F-830F-B367EF997C6E}" type="presParOf" srcId="{D792BB11-41B4-4C43-84FA-2BA8FE0679BB}" destId="{589F6F15-D9DC-45E1-9C05-A9E32933C78C}" srcOrd="14" destOrd="0" presId="urn:microsoft.com/office/officeart/2005/8/layout/radial1"/>
    <dgm:cxn modelId="{F683B5F2-64B5-4D39-8D1D-C102E99C21C4}" type="presParOf" srcId="{D792BB11-41B4-4C43-84FA-2BA8FE0679BB}" destId="{C10B13E4-84E7-4856-A213-DC6DA96E96BB}" srcOrd="15" destOrd="0" presId="urn:microsoft.com/office/officeart/2005/8/layout/radial1"/>
    <dgm:cxn modelId="{5B847F4C-2D94-4473-8DDE-9BF646910B9A}" type="presParOf" srcId="{C10B13E4-84E7-4856-A213-DC6DA96E96BB}" destId="{76B7197F-F8BD-4FE7-ABFE-6244425C5F73}" srcOrd="0" destOrd="0" presId="urn:microsoft.com/office/officeart/2005/8/layout/radial1"/>
    <dgm:cxn modelId="{6D4E7657-BED0-4A7F-A502-EE903E032199}" type="presParOf" srcId="{D792BB11-41B4-4C43-84FA-2BA8FE0679BB}" destId="{2467D7C8-2195-45D2-8C71-58442DD785F1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5B373-1918-4940-A42B-27EFACC33B14}">
      <dsp:nvSpPr>
        <dsp:cNvPr id="0" name=""/>
        <dsp:cNvSpPr/>
      </dsp:nvSpPr>
      <dsp:spPr>
        <a:xfrm>
          <a:off x="3564309" y="2377388"/>
          <a:ext cx="1383556" cy="138355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500" kern="1200" dirty="0"/>
            <a:t>ABOUT </a:t>
          </a:r>
          <a:r>
            <a:rPr lang="sl-SI" sz="2500" b="1" kern="1200" dirty="0"/>
            <a:t>TODAY</a:t>
          </a:r>
        </a:p>
      </dsp:txBody>
      <dsp:txXfrm>
        <a:off x="3766926" y="2580005"/>
        <a:ext cx="978322" cy="978322"/>
      </dsp:txXfrm>
    </dsp:sp>
    <dsp:sp modelId="{E7FC1722-24E9-4EC7-8A12-D01A5BBDF126}">
      <dsp:nvSpPr>
        <dsp:cNvPr id="0" name=""/>
        <dsp:cNvSpPr/>
      </dsp:nvSpPr>
      <dsp:spPr>
        <a:xfrm rot="15653750">
          <a:off x="3758430" y="2040532"/>
          <a:ext cx="670328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670328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500" kern="1200"/>
        </a:p>
      </dsp:txBody>
      <dsp:txXfrm rot="10800000">
        <a:off x="4076836" y="2038403"/>
        <a:ext cx="33516" cy="33516"/>
      </dsp:txXfrm>
    </dsp:sp>
    <dsp:sp modelId="{BB852719-8775-4E5E-A65E-28B05FD71CB0}">
      <dsp:nvSpPr>
        <dsp:cNvPr id="0" name=""/>
        <dsp:cNvSpPr/>
      </dsp:nvSpPr>
      <dsp:spPr>
        <a:xfrm>
          <a:off x="3239323" y="349377"/>
          <a:ext cx="1383556" cy="138355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WHAT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'</a:t>
          </a:r>
          <a:r>
            <a:rPr lang="sl-SI" sz="1600" kern="1200" dirty="0"/>
            <a:t>S THE </a:t>
          </a:r>
          <a:r>
            <a:rPr lang="sl-SI" sz="1600" b="1" kern="1200" dirty="0"/>
            <a:t>SEASON?</a:t>
          </a:r>
          <a:endParaRPr lang="sl-SI" sz="1600" i="1" kern="1200" dirty="0"/>
        </a:p>
      </dsp:txBody>
      <dsp:txXfrm>
        <a:off x="3441940" y="551994"/>
        <a:ext cx="978322" cy="978322"/>
      </dsp:txXfrm>
    </dsp:sp>
    <dsp:sp modelId="{CB9402FE-A36D-4AC8-9978-6F5B541F2655}">
      <dsp:nvSpPr>
        <dsp:cNvPr id="0" name=""/>
        <dsp:cNvSpPr/>
      </dsp:nvSpPr>
      <dsp:spPr>
        <a:xfrm rot="18900000">
          <a:off x="4603261" y="2222589"/>
          <a:ext cx="969549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969549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500" kern="1200"/>
        </a:p>
      </dsp:txBody>
      <dsp:txXfrm>
        <a:off x="5063797" y="2212979"/>
        <a:ext cx="48477" cy="48477"/>
      </dsp:txXfrm>
    </dsp:sp>
    <dsp:sp modelId="{9469D664-FACE-4703-8B0E-35F29DBEC3E4}">
      <dsp:nvSpPr>
        <dsp:cNvPr id="0" name=""/>
        <dsp:cNvSpPr/>
      </dsp:nvSpPr>
      <dsp:spPr>
        <a:xfrm>
          <a:off x="5228206" y="713491"/>
          <a:ext cx="1383556" cy="1383556"/>
        </a:xfrm>
        <a:prstGeom prst="ellipse">
          <a:avLst/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WHAT ARE YOU WEARING?</a:t>
          </a:r>
        </a:p>
      </dsp:txBody>
      <dsp:txXfrm>
        <a:off x="5430823" y="916108"/>
        <a:ext cx="978322" cy="978322"/>
      </dsp:txXfrm>
    </dsp:sp>
    <dsp:sp modelId="{56CD8D31-2CDC-4C57-9239-BD9EF6077C30}">
      <dsp:nvSpPr>
        <dsp:cNvPr id="0" name=""/>
        <dsp:cNvSpPr/>
      </dsp:nvSpPr>
      <dsp:spPr>
        <a:xfrm rot="20877089">
          <a:off x="4918103" y="2772515"/>
          <a:ext cx="1318585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1318585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500" kern="1200"/>
        </a:p>
      </dsp:txBody>
      <dsp:txXfrm>
        <a:off x="5544431" y="2754179"/>
        <a:ext cx="65929" cy="65929"/>
      </dsp:txXfrm>
    </dsp:sp>
    <dsp:sp modelId="{9987F285-CC64-4246-851D-280192EC61F8}">
      <dsp:nvSpPr>
        <dsp:cNvPr id="0" name=""/>
        <dsp:cNvSpPr/>
      </dsp:nvSpPr>
      <dsp:spPr>
        <a:xfrm>
          <a:off x="6206926" y="1813343"/>
          <a:ext cx="1383556" cy="1383556"/>
        </a:xfrm>
        <a:prstGeom prst="ellipse">
          <a:avLst/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WHAT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MONTH 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?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1600" kern="1200" dirty="0"/>
        </a:p>
      </dsp:txBody>
      <dsp:txXfrm>
        <a:off x="6409543" y="2015960"/>
        <a:ext cx="978322" cy="978322"/>
      </dsp:txXfrm>
    </dsp:sp>
    <dsp:sp modelId="{49443CDB-98FD-49E7-A151-DD919A43EE17}">
      <dsp:nvSpPr>
        <dsp:cNvPr id="0" name=""/>
        <dsp:cNvSpPr/>
      </dsp:nvSpPr>
      <dsp:spPr>
        <a:xfrm rot="1102775">
          <a:off x="4856240" y="3620890"/>
          <a:ext cx="2208788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2208788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700" kern="1200"/>
        </a:p>
      </dsp:txBody>
      <dsp:txXfrm>
        <a:off x="5905414" y="3580299"/>
        <a:ext cx="110439" cy="110439"/>
      </dsp:txXfrm>
    </dsp:sp>
    <dsp:sp modelId="{4BE7D91A-AC45-4AE7-A620-F866D201779D}">
      <dsp:nvSpPr>
        <dsp:cNvPr id="0" name=""/>
        <dsp:cNvSpPr/>
      </dsp:nvSpPr>
      <dsp:spPr>
        <a:xfrm>
          <a:off x="6973403" y="3510093"/>
          <a:ext cx="1383556" cy="1383556"/>
        </a:xfrm>
        <a:prstGeom prst="ellipse">
          <a:avLst/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GREETINGS</a:t>
          </a:r>
        </a:p>
      </dsp:txBody>
      <dsp:txXfrm>
        <a:off x="7176020" y="3712710"/>
        <a:ext cx="978322" cy="978322"/>
      </dsp:txXfrm>
    </dsp:sp>
    <dsp:sp modelId="{B2F31578-6FEB-425C-88AF-8DDB7DFFE685}">
      <dsp:nvSpPr>
        <dsp:cNvPr id="0" name=""/>
        <dsp:cNvSpPr/>
      </dsp:nvSpPr>
      <dsp:spPr>
        <a:xfrm rot="4269145">
          <a:off x="4097590" y="4243232"/>
          <a:ext cx="1128526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1128526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500" kern="1200"/>
        </a:p>
      </dsp:txBody>
      <dsp:txXfrm>
        <a:off x="4633640" y="4229647"/>
        <a:ext cx="56426" cy="56426"/>
      </dsp:txXfrm>
    </dsp:sp>
    <dsp:sp modelId="{173B21F1-C2D3-4475-B656-7F563152BB95}">
      <dsp:nvSpPr>
        <dsp:cNvPr id="0" name=""/>
        <dsp:cNvSpPr/>
      </dsp:nvSpPr>
      <dsp:spPr>
        <a:xfrm>
          <a:off x="4375842" y="4754776"/>
          <a:ext cx="1383556" cy="1383556"/>
        </a:xfrm>
        <a:prstGeom prst="ellipse">
          <a:avLst/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/>
            <a:t>HOW ARE YOU TODAY?</a:t>
          </a:r>
        </a:p>
      </dsp:txBody>
      <dsp:txXfrm>
        <a:off x="4578459" y="4957393"/>
        <a:ext cx="978322" cy="978322"/>
      </dsp:txXfrm>
    </dsp:sp>
    <dsp:sp modelId="{67712F1E-863F-4A07-B9B5-0BC6344D7EB0}">
      <dsp:nvSpPr>
        <dsp:cNvPr id="0" name=""/>
        <dsp:cNvSpPr/>
      </dsp:nvSpPr>
      <dsp:spPr>
        <a:xfrm rot="7272801">
          <a:off x="3096718" y="4097321"/>
          <a:ext cx="1055009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1055009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500" kern="1200"/>
        </a:p>
      </dsp:txBody>
      <dsp:txXfrm rot="10800000">
        <a:off x="3597847" y="4085575"/>
        <a:ext cx="52750" cy="52750"/>
      </dsp:txXfrm>
    </dsp:sp>
    <dsp:sp modelId="{1B4DF0E8-9566-45B4-87F4-1919078891F5}">
      <dsp:nvSpPr>
        <dsp:cNvPr id="0" name=""/>
        <dsp:cNvSpPr/>
      </dsp:nvSpPr>
      <dsp:spPr>
        <a:xfrm>
          <a:off x="2092371" y="4451680"/>
          <a:ext cx="1670976" cy="1618996"/>
        </a:xfrm>
        <a:prstGeom prst="ellipse">
          <a:avLst/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WHAT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WEATHER 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LIKE ?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1600" kern="1200" dirty="0"/>
        </a:p>
      </dsp:txBody>
      <dsp:txXfrm>
        <a:off x="2337080" y="4688776"/>
        <a:ext cx="1181558" cy="1144804"/>
      </dsp:txXfrm>
    </dsp:sp>
    <dsp:sp modelId="{0A3C40A8-913C-4F09-86E8-E70F8465B22F}">
      <dsp:nvSpPr>
        <dsp:cNvPr id="0" name=""/>
        <dsp:cNvSpPr/>
      </dsp:nvSpPr>
      <dsp:spPr>
        <a:xfrm rot="9171694">
          <a:off x="1163080" y="3968021"/>
          <a:ext cx="2621704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2621704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900" kern="1200"/>
        </a:p>
      </dsp:txBody>
      <dsp:txXfrm rot="10800000">
        <a:off x="2408390" y="3917107"/>
        <a:ext cx="131085" cy="131085"/>
      </dsp:txXfrm>
    </dsp:sp>
    <dsp:sp modelId="{589F6F15-D9DC-45E1-9C05-A9E32933C78C}">
      <dsp:nvSpPr>
        <dsp:cNvPr id="0" name=""/>
        <dsp:cNvSpPr/>
      </dsp:nvSpPr>
      <dsp:spPr>
        <a:xfrm>
          <a:off x="0" y="4204356"/>
          <a:ext cx="1383556" cy="1383556"/>
        </a:xfrm>
        <a:prstGeom prst="ellipse">
          <a:avLst/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/>
            <a:t>WHAT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latin typeface="Calibri" panose="020F0502020204030204" pitchFamily="34" charset="0"/>
              <a:cs typeface="Calibri" panose="020F0502020204030204" pitchFamily="34" charset="0"/>
            </a:rPr>
            <a:t>DATE </a:t>
          </a:r>
          <a:r>
            <a:rPr lang="sl-SI" sz="1600" kern="1200" dirty="0">
              <a:latin typeface="Calibri" panose="020F0502020204030204" pitchFamily="34" charset="0"/>
              <a:cs typeface="Calibri" panose="020F0502020204030204" pitchFamily="34" charset="0"/>
            </a:rPr>
            <a:t>? </a:t>
          </a:r>
          <a:endParaRPr lang="sl-SI" sz="1600" kern="1200" dirty="0"/>
        </a:p>
      </dsp:txBody>
      <dsp:txXfrm>
        <a:off x="202617" y="4406973"/>
        <a:ext cx="978322" cy="978322"/>
      </dsp:txXfrm>
    </dsp:sp>
    <dsp:sp modelId="{C10B13E4-84E7-4856-A213-DC6DA96E96BB}">
      <dsp:nvSpPr>
        <dsp:cNvPr id="0" name=""/>
        <dsp:cNvSpPr/>
      </dsp:nvSpPr>
      <dsp:spPr>
        <a:xfrm rot="12475296">
          <a:off x="1685925" y="2243615"/>
          <a:ext cx="2079979" cy="29256"/>
        </a:xfrm>
        <a:custGeom>
          <a:avLst/>
          <a:gdLst/>
          <a:ahLst/>
          <a:cxnLst/>
          <a:rect l="0" t="0" r="0" b="0"/>
          <a:pathLst>
            <a:path>
              <a:moveTo>
                <a:pt x="0" y="14628"/>
              </a:moveTo>
              <a:lnTo>
                <a:pt x="2079979" y="146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l-SI" sz="700" kern="1200"/>
        </a:p>
      </dsp:txBody>
      <dsp:txXfrm rot="10800000">
        <a:off x="2673916" y="2206244"/>
        <a:ext cx="103998" cy="103998"/>
      </dsp:txXfrm>
    </dsp:sp>
    <dsp:sp modelId="{2467D7C8-2195-45D2-8C71-58442DD785F1}">
      <dsp:nvSpPr>
        <dsp:cNvPr id="0" name=""/>
        <dsp:cNvSpPr/>
      </dsp:nvSpPr>
      <dsp:spPr>
        <a:xfrm>
          <a:off x="503966" y="755542"/>
          <a:ext cx="1383556" cy="138355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/>
            <a:t>WHAT</a:t>
          </a:r>
          <a:r>
            <a:rPr lang="sl-SI" sz="1600" kern="1200">
              <a:latin typeface="Calibri" panose="020F0502020204030204" pitchFamily="34" charset="0"/>
              <a:cs typeface="Calibri" panose="020F0502020204030204" pitchFamily="34" charset="0"/>
            </a:rPr>
            <a:t>'S THE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>
              <a:latin typeface="Calibri" panose="020F0502020204030204" pitchFamily="34" charset="0"/>
              <a:cs typeface="Calibri" panose="020F0502020204030204" pitchFamily="34" charset="0"/>
            </a:rPr>
            <a:t>DAY </a:t>
          </a:r>
          <a:r>
            <a:rPr lang="sl-SI" sz="1600" kern="1200">
              <a:latin typeface="Calibri" panose="020F0502020204030204" pitchFamily="34" charset="0"/>
              <a:cs typeface="Calibri" panose="020F0502020204030204" pitchFamily="34" charset="0"/>
            </a:rPr>
            <a:t>?</a:t>
          </a:r>
          <a:endParaRPr lang="sl-SI" sz="1600" kern="1200" dirty="0"/>
        </a:p>
      </dsp:txBody>
      <dsp:txXfrm>
        <a:off x="706583" y="958159"/>
        <a:ext cx="978322" cy="978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676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613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616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060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49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0964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25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231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876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89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588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6F084-F2B3-4A09-A179-63621245E8BF}" type="datetimeFigureOut">
              <a:rPr lang="sl-SI" smtClean="0"/>
              <a:t>8. 02. 2022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BF9A-6AF9-4D71-B85B-76C71250E41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788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30606079"/>
              </p:ext>
            </p:extLst>
          </p:nvPr>
        </p:nvGraphicFramePr>
        <p:xfrm>
          <a:off x="1647825" y="0"/>
          <a:ext cx="8512175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oljeZBesedilom 7">
            <a:extLst>
              <a:ext uri="{FF2B5EF4-FFF2-40B4-BE49-F238E27FC236}">
                <a16:creationId xmlns:a16="http://schemas.microsoft.com/office/drawing/2014/main" id="{B0F1F469-1474-41B7-A895-8F61735C93CC}"/>
              </a:ext>
            </a:extLst>
          </p:cNvPr>
          <p:cNvSpPr txBox="1"/>
          <p:nvPr/>
        </p:nvSpPr>
        <p:spPr>
          <a:xfrm>
            <a:off x="295784" y="0"/>
            <a:ext cx="30902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Monday</a:t>
            </a: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Tuesday</a:t>
            </a: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Wednesday</a:t>
            </a: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Thursday</a:t>
            </a: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Friday</a:t>
            </a: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Saturday</a:t>
            </a:r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err="1"/>
              <a:t>Sunday</a:t>
            </a:r>
            <a:endParaRPr lang="sl-SI" dirty="0"/>
          </a:p>
          <a:p>
            <a:endParaRPr lang="sl-SI" dirty="0"/>
          </a:p>
          <a:p>
            <a:r>
              <a:rPr lang="sl-SI" dirty="0" err="1"/>
              <a:t>Today</a:t>
            </a:r>
            <a:r>
              <a:rPr lang="sl-SI" dirty="0"/>
              <a:t> is ______.</a:t>
            </a:r>
          </a:p>
          <a:p>
            <a:r>
              <a:rPr lang="sl-SI" dirty="0" err="1"/>
              <a:t>Yesterday</a:t>
            </a:r>
            <a:r>
              <a:rPr lang="sl-SI" dirty="0"/>
              <a:t> </a:t>
            </a:r>
            <a:r>
              <a:rPr lang="sl-SI" dirty="0" err="1"/>
              <a:t>was</a:t>
            </a:r>
            <a:r>
              <a:rPr lang="sl-SI" dirty="0"/>
              <a:t> _______.</a:t>
            </a:r>
          </a:p>
          <a:p>
            <a:r>
              <a:rPr lang="sl-SI" dirty="0" err="1"/>
              <a:t>Tomorrow</a:t>
            </a:r>
            <a:r>
              <a:rPr lang="sl-SI" dirty="0"/>
              <a:t> </a:t>
            </a:r>
            <a:r>
              <a:rPr lang="sl-SI" dirty="0" err="1"/>
              <a:t>will</a:t>
            </a:r>
            <a:r>
              <a:rPr lang="sl-SI" dirty="0"/>
              <a:t> be _________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F35DABF3-A558-4415-8CA5-45E11E91BA1E}"/>
              </a:ext>
            </a:extLst>
          </p:cNvPr>
          <p:cNvSpPr txBox="1"/>
          <p:nvPr/>
        </p:nvSpPr>
        <p:spPr>
          <a:xfrm>
            <a:off x="7354412" y="5452273"/>
            <a:ext cx="2533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/>
              <a:t>I‘m</a:t>
            </a:r>
            <a:r>
              <a:rPr lang="sl-SI" dirty="0"/>
              <a:t> </a:t>
            </a:r>
            <a:r>
              <a:rPr lang="sl-SI" dirty="0" err="1"/>
              <a:t>great</a:t>
            </a:r>
            <a:r>
              <a:rPr lang="sl-SI" dirty="0"/>
              <a:t> (</a:t>
            </a:r>
            <a:r>
              <a:rPr lang="sl-SI" dirty="0" err="1"/>
              <a:t>thank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).</a:t>
            </a:r>
          </a:p>
          <a:p>
            <a:r>
              <a:rPr lang="sl-SI" dirty="0" err="1"/>
              <a:t>I‘m</a:t>
            </a:r>
            <a:r>
              <a:rPr lang="sl-SI" dirty="0"/>
              <a:t> </a:t>
            </a:r>
            <a:r>
              <a:rPr lang="sl-SI" dirty="0" err="1"/>
              <a:t>good</a:t>
            </a:r>
            <a:r>
              <a:rPr lang="sl-SI" dirty="0"/>
              <a:t>.</a:t>
            </a:r>
          </a:p>
          <a:p>
            <a:r>
              <a:rPr lang="sl-SI" dirty="0" err="1"/>
              <a:t>I‘m</a:t>
            </a:r>
            <a:r>
              <a:rPr lang="sl-SI" dirty="0"/>
              <a:t> </a:t>
            </a:r>
            <a:r>
              <a:rPr lang="sl-SI" dirty="0" err="1"/>
              <a:t>alright</a:t>
            </a:r>
            <a:r>
              <a:rPr lang="sl-SI" dirty="0"/>
              <a:t>.</a:t>
            </a:r>
          </a:p>
          <a:p>
            <a:r>
              <a:rPr lang="sl-SI" dirty="0" err="1"/>
              <a:t>I‘m</a:t>
            </a:r>
            <a:r>
              <a:rPr lang="sl-SI" dirty="0"/>
              <a:t> not so </a:t>
            </a:r>
            <a:r>
              <a:rPr lang="sl-SI" dirty="0" err="1"/>
              <a:t>good</a:t>
            </a:r>
            <a:r>
              <a:rPr lang="sl-SI" dirty="0"/>
              <a:t>.</a:t>
            </a:r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288A50D2-0B26-48E8-AB28-1A22CCB095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49076" y="1287272"/>
            <a:ext cx="761980" cy="661154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E30BB1E4-F3B4-41CF-B239-B2F84C5975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27358" y="2632380"/>
            <a:ext cx="761980" cy="661154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71D0E0D4-33D5-4B1A-A4B1-20CB900BA9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15077" y="5452273"/>
            <a:ext cx="761980" cy="661154"/>
          </a:xfrm>
          <a:prstGeom prst="rect">
            <a:avLst/>
          </a:prstGeom>
        </p:spPr>
      </p:pic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7D7EC4C-A5E3-4C5D-A174-471F1F25179E}"/>
              </a:ext>
            </a:extLst>
          </p:cNvPr>
          <p:cNvSpPr txBox="1"/>
          <p:nvPr/>
        </p:nvSpPr>
        <p:spPr>
          <a:xfrm>
            <a:off x="10076493" y="3429000"/>
            <a:ext cx="21155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/>
              <a:t>Hello</a:t>
            </a:r>
            <a:r>
              <a:rPr lang="sl-SI" dirty="0"/>
              <a:t>.</a:t>
            </a:r>
          </a:p>
          <a:p>
            <a:r>
              <a:rPr lang="sl-SI" dirty="0" err="1"/>
              <a:t>Good</a:t>
            </a:r>
            <a:r>
              <a:rPr lang="sl-SI" dirty="0"/>
              <a:t> </a:t>
            </a:r>
            <a:r>
              <a:rPr lang="sl-SI" dirty="0" err="1"/>
              <a:t>morning</a:t>
            </a:r>
            <a:r>
              <a:rPr lang="sl-SI" dirty="0"/>
              <a:t>.</a:t>
            </a:r>
          </a:p>
          <a:p>
            <a:r>
              <a:rPr lang="sl-SI" dirty="0" err="1"/>
              <a:t>Good</a:t>
            </a:r>
            <a:r>
              <a:rPr lang="sl-SI" dirty="0"/>
              <a:t> </a:t>
            </a:r>
            <a:r>
              <a:rPr lang="sl-SI" dirty="0" err="1"/>
              <a:t>afternoon</a:t>
            </a:r>
            <a:r>
              <a:rPr lang="sl-SI" dirty="0"/>
              <a:t>.</a:t>
            </a:r>
          </a:p>
          <a:p>
            <a:r>
              <a:rPr lang="sl-SI" dirty="0" err="1"/>
              <a:t>Good</a:t>
            </a:r>
            <a:r>
              <a:rPr lang="sl-SI" dirty="0"/>
              <a:t> </a:t>
            </a:r>
            <a:r>
              <a:rPr lang="sl-SI" dirty="0" err="1"/>
              <a:t>evening</a:t>
            </a:r>
            <a:r>
              <a:rPr lang="sl-SI" dirty="0"/>
              <a:t>.</a:t>
            </a:r>
          </a:p>
          <a:p>
            <a:r>
              <a:rPr lang="sl-SI" dirty="0" err="1"/>
              <a:t>Goodbye</a:t>
            </a:r>
            <a:r>
              <a:rPr lang="sl-SI" dirty="0"/>
              <a:t>.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A7425E7-E048-46F1-A337-B1D0F9BE3FFE}"/>
              </a:ext>
            </a:extLst>
          </p:cNvPr>
          <p:cNvSpPr txBox="1"/>
          <p:nvPr/>
        </p:nvSpPr>
        <p:spPr>
          <a:xfrm>
            <a:off x="8432799" y="744573"/>
            <a:ext cx="3590259" cy="655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/>
              <a:t>I‘m</a:t>
            </a:r>
            <a:r>
              <a:rPr lang="sl-SI" dirty="0"/>
              <a:t> </a:t>
            </a:r>
            <a:r>
              <a:rPr lang="sl-SI" dirty="0" err="1"/>
              <a:t>wearing</a:t>
            </a:r>
            <a:r>
              <a:rPr lang="sl-SI" dirty="0"/>
              <a:t> _______, ______</a:t>
            </a:r>
            <a:r>
              <a:rPr lang="sl-SI" dirty="0" err="1"/>
              <a:t>and</a:t>
            </a:r>
            <a:r>
              <a:rPr lang="sl-SI" dirty="0"/>
              <a:t> ___________.</a:t>
            </a:r>
          </a:p>
        </p:txBody>
      </p:sp>
    </p:spTree>
    <p:extLst>
      <p:ext uri="{BB962C8B-B14F-4D97-AF65-F5344CB8AC3E}">
        <p14:creationId xmlns:p14="http://schemas.microsoft.com/office/powerpoint/2010/main" val="257202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CA5B373-1918-4940-A42B-27EFACC33B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8CA5B373-1918-4940-A42B-27EFACC33B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FC1722-24E9-4EC7-8A12-D01A5BBDF1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E7FC1722-24E9-4EC7-8A12-D01A5BBDF1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B852719-8775-4E5E-A65E-28B05FD71C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BB852719-8775-4E5E-A65E-28B05FD71C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B9402FE-A36D-4AC8-9978-6F5B541F26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CB9402FE-A36D-4AC8-9978-6F5B541F26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69D664-FACE-4703-8B0E-35F29DBEC3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9469D664-FACE-4703-8B0E-35F29DBEC3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CD8D31-2CDC-4C57-9239-BD9EF6077C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56CD8D31-2CDC-4C57-9239-BD9EF6077C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987F285-CC64-4246-851D-280192EC6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9987F285-CC64-4246-851D-280192EC61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9443CDB-98FD-49E7-A151-DD919A43EE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49443CDB-98FD-49E7-A151-DD919A43EE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BE7D91A-AC45-4AE7-A620-F866D20177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4BE7D91A-AC45-4AE7-A620-F866D20177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2F31578-6FEB-425C-88AF-8DDB7DFFE6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B2F31578-6FEB-425C-88AF-8DDB7DFFE6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3B21F1-C2D3-4475-B656-7F563152BB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173B21F1-C2D3-4475-B656-7F563152BB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7712F1E-863F-4A07-B9B5-0BC6344D7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67712F1E-863F-4A07-B9B5-0BC6344D7E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4DF0E8-9566-45B4-87F4-1919078891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>
                                            <p:graphicEl>
                                              <a:dgm id="{1B4DF0E8-9566-45B4-87F4-1919078891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A3C40A8-913C-4F09-86E8-E70F8465B2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">
                                            <p:graphicEl>
                                              <a:dgm id="{0A3C40A8-913C-4F09-86E8-E70F8465B2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89F6F15-D9DC-45E1-9C05-A9E32933C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graphicEl>
                                              <a:dgm id="{589F6F15-D9DC-45E1-9C05-A9E32933C7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0B13E4-84E7-4856-A213-DC6DA96E96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C10B13E4-84E7-4856-A213-DC6DA96E96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467D7C8-2195-45D2-8C71-58442DD785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>
                                            <p:graphicEl>
                                              <a:dgm id="{2467D7C8-2195-45D2-8C71-58442DD785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97</Words>
  <Application>Microsoft Office PowerPoint</Application>
  <PresentationFormat>Širokozaslonsko</PresentationFormat>
  <Paragraphs>35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Tanja</dc:creator>
  <cp:lastModifiedBy>Tatijana Šincek</cp:lastModifiedBy>
  <cp:revision>10</cp:revision>
  <dcterms:created xsi:type="dcterms:W3CDTF">2018-01-02T17:14:51Z</dcterms:created>
  <dcterms:modified xsi:type="dcterms:W3CDTF">2022-02-08T08:28:22Z</dcterms:modified>
</cp:coreProperties>
</file>