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E5BEDD3-5B43-4C3C-B40A-59E5B946ADDD}" type="datetimeFigureOut">
              <a:rPr lang="sl-SI" smtClean="0"/>
              <a:t>2. 06. 2022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34F4644-FA32-4283-9E14-C0461A90B09F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EDD3-5B43-4C3C-B40A-59E5B946ADDD}" type="datetimeFigureOut">
              <a:rPr lang="sl-SI" smtClean="0"/>
              <a:t>2. 06. 2022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44-FA32-4283-9E14-C0461A90B09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EDD3-5B43-4C3C-B40A-59E5B946ADDD}" type="datetimeFigureOut">
              <a:rPr lang="sl-SI" smtClean="0"/>
              <a:t>2. 06. 2022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44-FA32-4283-9E14-C0461A90B09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EDD3-5B43-4C3C-B40A-59E5B946ADDD}" type="datetimeFigureOut">
              <a:rPr lang="sl-SI" smtClean="0"/>
              <a:t>2. 06. 2022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44-FA32-4283-9E14-C0461A90B09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EDD3-5B43-4C3C-B40A-59E5B946ADDD}" type="datetimeFigureOut">
              <a:rPr lang="sl-SI" smtClean="0"/>
              <a:t>2. 06. 2022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44-FA32-4283-9E14-C0461A90B09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EDD3-5B43-4C3C-B40A-59E5B946ADDD}" type="datetimeFigureOut">
              <a:rPr lang="sl-SI" smtClean="0"/>
              <a:t>2. 06. 2022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44-FA32-4283-9E14-C0461A90B09F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EDD3-5B43-4C3C-B40A-59E5B946ADDD}" type="datetimeFigureOut">
              <a:rPr lang="sl-SI" smtClean="0"/>
              <a:t>2. 06. 2022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44-FA32-4283-9E14-C0461A90B09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EDD3-5B43-4C3C-B40A-59E5B946ADDD}" type="datetimeFigureOut">
              <a:rPr lang="sl-SI" smtClean="0"/>
              <a:t>2. 06. 2022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44-FA32-4283-9E14-C0461A90B09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EDD3-5B43-4C3C-B40A-59E5B946ADDD}" type="datetimeFigureOut">
              <a:rPr lang="sl-SI" smtClean="0"/>
              <a:t>2. 06. 2022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44-FA32-4283-9E14-C0461A90B09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EDD3-5B43-4C3C-B40A-59E5B946ADDD}" type="datetimeFigureOut">
              <a:rPr lang="sl-SI" smtClean="0"/>
              <a:t>2. 06. 2022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44-FA32-4283-9E14-C0461A90B09F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EDD3-5B43-4C3C-B40A-59E5B946ADDD}" type="datetimeFigureOut">
              <a:rPr lang="sl-SI" smtClean="0"/>
              <a:t>2. 06. 2022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44-FA32-4283-9E14-C0461A90B09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E5BEDD3-5B43-4C3C-B40A-59E5B946ADDD}" type="datetimeFigureOut">
              <a:rPr lang="sl-SI" smtClean="0"/>
              <a:t>2. 06. 2022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34F4644-FA32-4283-9E14-C0461A90B09F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OBLAČILA IN MODA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164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1143000"/>
          </a:xfrm>
        </p:spPr>
        <p:txBody>
          <a:bodyPr/>
          <a:lstStyle/>
          <a:p>
            <a:r>
              <a:rPr lang="sl-SI" dirty="0" smtClean="0"/>
              <a:t>Barok (1640 – 1720)</a:t>
            </a:r>
            <a:endParaRPr lang="sl-SI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727341" cy="485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47" y="2675587"/>
            <a:ext cx="355853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0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/>
          <a:lstStyle/>
          <a:p>
            <a:r>
              <a:rPr lang="sl-SI" dirty="0" smtClean="0"/>
              <a:t>Klasicizem (1785 – 1815)</a:t>
            </a:r>
            <a:endParaRPr lang="sl-SI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42220"/>
            <a:ext cx="2952328" cy="521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873474" cy="496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8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1960</a:t>
            </a:r>
            <a:endParaRPr lang="sl-SI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163" y="2369856"/>
            <a:ext cx="6732215" cy="44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1143000"/>
          </a:xfrm>
        </p:spPr>
        <p:txBody>
          <a:bodyPr/>
          <a:lstStyle/>
          <a:p>
            <a:r>
              <a:rPr lang="sl-SI" dirty="0" smtClean="0"/>
              <a:t>1970</a:t>
            </a:r>
            <a:endParaRPr lang="sl-SI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592925"/>
            <a:ext cx="5495678" cy="626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3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1980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30777"/>
            <a:ext cx="6632105" cy="497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6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1990</a:t>
            </a:r>
            <a:endParaRPr lang="sl-SI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307330"/>
            <a:ext cx="6780922" cy="55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5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024744" cy="1143000"/>
          </a:xfrm>
        </p:spPr>
        <p:txBody>
          <a:bodyPr/>
          <a:lstStyle/>
          <a:p>
            <a:r>
              <a:rPr lang="sl-SI" dirty="0" smtClean="0"/>
              <a:t>OBLAČILA IN MODA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2060848"/>
            <a:ext cx="8064896" cy="3508977"/>
          </a:xfrm>
        </p:spPr>
        <p:txBody>
          <a:bodyPr/>
          <a:lstStyle/>
          <a:p>
            <a:r>
              <a:rPr lang="sl-SI" dirty="0" smtClean="0"/>
              <a:t>MODA – predstavlja uveljavljene kroje oblačil, obutve in oblačilnih dodatkov ter barv za te izdelke v določenem času. </a:t>
            </a:r>
          </a:p>
          <a:p>
            <a:r>
              <a:rPr lang="sl-SI" dirty="0" smtClean="0"/>
              <a:t>MODA OPREMLJANJA STANOVANJA - </a:t>
            </a:r>
            <a:r>
              <a:rPr lang="sl-SI" dirty="0"/>
              <a:t>o</a:t>
            </a:r>
            <a:r>
              <a:rPr lang="sl-SI" dirty="0" smtClean="0"/>
              <a:t>značuje tudi značilnosti pohištva, zaves, preprog, brisač, posteljnine in drugih predmetov v stanovanju. </a:t>
            </a:r>
          </a:p>
          <a:p>
            <a:r>
              <a:rPr lang="sl-SI" dirty="0" smtClean="0"/>
              <a:t>Ljudje se za različne priložnosti, različno oblačimo.</a:t>
            </a:r>
          </a:p>
          <a:p>
            <a:r>
              <a:rPr lang="sl-SI" dirty="0" smtClean="0"/>
              <a:t>Vsak ima svoj slog oblačenja.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6563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5612" y="764704"/>
            <a:ext cx="7024744" cy="1143000"/>
          </a:xfrm>
        </p:spPr>
        <p:txBody>
          <a:bodyPr/>
          <a:lstStyle/>
          <a:p>
            <a:r>
              <a:rPr lang="sl-SI" dirty="0" smtClean="0"/>
              <a:t>Oblačila in moda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Kaj imamo oblečeno, ko se ukvarjamo s športom?</a:t>
            </a:r>
          </a:p>
          <a:p>
            <a:r>
              <a:rPr lang="sl-SI" dirty="0" smtClean="0"/>
              <a:t>Kaj imamo oblečeno, ko imamo nastop z inštrumentom?</a:t>
            </a:r>
          </a:p>
          <a:p>
            <a:r>
              <a:rPr lang="sl-SI" dirty="0" smtClean="0"/>
              <a:t>Kako si oblečen v šoli?</a:t>
            </a:r>
          </a:p>
          <a:p>
            <a:r>
              <a:rPr lang="sl-SI" dirty="0" smtClean="0"/>
              <a:t>Kaj nosiš najpogosteje?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SLOG OBLAČENJA</a:t>
            </a:r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3923928" y="4725144"/>
            <a:ext cx="1008112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7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Oblačila in moda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Ljudje se za različne priložnosti različno oblačimo. </a:t>
            </a:r>
          </a:p>
          <a:p>
            <a:r>
              <a:rPr lang="sl-SI" dirty="0" smtClean="0"/>
              <a:t>Vsak ima svoj slog oblačenja.</a:t>
            </a:r>
          </a:p>
          <a:p>
            <a:r>
              <a:rPr lang="sl-SI" dirty="0" smtClean="0"/>
              <a:t>Uveljavljeni kroji oblačil, obutve in oblačilnih dodatkov ter barv za te izdelke v določenem času predstavljajo modo.</a:t>
            </a:r>
          </a:p>
          <a:p>
            <a:r>
              <a:rPr lang="sl-SI" dirty="0" smtClean="0"/>
              <a:t>Poznamo jo tudi na področju opremljanja stanovanj.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12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Moda skozi čas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Prazgodovina 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13072"/>
            <a:ext cx="5327129" cy="375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6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Egipčani 3000 – 500 pr. n. št. 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507117"/>
            <a:ext cx="3223518" cy="431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8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l-SI" sz="3600" dirty="0" smtClean="0"/>
              <a:t>Grki 1600 – 100 pr. n. št.</a:t>
            </a:r>
            <a:endParaRPr lang="sl-SI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3523"/>
            <a:ext cx="3640038" cy="542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9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Rimljani 400 pr. n. št.</a:t>
            </a: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" y="2276872"/>
            <a:ext cx="47625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7906"/>
            <a:ext cx="4133081" cy="29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8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/>
          <a:lstStyle/>
          <a:p>
            <a:pPr algn="r"/>
            <a:r>
              <a:rPr lang="sl-SI" dirty="0" smtClean="0"/>
              <a:t>                                    Romantika</a:t>
            </a:r>
            <a:br>
              <a:rPr lang="sl-SI" dirty="0" smtClean="0"/>
            </a:br>
            <a:r>
              <a:rPr lang="sl-SI" dirty="0"/>
              <a:t> </a:t>
            </a:r>
            <a:r>
              <a:rPr lang="sl-SI" dirty="0" smtClean="0"/>
              <a:t>    800 - 1200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1181"/>
            <a:ext cx="4896545" cy="677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3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713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l-SI" sz="4000" dirty="0" smtClean="0"/>
              <a:t>Renesansa 1500 - 1640</a:t>
            </a:r>
            <a:endParaRPr lang="sl-SI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032448" cy="416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2715022" cy="461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6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</TotalTime>
  <Words>196</Words>
  <Application>Microsoft Office PowerPoint</Application>
  <PresentationFormat>Diaprojekcija na zaslonu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9" baseType="lpstr">
      <vt:lpstr>Century Gothic</vt:lpstr>
      <vt:lpstr>Wingdings 2</vt:lpstr>
      <vt:lpstr>Austin</vt:lpstr>
      <vt:lpstr>OBLAČILA IN MODA</vt:lpstr>
      <vt:lpstr>Oblačila in moda</vt:lpstr>
      <vt:lpstr>Oblačila in moda</vt:lpstr>
      <vt:lpstr>Moda skozi čas</vt:lpstr>
      <vt:lpstr>Egipčani 3000 – 500 pr. n. št. </vt:lpstr>
      <vt:lpstr>Grki 1600 – 100 pr. n. št.</vt:lpstr>
      <vt:lpstr>Rimljani 400 pr. n. št.</vt:lpstr>
      <vt:lpstr>                                    Romantika      800 - 1200 </vt:lpstr>
      <vt:lpstr>Renesansa 1500 - 1640</vt:lpstr>
      <vt:lpstr>Barok (1640 – 1720)</vt:lpstr>
      <vt:lpstr>Klasicizem (1785 – 1815)</vt:lpstr>
      <vt:lpstr>1960</vt:lpstr>
      <vt:lpstr>1970</vt:lpstr>
      <vt:lpstr>1980</vt:lpstr>
      <vt:lpstr>1990</vt:lpstr>
      <vt:lpstr>OBLAČILA IN MODA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OBLAČILA IN MODA</dc:title>
  <dc:creator>KAJA</dc:creator>
  <cp:lastModifiedBy>Uporabnik</cp:lastModifiedBy>
  <cp:revision>5</cp:revision>
  <dcterms:created xsi:type="dcterms:W3CDTF">2017-04-02T19:18:07Z</dcterms:created>
  <dcterms:modified xsi:type="dcterms:W3CDTF">2022-06-02T16:28:00Z</dcterms:modified>
</cp:coreProperties>
</file>