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dreži in zaokroži en kot pravokotnika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 trikotni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Prostoročno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rostoročno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863C1D-33E0-40B5-B40A-1CD9CF7F34A2}" type="datetimeFigureOut">
              <a:rPr lang="sl-SI" smtClean="0"/>
              <a:t>23.2.2015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408497-6A2E-4AEF-AC4D-4CE113906187}" type="slidenum">
              <a:rPr lang="sl-SI" smtClean="0"/>
              <a:t>‹#›</a:t>
            </a:fld>
            <a:endParaRPr lang="sl-SI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Prostoročn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Prostoročn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Examining</a:t>
            </a:r>
            <a:r>
              <a:rPr lang="sl-SI" dirty="0" smtClean="0"/>
              <a:t> </a:t>
            </a:r>
            <a:r>
              <a:rPr lang="sl-SI" dirty="0" err="1" smtClean="0"/>
              <a:t>stereotypes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</a:t>
            </a:r>
            <a:r>
              <a:rPr lang="sl-SI" dirty="0" err="1" smtClean="0"/>
              <a:t>tereotypes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In </a:t>
            </a:r>
            <a:r>
              <a:rPr lang="sl-SI" dirty="0" err="1" smtClean="0"/>
              <a:t>pairs</a:t>
            </a:r>
            <a:r>
              <a:rPr lang="sl-SI" dirty="0" smtClean="0"/>
              <a:t> or </a:t>
            </a:r>
            <a:r>
              <a:rPr lang="sl-SI" dirty="0" err="1" smtClean="0"/>
              <a:t>groups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3 </a:t>
            </a:r>
            <a:r>
              <a:rPr lang="sl-SI" dirty="0" err="1" smtClean="0"/>
              <a:t>write</a:t>
            </a:r>
            <a:r>
              <a:rPr lang="sl-SI" dirty="0" smtClean="0"/>
              <a:t> </a:t>
            </a:r>
            <a:r>
              <a:rPr lang="sl-SI" dirty="0" err="1" smtClean="0"/>
              <a:t>down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first</a:t>
            </a:r>
            <a:r>
              <a:rPr lang="sl-SI" dirty="0" smtClean="0"/>
              <a:t> </a:t>
            </a:r>
            <a:r>
              <a:rPr lang="sl-SI" dirty="0" err="1" smtClean="0"/>
              <a:t>three</a:t>
            </a:r>
            <a:r>
              <a:rPr lang="sl-SI" dirty="0" smtClean="0"/>
              <a:t> </a:t>
            </a:r>
            <a:r>
              <a:rPr lang="sl-SI" dirty="0" err="1" smtClean="0"/>
              <a:t>things</a:t>
            </a:r>
            <a:r>
              <a:rPr lang="sl-SI" dirty="0" smtClean="0"/>
              <a:t>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think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, </a:t>
            </a:r>
            <a:r>
              <a:rPr lang="sl-SI" dirty="0" err="1" smtClean="0"/>
              <a:t>when</a:t>
            </a:r>
            <a:r>
              <a:rPr lang="sl-SI" dirty="0" smtClean="0"/>
              <a:t> </a:t>
            </a:r>
            <a:r>
              <a:rPr lang="sl-SI" dirty="0" err="1" smtClean="0"/>
              <a:t>these</a:t>
            </a:r>
            <a:r>
              <a:rPr lang="sl-SI" dirty="0" smtClean="0"/>
              <a:t> </a:t>
            </a:r>
            <a:r>
              <a:rPr lang="sl-SI" dirty="0" err="1" smtClean="0"/>
              <a:t>countries</a:t>
            </a:r>
            <a:r>
              <a:rPr lang="sl-SI" dirty="0" smtClean="0"/>
              <a:t> are </a:t>
            </a:r>
            <a:r>
              <a:rPr lang="sl-SI" dirty="0" err="1" smtClean="0"/>
              <a:t>mentioned</a:t>
            </a:r>
            <a:r>
              <a:rPr lang="sl-SI" dirty="0" smtClean="0"/>
              <a:t>:</a:t>
            </a:r>
          </a:p>
          <a:p>
            <a:r>
              <a:rPr lang="sl-SI" dirty="0" err="1" smtClean="0"/>
              <a:t>Slovenia</a:t>
            </a:r>
            <a:endParaRPr lang="sl-SI" dirty="0" smtClean="0"/>
          </a:p>
          <a:p>
            <a:r>
              <a:rPr lang="sl-SI" dirty="0" err="1" smtClean="0"/>
              <a:t>Germany</a:t>
            </a:r>
            <a:endParaRPr lang="sl-SI" dirty="0" smtClean="0"/>
          </a:p>
          <a:p>
            <a:r>
              <a:rPr lang="sl-SI" dirty="0" err="1" smtClean="0"/>
              <a:t>Spain</a:t>
            </a:r>
            <a:endParaRPr lang="sl-SI" dirty="0" smtClean="0"/>
          </a:p>
          <a:p>
            <a:r>
              <a:rPr lang="sl-SI" dirty="0" err="1" smtClean="0"/>
              <a:t>Italy</a:t>
            </a:r>
            <a:endParaRPr lang="sl-SI" dirty="0" smtClean="0"/>
          </a:p>
          <a:p>
            <a:r>
              <a:rPr lang="sl-SI" dirty="0" smtClean="0"/>
              <a:t>France</a:t>
            </a:r>
          </a:p>
          <a:p>
            <a:r>
              <a:rPr lang="sl-SI" dirty="0" err="1" smtClean="0"/>
              <a:t>Great</a:t>
            </a:r>
            <a:r>
              <a:rPr lang="sl-SI" dirty="0" smtClean="0"/>
              <a:t> </a:t>
            </a:r>
            <a:r>
              <a:rPr lang="sl-SI" dirty="0" err="1" smtClean="0"/>
              <a:t>Britain</a:t>
            </a:r>
            <a:endParaRPr lang="sl-SI" dirty="0" smtClean="0"/>
          </a:p>
          <a:p>
            <a:r>
              <a:rPr lang="sl-SI" dirty="0" err="1" smtClean="0"/>
              <a:t>The</a:t>
            </a:r>
            <a:r>
              <a:rPr lang="sl-SI" dirty="0" smtClean="0"/>
              <a:t> US</a:t>
            </a: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Discuss</a:t>
            </a:r>
            <a:r>
              <a:rPr lang="sl-SI" dirty="0" smtClean="0"/>
              <a:t>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In </a:t>
            </a:r>
            <a:r>
              <a:rPr lang="sl-SI" dirty="0" err="1" smtClean="0"/>
              <a:t>your</a:t>
            </a:r>
            <a:r>
              <a:rPr lang="sl-SI" dirty="0" smtClean="0"/>
              <a:t> </a:t>
            </a:r>
            <a:r>
              <a:rPr lang="sl-SI" dirty="0" err="1" smtClean="0"/>
              <a:t>opinion</a:t>
            </a:r>
            <a:r>
              <a:rPr lang="sl-SI" dirty="0" smtClean="0"/>
              <a:t>, are some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them</a:t>
            </a:r>
            <a:r>
              <a:rPr lang="sl-SI" dirty="0" smtClean="0"/>
              <a:t> </a:t>
            </a:r>
            <a:r>
              <a:rPr lang="sl-SI" dirty="0" err="1" smtClean="0"/>
              <a:t>true</a:t>
            </a:r>
            <a:r>
              <a:rPr lang="sl-SI" dirty="0" smtClean="0"/>
              <a:t>? </a:t>
            </a:r>
            <a:r>
              <a:rPr lang="sl-SI" dirty="0" err="1" smtClean="0"/>
              <a:t>Which</a:t>
            </a:r>
            <a:r>
              <a:rPr lang="sl-SI" dirty="0" smtClean="0"/>
              <a:t>?</a:t>
            </a:r>
          </a:p>
          <a:p>
            <a:r>
              <a:rPr lang="sl-SI" dirty="0" err="1" smtClean="0"/>
              <a:t>Where</a:t>
            </a:r>
            <a:r>
              <a:rPr lang="sl-SI" dirty="0" smtClean="0"/>
              <a:t> </a:t>
            </a:r>
            <a:r>
              <a:rPr lang="sl-SI" dirty="0" err="1" smtClean="0"/>
              <a:t>did</a:t>
            </a:r>
            <a:r>
              <a:rPr lang="sl-SI" dirty="0" smtClean="0"/>
              <a:t> </a:t>
            </a:r>
            <a:r>
              <a:rPr lang="sl-SI" dirty="0" err="1" smtClean="0"/>
              <a:t>your</a:t>
            </a:r>
            <a:r>
              <a:rPr lang="sl-SI" dirty="0" smtClean="0"/>
              <a:t> </a:t>
            </a:r>
            <a:r>
              <a:rPr lang="sl-SI" dirty="0" err="1" smtClean="0"/>
              <a:t>ideas</a:t>
            </a:r>
            <a:r>
              <a:rPr lang="sl-SI" dirty="0" smtClean="0"/>
              <a:t> </a:t>
            </a:r>
            <a:r>
              <a:rPr lang="sl-SI" dirty="0" err="1" smtClean="0"/>
              <a:t>about</a:t>
            </a:r>
            <a:r>
              <a:rPr lang="sl-SI" dirty="0" smtClean="0"/>
              <a:t> </a:t>
            </a:r>
            <a:r>
              <a:rPr lang="sl-SI" dirty="0" err="1" smtClean="0"/>
              <a:t>different</a:t>
            </a:r>
            <a:r>
              <a:rPr lang="sl-SI" dirty="0" smtClean="0"/>
              <a:t> </a:t>
            </a:r>
            <a:r>
              <a:rPr lang="sl-SI" dirty="0" err="1" smtClean="0"/>
              <a:t>countries</a:t>
            </a:r>
            <a:r>
              <a:rPr lang="sl-SI" dirty="0" smtClean="0"/>
              <a:t> </a:t>
            </a:r>
            <a:r>
              <a:rPr lang="sl-SI" dirty="0" err="1" smtClean="0"/>
              <a:t>come</a:t>
            </a:r>
            <a:r>
              <a:rPr lang="sl-SI" dirty="0" smtClean="0"/>
              <a:t> </a:t>
            </a:r>
            <a:r>
              <a:rPr lang="sl-SI" dirty="0" err="1" smtClean="0"/>
              <a:t>from</a:t>
            </a:r>
            <a:r>
              <a:rPr lang="sl-SI" dirty="0" smtClean="0"/>
              <a:t>?</a:t>
            </a:r>
          </a:p>
          <a:p>
            <a:r>
              <a:rPr lang="sl-SI" dirty="0" err="1" smtClean="0"/>
              <a:t>Have</a:t>
            </a:r>
            <a:r>
              <a:rPr lang="sl-SI" dirty="0" smtClean="0"/>
              <a:t> </a:t>
            </a:r>
            <a:r>
              <a:rPr lang="sl-SI" dirty="0" err="1" smtClean="0"/>
              <a:t>your</a:t>
            </a:r>
            <a:r>
              <a:rPr lang="sl-SI" dirty="0" smtClean="0"/>
              <a:t> </a:t>
            </a:r>
            <a:r>
              <a:rPr lang="sl-SI" dirty="0" err="1" smtClean="0"/>
              <a:t>ideas</a:t>
            </a:r>
            <a:r>
              <a:rPr lang="sl-SI" dirty="0" smtClean="0"/>
              <a:t> </a:t>
            </a:r>
            <a:r>
              <a:rPr lang="sl-SI" dirty="0" err="1" smtClean="0"/>
              <a:t>about</a:t>
            </a:r>
            <a:r>
              <a:rPr lang="sl-SI" dirty="0" smtClean="0"/>
              <a:t> </a:t>
            </a:r>
            <a:r>
              <a:rPr lang="sl-SI" dirty="0" err="1" smtClean="0"/>
              <a:t>different</a:t>
            </a:r>
            <a:r>
              <a:rPr lang="sl-SI" dirty="0" smtClean="0"/>
              <a:t> </a:t>
            </a:r>
            <a:r>
              <a:rPr lang="sl-SI" dirty="0" err="1" smtClean="0"/>
              <a:t>countries</a:t>
            </a:r>
            <a:r>
              <a:rPr lang="sl-SI" dirty="0" smtClean="0"/>
              <a:t> </a:t>
            </a:r>
            <a:r>
              <a:rPr lang="sl-SI" dirty="0" err="1" smtClean="0"/>
              <a:t>ever</a:t>
            </a:r>
            <a:r>
              <a:rPr lang="sl-SI" dirty="0" smtClean="0"/>
              <a:t> </a:t>
            </a:r>
            <a:r>
              <a:rPr lang="sl-SI" dirty="0" err="1" smtClean="0"/>
              <a:t>changed</a:t>
            </a:r>
            <a:r>
              <a:rPr lang="sl-SI" dirty="0" smtClean="0"/>
              <a:t> (e.g. </a:t>
            </a:r>
            <a:r>
              <a:rPr lang="sl-SI" dirty="0" err="1" smtClean="0"/>
              <a:t>before</a:t>
            </a:r>
            <a:r>
              <a:rPr lang="sl-SI" dirty="0" smtClean="0"/>
              <a:t>/</a:t>
            </a:r>
            <a:r>
              <a:rPr lang="sl-SI" dirty="0" err="1" smtClean="0"/>
              <a:t>after</a:t>
            </a:r>
            <a:r>
              <a:rPr lang="sl-SI" dirty="0" smtClean="0"/>
              <a:t> </a:t>
            </a:r>
            <a:r>
              <a:rPr lang="sl-SI" dirty="0" err="1" smtClean="0"/>
              <a:t>visiting</a:t>
            </a:r>
            <a:r>
              <a:rPr lang="sl-SI" dirty="0" smtClean="0"/>
              <a:t> </a:t>
            </a:r>
            <a:r>
              <a:rPr lang="sl-SI" dirty="0" err="1" smtClean="0"/>
              <a:t>this</a:t>
            </a:r>
            <a:r>
              <a:rPr lang="sl-SI" dirty="0" smtClean="0"/>
              <a:t> </a:t>
            </a:r>
            <a:r>
              <a:rPr lang="sl-SI" dirty="0" err="1" smtClean="0"/>
              <a:t>country</a:t>
            </a:r>
            <a:r>
              <a:rPr lang="sl-SI" dirty="0" smtClean="0"/>
              <a:t> or </a:t>
            </a:r>
            <a:r>
              <a:rPr lang="sl-SI" dirty="0" err="1" smtClean="0"/>
              <a:t>meeting</a:t>
            </a:r>
            <a:r>
              <a:rPr lang="sl-SI" dirty="0" smtClean="0"/>
              <a:t> </a:t>
            </a:r>
            <a:r>
              <a:rPr lang="sl-SI" dirty="0" err="1" smtClean="0"/>
              <a:t>people</a:t>
            </a:r>
            <a:r>
              <a:rPr lang="sl-SI" dirty="0" smtClean="0"/>
              <a:t>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dirty="0" err="1" smtClean="0"/>
              <a:t>this</a:t>
            </a:r>
            <a:r>
              <a:rPr lang="sl-SI" dirty="0" smtClean="0"/>
              <a:t> </a:t>
            </a:r>
            <a:r>
              <a:rPr lang="sl-SI" dirty="0" err="1" smtClean="0"/>
              <a:t>country</a:t>
            </a:r>
            <a:r>
              <a:rPr lang="sl-SI" dirty="0" smtClean="0"/>
              <a:t>)?</a:t>
            </a:r>
          </a:p>
          <a:p>
            <a:r>
              <a:rPr lang="sl-SI" dirty="0" err="1" smtClean="0"/>
              <a:t>Why</a:t>
            </a:r>
            <a:r>
              <a:rPr lang="sl-SI" dirty="0" smtClean="0"/>
              <a:t> are </a:t>
            </a:r>
            <a:r>
              <a:rPr lang="sl-SI" dirty="0" err="1" smtClean="0"/>
              <a:t>stereotypes</a:t>
            </a:r>
            <a:r>
              <a:rPr lang="sl-SI" dirty="0" smtClean="0"/>
              <a:t> </a:t>
            </a:r>
            <a:r>
              <a:rPr lang="sl-SI" dirty="0" err="1" smtClean="0"/>
              <a:t>harmful</a:t>
            </a:r>
            <a:r>
              <a:rPr lang="sl-SI" dirty="0" smtClean="0"/>
              <a:t>?</a:t>
            </a:r>
            <a:endParaRPr lang="sl-S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85</Words>
  <Application>Microsoft Office PowerPoint</Application>
  <PresentationFormat>Diaprojekcija na zaslonu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4" baseType="lpstr">
      <vt:lpstr>Potek</vt:lpstr>
      <vt:lpstr>Examining stereotypes</vt:lpstr>
      <vt:lpstr>Stereotypes</vt:lpstr>
      <vt:lpstr>Discuss: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Examining stereotypes</dc:title>
  <dc:creator>Matevž</dc:creator>
  <cp:lastModifiedBy>Matevž</cp:lastModifiedBy>
  <cp:revision>1</cp:revision>
  <dcterms:created xsi:type="dcterms:W3CDTF">2015-02-23T09:26:19Z</dcterms:created>
  <dcterms:modified xsi:type="dcterms:W3CDTF">2015-02-23T09:33:48Z</dcterms:modified>
</cp:coreProperties>
</file>